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3" r:id="rId1"/>
    <p:sldMasterId id="2147485383" r:id="rId2"/>
    <p:sldMasterId id="2147486100" r:id="rId3"/>
  </p:sldMasterIdLst>
  <p:notesMasterIdLst>
    <p:notesMasterId r:id="rId56"/>
  </p:notesMasterIdLst>
  <p:sldIdLst>
    <p:sldId id="408" r:id="rId4"/>
    <p:sldId id="406" r:id="rId5"/>
    <p:sldId id="405" r:id="rId6"/>
    <p:sldId id="332" r:id="rId7"/>
    <p:sldId id="331" r:id="rId8"/>
    <p:sldId id="354" r:id="rId9"/>
    <p:sldId id="355" r:id="rId10"/>
    <p:sldId id="341" r:id="rId11"/>
    <p:sldId id="347" r:id="rId12"/>
    <p:sldId id="351" r:id="rId13"/>
    <p:sldId id="350" r:id="rId14"/>
    <p:sldId id="345" r:id="rId15"/>
    <p:sldId id="333" r:id="rId16"/>
    <p:sldId id="280" r:id="rId17"/>
    <p:sldId id="358" r:id="rId18"/>
    <p:sldId id="359" r:id="rId19"/>
    <p:sldId id="282" r:id="rId20"/>
    <p:sldId id="283" r:id="rId21"/>
    <p:sldId id="378" r:id="rId22"/>
    <p:sldId id="375" r:id="rId23"/>
    <p:sldId id="379" r:id="rId24"/>
    <p:sldId id="389" r:id="rId25"/>
    <p:sldId id="396" r:id="rId26"/>
    <p:sldId id="386" r:id="rId27"/>
    <p:sldId id="388" r:id="rId28"/>
    <p:sldId id="293" r:id="rId29"/>
    <p:sldId id="294" r:id="rId30"/>
    <p:sldId id="390" r:id="rId31"/>
    <p:sldId id="391" r:id="rId32"/>
    <p:sldId id="399" r:id="rId33"/>
    <p:sldId id="298" r:id="rId34"/>
    <p:sldId id="334" r:id="rId35"/>
    <p:sldId id="336" r:id="rId36"/>
    <p:sldId id="335" r:id="rId37"/>
    <p:sldId id="400" r:id="rId38"/>
    <p:sldId id="392" r:id="rId39"/>
    <p:sldId id="397" r:id="rId40"/>
    <p:sldId id="393" r:id="rId41"/>
    <p:sldId id="401" r:id="rId42"/>
    <p:sldId id="407" r:id="rId43"/>
    <p:sldId id="402" r:id="rId44"/>
    <p:sldId id="304" r:id="rId45"/>
    <p:sldId id="305" r:id="rId46"/>
    <p:sldId id="306" r:id="rId47"/>
    <p:sldId id="307" r:id="rId48"/>
    <p:sldId id="308" r:id="rId49"/>
    <p:sldId id="309" r:id="rId50"/>
    <p:sldId id="310" r:id="rId51"/>
    <p:sldId id="311" r:id="rId52"/>
    <p:sldId id="312" r:id="rId53"/>
    <p:sldId id="394" r:id="rId54"/>
    <p:sldId id="395" r:id="rId55"/>
  </p:sldIdLst>
  <p:sldSz cx="12192000" cy="6858000"/>
  <p:notesSz cx="6858000" cy="9144000"/>
  <p:embeddedFontLst>
    <p:embeddedFont>
      <p:font typeface="#9Slide03 Arima Madurai ExtraBo" panose="020B0604020202020204" charset="0"/>
      <p:bold r:id="rId57"/>
    </p:embeddedFont>
    <p:embeddedFont>
      <p:font typeface=".VnArial Narrow" panose="020BE200000000000000"/>
      <p:regular r:id="rId58"/>
      <p:bold r:id="rId59"/>
      <p:italic r:id="rId60"/>
    </p:embeddedFont>
    <p:embeddedFont>
      <p:font typeface=".VnTime" panose="020B7200000000000000"/>
      <p:regular r:id="rId61"/>
      <p:bold r:id="rId62"/>
      <p:italic r:id="rId63"/>
      <p:boldItalic r:id="rId64"/>
    </p:embeddedFont>
    <p:embeddedFont>
      <p:font typeface="Arial Black" panose="020B0A04020102020204" pitchFamily="34" charset="0"/>
      <p:bold r:id="rId65"/>
    </p:embeddedFont>
    <p:embeddedFont>
      <p:font typeface="Calibri" panose="020F0502020204030204" pitchFamily="34" charset="0"/>
      <p:regular r:id="rId66"/>
      <p:bold r:id="rId67"/>
      <p:italic r:id="rId68"/>
      <p:boldItalic r:id="rId69"/>
    </p:embeddedFont>
    <p:embeddedFont>
      <p:font typeface="Calibri Light" panose="020F0302020204030204" pitchFamily="34" charset="0"/>
      <p:regular r:id="rId70"/>
      <p:italic r:id="rId71"/>
    </p:embeddedFont>
    <p:embeddedFont>
      <p:font typeface="Harlow Solid Italic" panose="04030604020F02020D02" pitchFamily="82" charset="0"/>
      <p:italic r:id="rId72"/>
    </p:embeddedFont>
    <p:embeddedFont>
      <p:font typeface="Impact" panose="020B0806030902050204" pitchFamily="34" charset="0"/>
      <p:regular r:id="rId73"/>
    </p:embeddedFont>
    <p:embeddedFont>
      <p:font typeface="Lato Light" panose="020F0502020204030203" pitchFamily="34" charset="0"/>
      <p:regular r:id="rId74"/>
      <p:italic r:id="rId75"/>
    </p:embeddedFont>
    <p:embeddedFont>
      <p:font typeface="Lato Regular" panose="020B0604020202020204" charset="0"/>
      <p:regular r:id="rId76"/>
    </p:embeddedFont>
    <p:embeddedFont>
      <p:font typeface="SVN-Vanilla Daisy Pro" panose="020B0604020202020204" charset="0"/>
      <p:regular r:id="rId77"/>
    </p:embeddedFont>
    <p:embeddedFont>
      <p:font typeface="Tahoma" panose="020B0604030504040204" pitchFamily="34" charset="0"/>
      <p:regular r:id="rId78"/>
      <p:bold r:id="rId79"/>
    </p:embeddedFont>
    <p:embeddedFont>
      <p:font typeface="Trebuchet MS" panose="020B0603020202020204" pitchFamily="34" charset="0"/>
      <p:regular r:id="rId80"/>
      <p:bold r:id="rId81"/>
      <p:italic r:id="rId82"/>
      <p:boldItalic r:id="rId83"/>
    </p:embeddedFont>
    <p:embeddedFont>
      <p:font typeface="VNI-Times" panose="020B0604020202020204"/>
      <p:regular r:id="rId84"/>
      <p:bold r:id="rId85"/>
      <p:italic r:id="rId86"/>
      <p:boldItalic r:id="rId87"/>
    </p:embeddedFont>
    <p:embeddedFont>
      <p:font typeface="Wingdings 3" panose="05040102010807070707" pitchFamily="18" charset="2"/>
      <p:regular r:id="rId8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20.fntdata"/><Relationship Id="rId7" Type="http://schemas.openxmlformats.org/officeDocument/2006/relationships/slide" Target="slides/slide4.xml"/><Relationship Id="rId71" Type="http://schemas.openxmlformats.org/officeDocument/2006/relationships/font" Target="fonts/font15.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8A08B9-81E4-4045-9433-F8FFAAE65A1C}" type="datetimeFigureOut">
              <a:rPr lang="en-US" smtClean="0"/>
              <a:pPr/>
              <a:t>9/19/2024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AC022-645F-4DDF-99B6-A92DE17C9CD3}" type="slidenum">
              <a:rPr lang="en-US" smtClean="0"/>
              <a:pPr/>
              <a:t>‹#›</a:t>
            </a:fld>
            <a:endParaRPr lang="en-US"/>
          </a:p>
        </p:txBody>
      </p:sp>
    </p:spTree>
    <p:extLst>
      <p:ext uri="{BB962C8B-B14F-4D97-AF65-F5344CB8AC3E}">
        <p14:creationId xmlns:p14="http://schemas.microsoft.com/office/powerpoint/2010/main" val="654277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14</a:t>
            </a:fld>
            <a:endParaRPr lang="zh-CN" altLang="en-US"/>
          </a:p>
        </p:txBody>
      </p:sp>
    </p:spTree>
    <p:extLst>
      <p:ext uri="{BB962C8B-B14F-4D97-AF65-F5344CB8AC3E}">
        <p14:creationId xmlns:p14="http://schemas.microsoft.com/office/powerpoint/2010/main" val="1011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39</a:t>
            </a:fld>
            <a:endParaRPr lang="en-US" altLang="vi-VN">
              <a:solidFill>
                <a:srgbClr val="000000"/>
              </a:solidFill>
            </a:endParaRPr>
          </a:p>
        </p:txBody>
      </p:sp>
    </p:spTree>
    <p:extLst>
      <p:ext uri="{BB962C8B-B14F-4D97-AF65-F5344CB8AC3E}">
        <p14:creationId xmlns:p14="http://schemas.microsoft.com/office/powerpoint/2010/main" val="3082842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0E79-58AB-4352-9867-724F766521D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57E6F79-B07B-4209-A3B7-6F09F81A7D2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96BC50-A818-4C8C-BDE2-2CEFACCFA0B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EC235D4-F843-4FE7-86C4-7FFC841921E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049A30-1E41-4003-B78B-E59CCBE15C5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D9E0-2946-4311-9373-C6C604DBF87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2B0064-31E2-499F-82A9-3D9BF443106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5EE1061-CFC4-4E83-A81C-E1CC9C600C6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29E7568-923B-4234-8FD2-C7455387595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BF4D8F7-3C67-449C-B896-B4952AEC183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972A2-7804-4E72-B57D-69593EFB331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FEB4BC1-1222-4EE5-9DBA-8C1DED70E0E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02CC96-882C-42A8-A993-5C5609B8D01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2D79B6F-B1FB-4F4A-AAE5-8D491E8287B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AC844B3-F994-4494-81EB-2E7AB432315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0779-E400-4AF8-AB5D-0CE016AE1A8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7FD5EE-7117-4A81-B317-12E8E45EF30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34DF4C-65F7-4E59-8BD7-A9CCF625798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3928594-9A45-439C-BE01-933748BF42E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8E5FB40-82D0-4F57-B578-3F25A3B4DE0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63B9-6D72-4076-9E89-B2F399A098E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9FFD652-57E2-4E95-A60C-B93972E3155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9734FBE-A4EA-4D07-8B23-0A39CBB8801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C2FBFEE-F027-46F8-8F7E-988211D119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06F3BA0-2CAF-4EA2-AE81-BEBDCEA43D6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B4B5-F5DC-4B07-9076-87EAE183E82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A99083-3A6A-46AC-BCFC-1C0A102A449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632AF02-CDAB-456A-AAD9-4A164202A08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162D55F-5D1A-4059-A108-F70B1F20F5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340A3C7-B2FD-468D-A812-BF898880653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3D4A-28EB-4953-BBF0-F7240763139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CE99FFC-CF6A-404A-B6B2-1C0E5B6C593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E1DB6E-BF42-46E9-A1EB-E2F59528495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6CB99D7-742C-4BE4-8D49-4DCD0C9C415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DED135-1774-4203-B191-1A55C9BBA0C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92A0-AB7D-4150-939A-7245599C9B9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63B8556-B875-4AF1-B043-809DE130359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9E0798-752C-4817-AF1A-9B08F859EDD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25A19E4-5A0A-4664-9EA6-D80D637054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98C89A-10F5-4439-821A-31E07466AF9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DBDC-8E06-48F0-87B2-D489DEA63D9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CB68A99-D620-4BE3-B5CF-82CB1525B70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AC5ECB-48B2-4326-8CAC-A8501AFCCCA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6D6C94C-5B63-4F4D-9931-99AA09D3193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43539FC-AA4A-4D59-B05F-9CBBCFC757D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D89C-D430-4992-8F4A-6198154C5E0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F723C76-B889-4CC5-BB75-9859D4B4472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7EB0B8-A914-4047-ADF7-EBDA44E8A94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C11C134-E467-4DBF-82DF-2C2CB2DD318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9C8B5D-0E89-48B6-A555-6A79B558CC5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C8DF-6FD5-4C86-9FDA-8AABEBEC56F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520E326-325A-477A-B708-367EFBE87A5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1246C8-BDD2-4BD6-BA05-1BB2BBBBF15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6C4E4F7-FE6F-4394-AE27-62A8A07CAF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D542553-A634-4D30-8B40-A0FE6D4FE45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0736-EFA6-409A-A931-26A0904AEFD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60E66E7-8FC9-4C55-9D9E-D916545B442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84CD23-4E64-4D52-B09F-60C886B4CF3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485B400-0A95-4A37-B2A3-E4ABCFF620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B7C0182-0593-41F6-9450-D1DD466CBC2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17C3-42AF-46E0-B05E-5FE891B40B8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9D9D4C-62BA-48F4-903C-BD1B3419113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C6E4B7-22AE-4976-AB72-AA2032D074D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72EF1AF-5BF7-4854-924B-297410D5CD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AF2B30E-FDEC-4FDE-ADB6-50B7E90D928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7BB0-0DCF-4890-8428-485D0F573DA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CB16EB-EF9F-4E52-9665-950BDB21303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D0404CF-17B1-408F-A538-EDA8017D493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3AF5CCB-5781-4D01-B9B6-8E3E12F3BA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51947E9-8C72-4AB7-A16C-172A83809AD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667D-C945-4F49-A463-9B6A37DAB04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7DDC5EA-BFD1-4F20-BA6C-367439A1BDE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683CA04-ED01-463B-8C1D-7C173954982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19A4B22-A003-4649-846C-1BE290D64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C94A18-AE42-41C0-AA83-B0129E683E5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CE6C-8101-4037-97BA-4DA619C8F8B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1BD078B-B21F-4ECE-9B57-D4E37170570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5D8AE83-10F6-44CC-90E8-6F9ACF39873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852D006-BD84-4112-80FD-45C896868A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8BA3255-412D-4FF6-8139-0E48C830076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0D06-9917-42F4-9E40-1C741FA27B2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C2739DC-E3B7-435A-B9B6-7BF7C70373F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E60143C-48F5-4D1B-B298-980E76486DA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079BFCD-2526-4949-8B8E-B58F3C01E9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0A035-AE7E-4163-B58C-719243675C9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0E23-7099-4856-B2E7-C0E87DABCD9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0979F8D-993D-455C-8E5F-6E99198301F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746B0A-33E9-4D11-9C97-2CDCAE03A01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D3DFD6A-5850-4FA5-95FE-5B6D3E009C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2E6C0F-3397-48FD-A038-5E4A8A5E9D8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1843-5943-47AE-A88F-3CE272BF9D3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C5BC5D-5D23-49EB-BB7B-9E1D4E2397C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95B82E-D358-4957-90E3-B97713FB73C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5713E24-FD3F-4DC5-963B-CFB54DD0A0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C6A2ACF-DACD-4EDA-898B-D0D784D5EA9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BB80-5F48-4DCE-9460-443D97DD558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BF21AF5-C798-4FAB-8751-8414AE0EC88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6F51E6-021B-4AD7-B4DC-DA1308D355B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EF714A2-C4F6-4E3E-B1FD-6D74D14BEA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603F4F4-A85B-4D3C-B4C6-57B8D45E836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1A73-3C22-4A40-A2ED-FED16E26566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3509D90-2E60-4765-B799-63F09ED4C41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607B6A-4D96-4B42-92E8-A33B2183671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6E5B3B8-2847-42E5-8DE8-C8CD3457B30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6C1624-E6CA-463F-91DB-B9FF9098170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5693-D566-4789-B110-A233ECF3D8E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FDED356-7542-43CB-B605-DA283434E0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180526-B0B9-4FF7-9170-D751A5C35D2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47B1A51-2FE2-4F1A-9076-22F716E246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4117978-D1C1-4893-AD35-F2C148D5F3C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E354-BE58-494C-A5C2-131A1C747AE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DF6C71B-D0DC-40B4-8000-A7C6C68D18C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684CC4E-AF97-4592-9F7A-9FCF7A99BC9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F8188FD-E55E-46AA-B0A3-3F231A4DC6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953F9E-6FEA-41C4-8279-E0EFE54564C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465D-9D2B-43D3-ADEB-45A85E9E0C1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30054E0-A444-4BCB-9EA1-8CD8F2848A9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BAFD72-85F4-4F83-B3F2-D25C0523624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B43A1C9-2739-4F98-ABF8-351DFCE447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8523DC4-8E4A-4893-B3C1-E035561CB8C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8B8B-2D6D-4D41-A6EF-395B550DFBC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B896C6C-D10F-4CA5-820E-DD2FC55F2F1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E434A-8AF6-45FC-BBB6-732978A24C2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7E052B7-A9D4-41E4-A33D-3EE2409029F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19D419-D567-4D04-8B43-BFB023035EE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E4C8-DB0D-40A3-A20B-7CED40F38A1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1992E1-3CE7-413A-9909-A6B0660A806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45167-C641-4B27-A8C9-C40BD417264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9BC3495-70A5-421A-8672-1D33ADAC3C3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E7DF4D7-EE4F-444C-92F4-5E855340B7E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2DD19-127E-4EED-A804-DCA33DCAA44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DC22378-B16F-4C2B-82C6-374460BF491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952A352-7548-4454-8B85-0622B7BF2FC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F070E9A-A7E2-4DFD-AAA0-42D7565517F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7920B6-EB1F-4845-8FE6-F5A35DFFF1D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A7E8-9EC9-4D8F-9556-31A4B64366F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43CA889-CA6A-4AF2-8AE5-77EAF0DC1B2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8D680AF-C2BE-4E19-98E1-8323D1179E8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C0BDBEC-0414-455D-BC0D-731181BD7C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C930660-2991-4C17-8593-FF6B36BC39B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CFA3-F938-4479-B9B9-6EFA15B2570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311A928-8B8D-4AA4-9A26-898B054C276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B7AF90-FD6D-4484-BAB5-E87E8CF9396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71AB4FE-1ED2-4AAD-AD4B-B2ED10FF761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F9921DF-27DB-40F8-A6CD-022C9AECB0B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DEE6-235E-4DC5-B8B6-A66A38E66EF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04459BF-05F3-4539-9047-1503A509BA0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05E998C-2665-4BFE-9B40-DE1F77660DC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6411AB5-25FC-499F-9C2B-6BA56535A9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40B85CA-4BF6-4BFC-B9E6-8824CFE4E32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2F61-9662-4A4C-A36A-13C6F42DAC7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00EFE77-A4F6-447F-BACF-78482D3A9EA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A740AED-AD58-48F0-9994-BD820C26A24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70A29D4-4534-4B2F-8E88-FF437FFBF57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341562-21B6-4B91-A982-59B028AA62F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A1F9-C418-485F-8DAA-5DC923D8328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E14B476-F0DB-4979-BDE3-DCD62AE6CEA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8F7D016-4391-4962-9C47-4BB86D91CB1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68A42C5-7C17-441C-BC04-28A558C8DD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55B333-7EC4-49DA-A234-6493DFC6538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12095-9E28-4CCF-85C9-19699A7F484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5ABCB9-B907-4468-8453-06801FA7DCB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4D8AB2-BCE0-47DF-A8E0-FF1E6BC0302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C057D38-5F4B-4102-99EA-C3BD30B6EC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AD9D804-DBF7-4D35-8F54-43B7375CCB8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C8AB-9E50-4CED-AD8F-9B8106317DC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8FAE74D-B4B6-4DAB-953F-82363398AC6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FE0C28-A239-43AC-86CE-40434A96FE9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F031DE8-A2B3-42AE-A7F2-0DBF515903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3FB38B-AC4A-4731-9028-829DCAE612D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6C73-55D6-47B6-90E2-233F23400BC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4EE0782-56F5-4663-B06D-7DB6B13F959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301BD1-256A-40C5-AED2-D29C886564D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879D926-BE4E-4994-BF66-E02D795A0BE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693F5F1-FAF9-4B23-A62D-97710633FE3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2106-3E1E-4894-9E7E-6FFF8B90E03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74B69A4-2416-42B5-BB1A-7DC9D3F625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EE8B101-F345-4450-9D09-749FA3137F7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29DA860-269A-40DD-8A6E-A1ADBEC5EF8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98C983-0D31-491B-A352-FD02AD4D7BD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1F31-0305-4CDD-A5EA-DD4333F2E0E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CE730DA-37CA-4E9A-A33A-9AF7FAC746C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2A21BF-F6B3-4258-A21F-47F9BF6C4BA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55EB13E-7925-4BC7-9C33-6DFF4DD103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8B63F3-F655-454E-9ABE-AEDEABDF99E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F260D-B173-41C3-A396-DC1B6F1F732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8F07044-BEDD-41DE-A80A-16933080FDC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C539CDC-D1B2-47B9-84DB-4963DE87751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6ECABE7-333B-406F-ADAD-D133D07B30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EEEC591-3CC9-4ADF-BC1E-61B25C52A2B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21DE-F210-40E4-97F8-A53139F320D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4033E6-7268-4717-A78D-5A5FFCDC371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3ECF73A-9EE9-473E-8F2D-B7745AE23FE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FE19DE5-3CCE-4939-9D72-A2D9C4FEBF1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3B14C3-EE34-40F7-93E1-86F16BCAC16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F088-7D2A-4C46-A64B-065F69453B6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52CE67B-B01D-486A-BC19-D6DE5BFC204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95A361-DE84-466D-8650-2101ED50013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7BB1FCB-7EB2-4D7A-8285-ABF17C5BC5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967D6E-A083-40D4-BB59-B5CA701E064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A0E4-BBC4-449D-A8A7-9BD6783B7B1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8FBB3F-551D-4C42-92E0-13842D51CDA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D63F40-7506-4138-999D-35FC9CEFBED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550C24C-31B1-473D-9FAA-B0E27ACD3C0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E78AE70-793D-478C-BEE5-E9B154A8E8C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0A59-1607-40BE-AB6C-8A5FEEBDE07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B21898-53D4-431F-A3C4-83165E554B8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D2FEA8-1BCA-45F9-B677-B140A856E32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C087DFD-AC96-47FE-8D90-CBAEBD1F1D5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412EB68-214F-4D74-B280-24920568D6C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4C545-68D1-4C48-B79A-7F98ACDB54A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4258527-45E9-465A-A9D4-114EA844530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E0AB26E-038D-4C75-BC4F-C37D5861F8E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F3437C9-4F43-48FE-BDA2-4CE4B32787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6617DC-F5D7-44BA-8E98-594BF7922E1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9182-A999-49AB-8C72-D84770E9F8A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5016E42-EB8C-4667-9CA9-3FF28F7CE57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98560A5-A19D-49C1-A2AA-8C33A97F85F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8F81916-BA8C-4E3A-9B05-A9F9D33FEF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1A8658-FB4A-4D42-98E9-B2AC97AF43D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0EF33-D10A-450E-9628-94FB49DA72D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69809A7-734E-4DE4-9791-B9FB7A4738B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9EA34AF-12C7-45C5-88A1-A715A36E196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D048B2D-27E9-4FD9-8971-E1DFE4E94A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2293CFB-6B91-438D-B2D2-96E37000AC2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48CDE-6CE8-4CD5-8825-130AC79753C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8C9CC6-4194-4112-A3E5-B5EC7897BFA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23375F0-E005-4622-B9FE-E8BDB99DCA9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A7BFAE4-07F2-4ADA-ABAE-9C2AEB6E31B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D9E376-2A25-45A7-93C7-8C15771D60A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77821-F40B-4327-877F-E383FA041E0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810B5A-298D-4BA6-B273-BA8493B6883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87759A3-5029-4199-B776-9EC53816097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C34529E-13F5-4B21-A818-D479C8BA91F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B6288D-E26E-4796-BA5B-2BE531D2E56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0C8B-72F7-4C1C-9CF8-E76F0B168DF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C5FCD7F-0182-41CB-A13C-D5C2556EF6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BC01DC-152C-47FD-9F6A-5149E588D56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A0C063F-11F5-422E-ADAA-61E3C5B996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4644868-BC17-4CC0-9B13-E914F8CC0C3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BC35-8D7C-4C0A-A4F3-06BACC6D7E4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D970-4EE6-41E5-94D7-26E42C37EDD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906FE-429D-4381-BBA9-3A0E9E2789A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C60CCC7-2441-4169-8BA7-7C1AAD301F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5D5D44-5C7E-449E-B214-5949AC9FB35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EB8A-BF98-4430-82F6-A5D711ADF6A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DFCAFBE-F437-47C8-BF52-503711006D4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F862E92-0729-46C0-A6B2-3EFCE6FA627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ABA5CFF-E38F-41F4-8D7B-2D7D2E9F4F7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EC0E456-C8D0-4CE9-B93E-23B00A37DB4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5C70-FA73-4A80-A59D-05F3930BB3E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61689E9-B19E-41F3-8F82-24DEB7A67D8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A0D4AD-8B9A-444A-80CC-85169357729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8D076C0-7795-4356-96E7-D1D73B68FE7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775F7D-F83E-4544-9494-B7D8ED81246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6EEA-C49C-4F8A-B82E-890DF6D81BA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7492581-B1EE-4823-8506-8E12599F412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C9A6A60-7CF6-4CC4-A067-8C0FC48DEFE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2B77526-7316-4402-91AC-50F08DE849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870C41-C502-4A86-9E35-ADCB2AD84A6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4085-313E-492F-A6DB-9683BE16768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7DB51EF-729D-4637-BF46-F77FA9A6046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175FAC-1C2F-4DEC-BC1B-E575375CF26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646C5C4-4E4F-41C5-831D-B237ED27F8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1D498C0-ACDA-4691-B75C-A84C531AE36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3EE8-FE9C-4CD4-93C6-C8EE896AFF1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C59A85A-568E-473C-80C1-2D4B3BCD908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CCD6F02-2C50-462B-A463-5858D2DDBDB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A07F5E7-24E7-46A0-85BA-E09EFB3CC4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4CD516-4BB9-4559-92B8-2AAD7F8DC2D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75AF-1D6C-421F-A218-B4C466BF823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E4064D1-E62D-4B2F-897D-1F0F0241F2E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0EC8D9-C2C2-4336-92F6-79D5393B2F0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B85ACBB-5B9C-4899-8CCE-493A4C3F16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AF65BB-B4DF-4AC8-BEF1-3A890BF85FB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5200-637D-4D1C-BE66-3749455776B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A2F2E17-43DA-4083-BEAB-6C39DA5B19B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D57F01B-F1B6-44D6-8C38-E40EAF10500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04DF15C-A1B3-412B-9502-81138552B49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AEA57D-6FFF-4DDF-8AB4-82B6645CEAB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CA4-968D-414D-9539-ABD9AD1850F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F98D9E-3149-4A6C-84D5-B07E1DDD079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D673B3-2D06-4F26-B82E-D8DF24CCE3C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577C4F4-CD8D-44D1-8E91-5D7D7B752D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A65FEC-2121-4A3D-9AFE-CD6B33711EF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9E76-647B-45D9-9B54-CD1EC96FE86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C89ACD7-3E73-4855-8F2B-84C23AD134E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B07124A-6AC5-4DF3-98CC-E552DC304F6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C4E6A67-58A2-4FED-A480-97360B50DB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5954F1-CB72-4A68-9107-8F136E214F8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7F0A-EAC2-47AC-8C79-3FAD97CA939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318302A-4B3F-4FA7-801F-289B1484BC9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7BED31-F28E-4733-94CB-CE89C7E333F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177C512-AD68-4DA2-AE10-66AEE87429E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714FCC-2FF3-4661-B155-994F9C29561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6C9F-9787-4501-9971-F1411BE576B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6DFEEC6-9969-451A-A3DE-D0DB22B7FCA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E9E9C0-702F-41F6-9605-D7855E3351D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BED9763-E3D3-4189-94D8-32DABE3DDA9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BD2BF9-81A4-4E9F-BAA5-67C0656A4C5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013D-FD34-42BF-B63B-B4727B46996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5C0B3C6-56AB-41AF-BEE4-2CA4EFB45AA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CC0C3D-740A-4828-A087-96B600DF876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0B5138E-85EF-47B1-A369-462B077E89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4D11E2-2365-42AE-AF4B-E081BCFE6F2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2641-81DE-4556-8603-20AA0B7B1BD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C3CF799-9000-4AF2-895E-D695698D4E8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754E8CC-C564-4D9C-A898-4D49C0E4150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CD34D38-DA50-470B-8C5C-B114D248C9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C6B8BC-B898-4295-8A48-6F9276E48A7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A939-3406-4184-930B-50DA4135322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6142B7D-E8CF-489A-84D8-F433C718DAD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FC8EC6-4014-4CE0-AC76-805B7EDF0F9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FB642EC-546D-4764-A037-B9163ACC9E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CE8E7D-DB6A-4858-8384-AA0DDE83436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5FCB-6CB7-42F9-8BCB-75916E85954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B2A35C6-0749-4399-9E64-0B4F713FCA5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8CB596-8498-4BFA-9A59-CC17A80A70C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F0FC661-CDCD-4073-9A4B-A4AD0A9E89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A0721E-AB68-44C8-9F55-958C6F08DA9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D7EE-DB8B-4F6E-8888-D5CF1406834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9401429-93CB-489E-A1FB-AD66784DB74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896399-AFFC-43B3-BC2E-94217A6D118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99C6470-1D82-4675-9A21-BCFB93D693C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D68E84-CAC2-4311-BA74-7AFFA4BDB3D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B7A5-344F-4C57-94F9-1216C58B6C8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7E177AA-2FCA-493E-811F-9C337AA311F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5F3515-794B-46C5-AF1F-65592EF8EB3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96C04A1-374F-4ABC-AE9B-2D285AD17C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5B0F03-4180-4FD1-A68C-81C72336BA4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FF13C-AA35-4199-92C6-2DDA69FD02F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C2CF437-966B-49B6-90D5-331247EACBE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910171-D33C-48CF-9477-9CC6D24259E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26BBE9E-F2A9-484A-88A1-84140558F91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6E109C-174C-461C-BC0C-A70B3FF5629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C98F-F502-4CF5-881B-5AA2AED4C5E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4309360-7411-4845-B81B-0F750009B6F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B7E0DFA-CE1A-4302-96EB-38103D0E5F7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7A0380A-EECC-4862-8103-5B13408B7B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58EE5D5-8C17-42B9-9CB6-9A010569747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6900-A2E5-41D4-AD4F-00C0C8EF26C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6FD8AE6-9685-4F93-90F2-EEBD8492DA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2C5B9AB-945B-4883-B7F0-E9FDADA9470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0C5470C-90F1-4C78-BECF-E215001133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695F7FA-F17D-43E9-83E4-41FE2480698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C450-D300-415A-96FF-0E1865421E7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90368-E463-4B5C-B589-26CE04F34C8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FE3BB09-5B69-41AB-BC06-62C99F77C7D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97A766C-4F59-4CDA-8ABE-1D3BA14FD6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C6B7F0-5E8D-4145-9B29-1522BFB10C0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14FA-95CB-48C9-B8DF-CFD99849C3D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643494E-6237-4B70-9550-EAF2E27EEE0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65EF621-2D3E-4208-B0D4-6B0FEA1E4CA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01CBF5E-B055-42DD-B925-2AB25676E68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ED1D29-8A52-453C-870C-02B8DEF6B87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DAC5-0237-46BA-8A7C-EB52A5FE7B8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BDBF68-3A49-467D-9042-45F8595C00F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2E7751A-41D0-493E-B99F-5DDD1FF5CEE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5E7E69D-DD01-473F-85F3-D003C7912F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216EA3-7729-4DF2-8D76-C062908E82D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F6E1-183A-42CC-8D5C-036264A1AEF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9086242-7726-4226-96B3-67D5D69E4B6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8A86B4-91F9-4FD9-9A6C-9C41AB4D773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F2F5793-10E8-4A07-8F51-71527F3E8F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8528DDA-F63B-4841-826C-D221BE6AD62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4DFF-A39A-40DB-A3D5-AE33E8F7B85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3C4164E-4C75-4893-B843-ED1937DE4A5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843172-94C1-47D5-8CBB-7291D3164A2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F9FAD7F-61D2-4B8D-B2DF-AE1E836C8C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3E141FB-4891-457D-BDBB-B32D08DC7C9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879B-67CA-4B3C-9D07-E17D923573A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7DE86D7-4509-47DC-B971-12B87619A06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65CC576-BCAF-4555-8DAB-B723BA52D2E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D58978E-1ECB-4B38-A211-43FB886C636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628CFE-3BCB-4755-89F0-E903CCB8C53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385C-3D8B-441A-8714-C738F7D6013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E9DFE55-3142-40CD-9E5B-6FD5D70AB2D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7B8BEE-1B56-4EF4-B2AE-F1CEC069EC3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61EA40B-ACB6-43B4-B72A-8BE9A855FB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1BAA81-167E-4960-B4C4-CEF8D20C13C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227D-1549-4492-A209-EA0DE229C1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C8FDD47-8A9D-4A36-9757-88282C60211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3CEAD7-2991-4A90-8E28-3D61378302F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933AE8A-B674-4FC8-A98E-EFC72B73CBE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75A51E-66BD-4130-A9C1-D3BF4004E23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23F6-07B4-4831-8292-640EE0B4006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AE1C98D-40D6-45B7-A789-C44CFF2AD05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D18984-C293-4648-9776-AF38EB503B4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292C4EE-8EA8-4427-B153-94F244D97B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9C2E2F-E30C-43E2-8FBA-DC81D647C82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94FA-189E-4A32-A0E9-BD44F8343FF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D10E856-D3FC-4D4F-A7E0-BE7AC34C84F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A9348B-C3F0-48F4-8522-4DA17507999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DF3D51A-F839-4E83-B129-078392D725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FF2893-6CBE-4511-9994-975AF264126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5135-D51F-49D1-A4F6-0B8C668F0FA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7655364-915B-4B04-ACA2-9D8903CCA3B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2E1B56-5726-4CFD-A662-820CDFF3840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62C0C0D-9D49-400F-937E-0BBCB5AA0A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FFFDA-767B-4B31-87AA-785B903E65F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865F-7EF8-413C-841B-637E219CBCB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322A4E1-EF23-47AE-9FB9-01527A16141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075189-CC6A-44A5-BA2E-BE50E821C6D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D41DB0E-9FF9-4214-ACBF-5B6CCEB6D3C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865825-31D0-47D2-A648-D5A538CE4A1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255E-F45D-47B5-B385-7E5C50492F7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ECD8A59-E4F5-48D4-9EEF-65264E9E0EF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E4E2B-9166-467A-BA96-8F64B9FA279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CB26084-9879-43C0-B395-EF764F90B4A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5D6DF37-11A4-4678-B1EA-77A023E0E53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5575-2AB0-470F-9B0B-570D4370AEB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DA027B-3DEC-4271-B939-E78CCFC87B9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AE27D2-3AED-4B49-ACDA-D80C1D90BF3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642BD85-28A1-4B64-B2C5-CDD095BC9D9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06386A-682D-4888-BE49-A139F21A1F4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AFC7-C3B9-4FB8-99FE-17862AD3F53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3A0F5A3-7CD8-4749-A9E2-28E74DC11C7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3D6A00-3EFB-4485-BAC3-8D5751572DA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D417AC8-0890-4D22-B604-9B1ED97F31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D66FAA-AB3E-4B85-9C7D-0BB3E6D5CE9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9E15-7FC7-4F96-B891-B129468BEAB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31DB62F-3904-436F-AC9B-66DDEF31254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1372CFA-8492-4C90-9B7B-E61CFD172CB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81D439C-C612-454B-8C0C-2473E5620D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C782DD-C226-48E7-A3E5-C864CB2F626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64E9-B350-45C5-94C9-55CAB0BB34C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15E089F-BBE8-4D92-A345-588199F00D2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E9293B-D53C-40F3-9F50-222A0A9B6D7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3EEDC68-3616-4A20-8FB6-A66333DF51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4FC01A9-79F2-46E5-929B-7B224F23EC7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605C3-8BAF-49AF-AF32-A9A00A86B6D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84EA3CC-4BD3-4192-AD5D-6A4DBA8CC3C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8D8BD03-DFC4-49E0-8296-76D628D6F44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2DBBE45-17A6-4584-9DA3-C3BE18AAA2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E65E09-ECE3-4AF2-B0DF-4571CF94588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93DF-EDCC-48C5-BDFE-5DC247371A8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9D920D3-F137-466A-8E50-495A2BAE4E3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34EFA-F778-4EE9-99BC-2C5FFD8E1F9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40B83B9-86D0-46E0-88E1-234A46AEF4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C997ED-4E15-4138-8743-E1F36AC089C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F546-3DF5-4313-9187-71D1C290752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DD5BEA1-CEDA-4B94-9C15-39CA6C49F80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4DEE09-E633-4AF4-B01F-A4257FCB338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5D2DA87-69CA-4114-B1F8-A351B2BEE9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3FBB58-C46B-44AD-A089-DEEFCC1C71E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4879B-B419-427A-A83B-70227723A9E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6C20C4-7E19-464E-81E6-79E99A501F0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8FEF5F5-BB08-47A9-AEDC-B52F3A59AF8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C5A0F15-FA5F-4C18-B5D6-60C3031F9AA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4496040-CC7F-4893-BEBD-6B9562757DD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87A0-56DF-409D-BB03-5FDE191E2A3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319D8E0-6A27-4299-A977-ED8471FFDEE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17ED86-5F5E-4B85-AC4E-D3432917098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DB65638-D131-4164-AEB9-208A0C0D6F6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77D2826-324B-468C-912C-DCD8A26E3AC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1F24-FEAE-45AD-80D1-B1E969C1191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9490D63-7070-4D97-B1C8-5E106D0AA94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E5582C-48D0-4249-AB0A-CBE8CA929D5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C687384-3198-4EA5-84C5-62A724EAFB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65D1466-1F7D-4B7A-8660-9E87B4C1FBC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24F7D-915A-448E-9951-1D1976017F3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19AF60-CDA3-49CA-870C-79A274B9448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4623026-0A17-4E03-A6D1-83778528410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E9B3E43-D880-4114-9D00-EAA12070100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210BDD-6894-4AB5-90F0-AE11719AE26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FE21-8BD8-48FE-9B9B-5D83E75CFEC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FD0B4C6-2750-4047-AE63-4E24F5ABA58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B76CE3-1614-4D8A-A819-1ABB206AA00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88120F2-7FEE-466B-A87C-091640D947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75382-8934-420C-874F-CE24229D10A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3F0C-7568-4FF9-BBB4-E29E164DA8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76A4BB4-D164-4A92-84C0-3570AA99AF3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B9EFE0-055C-4188-9FAF-D6338F2C360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B3C46B4-1476-468F-9AB9-721F3BEF10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E4BEECD-FFD0-493E-870F-54BF589CBF9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82E8-CD63-4764-9D79-B46E13C2502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8D4007-B4B8-4663-AFEE-EAF04DB7159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68D56F-D433-45A0-9E9A-827C32F9771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5EB68A1-4E5D-4130-B378-DA3522A25E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4EE376-4004-413C-AECC-AF16F6F37AF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74D9-BF04-433A-A527-86CD3EEDAE4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7322E97-C93F-4823-B921-C51CDE3D46B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7F4105F-CDD8-48AA-9CB9-D003D42C8BF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4EFB48C-FEF4-404D-AB7B-26381E52E4F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38276F-D078-4EC8-8861-9531D51780C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0F82-755B-45CC-8ACF-6C27D3ED49D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D20504-3942-4C55-912C-E56D9ECD130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C90038C-1107-436B-AEE4-EF84A40A2C4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787793D-35CA-4E33-89DE-868631250C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8F23904-D298-4746-BA19-756227FD639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7D46-117B-4EB3-927B-2FC1ED3E182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EAFA4D0-90E1-41C2-8098-E0913574810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793D010-7485-4F38-AE65-EDEDF3FF17C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86C3C83-FF1A-4BB5-9654-18100AA31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98E05C-19D1-4295-8C60-5A2646B8321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1C75-59ED-473E-8B30-D7690277E5A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54CFC12-AC1E-4A5B-A045-B18696A727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C63F10-512A-4C09-A496-746F638E493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0900C99-1C66-4843-9F91-0BE3FB2257C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251C378-3531-4F04-8B45-FD08A0EFB82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9DD4-6E97-4164-8173-DE64BBA3071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1334995-EFD8-42AB-B5B3-7ED9DFD41FD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C1A1D2-0E8A-49F4-A5F8-E5A7EB804C6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50B63E0-4813-410B-94F0-885EBA5DFB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D99539-C272-45CF-876B-FBF5DEFAE4C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3690-0495-4F8A-AE40-C74FD32E62A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9A8DA66-BD5F-4EAD-9877-456B532C865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58AED99-5DEA-4D9C-BAE2-9D7FADC2750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F31E8B4-3040-4FF3-948A-E0BB6C4C64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AFC032-0835-42B3-99F8-07868B87732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DD49-5B17-4AAA-B106-B6C9F7B8CB2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C7A143-A4AE-41FD-ADBD-CA065F8C4D8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FBF6ED7-6416-4CD4-9C9C-267B0348FC4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EBDB3BC-9D1E-462D-BFA8-706255E161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ADA1F0A-0F22-4EC2-9C62-6216BFA006F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BB52-6461-47C3-9BDC-0B32579FD7D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357702C-9E0F-415C-9C47-C1C03C92999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2D8E5C-D9AC-42A8-A929-450AF66A51A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7DAAE4D-710B-4EB3-A825-5EF6AEDFFD0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01F2E5A-7866-4FFC-9AFE-528EAA9C8D8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035B-2F4A-445F-A8F3-1EFA3117FDE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9A465EB-CCE0-431E-A6AE-846F8D3C5DE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08089A-3DB6-4D30-A69D-5E301D784C5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BEE081E-7010-487E-B862-5D69A6C0BEB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011632-7E87-4FB0-8D81-EB060B75AC2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CF81-7DB2-4236-A0D4-4A5A622EA60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1BBF7A-80F3-47D1-A467-40A55330728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47FC15-2C7E-473F-A5C3-B6B8D161FD5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171475A-D102-4D28-908E-6E50FDA6EF1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4DA667B-180A-4EC1-A741-598AE585E41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ACF7-7C15-4B44-BF82-C0E092DD45C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4195E6-28CA-4249-95EE-7EBF4E4A4BA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BFA9EA-1692-4FCE-BA44-7044BC026E7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29AACBF-F0A7-44D8-909A-ED695F7EAC0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26DFF8-D0F3-488D-9FBB-DF0B70B060D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B968-1EF7-4287-8A2E-8BE4B0A26C6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B3F595C-6FB1-47EC-BF50-8D64353B151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B236278-F968-42E5-8876-1A051F0F75E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212F6D4-8CD8-4B5D-9696-A179124E52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2E4198-62A0-433D-8CFC-B30D877E8D2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A67B-B7F6-4401-A5D5-0AB94327EE4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91E6D59-DC71-470C-B994-CF36EFD9A73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ABB2A95-E38B-4283-9661-190A9BA2448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65CFD79-78B2-4171-A528-B01426FDA0C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018FDA-5FA9-47C6-AAE3-07C5C61B6E8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FCD5-1350-4374-B296-96ED6685A13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1F7BEE6-8BFE-4FF9-972F-45197ABCC68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6D202D1-CD6F-4AAB-BC44-CCF9D38B690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26EC203-4115-40D0-9148-75B96EA719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BAC5D5-B644-48F4-A90A-E9F1967E581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359F-7D5D-43B1-B52C-3D05967617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630DC63-4D77-4C9B-811D-B48A970330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14B48-D3D9-4E3C-8B5D-BE78AE9BAFE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B8D9106-878D-429D-BBC9-CB10786F537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8E8C91-3E5F-45CF-97E1-D3F56FB1CEF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C2C2-7C5C-49CB-B7E6-74B876FE94B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436D627-E565-44AB-9B05-3DC8561CDB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79AB27-93EE-407D-8373-2B38EA51306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0E7C46C-27CE-4838-AC57-4FE378E21CE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98AF11-54D1-447C-95F0-A850178F8F1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964F-6491-4464-BE1C-115FF5D220A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73BA48E-09EA-446D-B4C8-2167C0608A3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96B7DC-40E3-4F81-9745-3561CB35A48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E55A519-8789-4697-B0BB-0984A2234EA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17ABD08-B02F-425F-BB21-472BCE9F2C5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E722-7499-4FBA-B7C5-B8E9DA4F510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102D6F-616F-4B40-93E8-F1A8F3CD97E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EFC6A67-CE26-4CA3-9A32-F1D602468AB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177BC69-6E60-4B4F-923B-B2C822DA3D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7D8B2E-D511-4DBE-8E69-7C489E3DA8D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D59EB-BC82-4726-8AA8-20282C92733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4AB5CC-2B1E-45C6-9B33-5A2892B6169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C2656B2-A67B-4046-B6DB-A6AA5482C43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BD77B65-570A-4BDE-B027-971F8D42FEB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E846C9-D884-4350-B3AA-F518795EDF2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83C5-DC45-4F2F-9E06-C795E425133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EF90A74-FCBA-4CF7-AD29-7D6968A218C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E46D94-A07C-4D75-AE69-A0E023C3D45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17D4523-2732-44C0-B51C-8A75562901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5CE2D7-333C-4FFA-A442-FCA7F074F8C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C9DE7-623F-4D33-AB8E-EE02116962D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FAC085-D9B4-4ED9-ABC0-C416EE40188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EF3EA5-510E-433A-B3AC-1D85F8FC3A5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F82E758-5DF6-4ADD-B22A-1501922BF1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6AB9CE-7D2B-41C4-94EB-85078D0CA27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7F6F-E494-4851-9CEB-743D9434FC4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9581DAE-38A8-4DA6-BD64-E8A9B106DD6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DDD38D-6875-4BD2-A0B1-DDB4B159BCB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87D2125-B88A-45EB-BDE1-5D6C152973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E8579A3-7CEA-4FF8-83BE-78FCC6AC583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F205-E655-4224-A506-655B7C240B2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6337D04-8A88-4D60-9ED7-62B17A38730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CB8636-06BB-41AF-ACCA-B69B2330491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4FA98C2-EF0C-48FD-94AA-BC598809C2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6C65A7-0865-4DAC-BF0E-F4E77BC9D24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2183-4B8C-41A4-98CB-7A67991900D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8BB53E0-6575-44F0-9202-4F394F8865C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8EC8C-C0E2-40BF-A7BB-3C1D67E3A6A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BCD351D-F71F-49FA-8F8F-5C386545CF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E00D445-7C05-4786-8F73-2A60463E75E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7130-118F-4BAD-858B-98B36458D86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C40AF58-498C-432D-9096-6BEB8BD4838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9C5C69-509E-48EE-B174-E14B2CE3D78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1B7A314-19F2-4B1A-B7BC-95E013B22F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C05911-57DF-40FC-A046-2A35420BDA7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7D85-5151-4417-B784-8FB2230081B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5BDFB6A-A4DD-4B17-A26D-1D1111AE61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30725-ED25-4D02-95E8-3359005CE54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C20CAFA-05A2-4695-8B17-E2CA11A8CD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C9C3C1C-7E85-4BCA-A5B9-2469DC8625E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9BEE7-409B-4739-9DC6-1C73E90D340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3F72DB3-9611-4215-B4A2-9D3E640C9B2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C916239-9F9A-46EF-9020-29D93111CFE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EB4952B-D0AB-4627-BFBA-BF1182F017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F9406B-15AE-467E-AEC9-616F6FD0F36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87DA-C1E5-40D4-B22F-900F12DEAB8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460CA40-20AC-4450-9647-99E1BD69824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2F77B9-9639-4D3B-B02A-87D897F8888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4EC27D5-271B-477B-AAD4-44619432B6A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BB59ECC-E488-4EAE-A4F2-F31EA6EC763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BE38-66D1-4929-966E-8D76DA702C3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C014BF-0E0D-4739-BD62-F0CB15C7DF8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8CAF20-435E-4A6C-9DB1-0C050182E2C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20EFA00-B912-4461-8EFD-7747CC3DA2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A84F30-A49F-4EBD-B8C5-5FFC39BAAA8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3ED5-62D2-4678-B8A3-B6FE48AAC2A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610C83-921A-4119-A99C-05372BC014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F86A1-9B4D-477F-B36A-4A19EBB7A01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2FBA628-6220-4422-B4D2-8DFCED1946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DE99056-4E7A-4B99-8454-5FC6655EA0D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FF9A-31BB-44FA-84BF-1B0BA219A0D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26C6A77-5C39-4676-B2E6-D4A6BDFF985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EE88D4-302C-440C-97F5-1546A2E4BFE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03323CB-7D3F-428D-9A7B-51FA3A93F0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9D19066-DE86-4144-8CBE-1E19092A140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2CBE-2E1F-474E-9597-D0C230DB6A6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A5B9857-DF78-4DA3-BD1B-BDF765927B7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68869-88C8-4774-B550-FEFA87DAE5C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E6DF3BA-7CAD-406C-BF42-4D8B23BFD7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7A3482-3493-4614-8150-6132CBF4AB8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A832-0A1C-4D7D-AA2E-25C5CFA3A71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D221570-1E53-4378-A5EA-33425BDC273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AC0172-952C-4D8A-B602-340A8D50C8D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C800B8F-A9E4-404D-8CB6-36546EC955D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256DE7C-7894-4FA5-AB09-D9CCC53AE21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8530-54DB-458F-B484-A78DB780A43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1D470A0-4E43-41DE-BB51-C37C10E3011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3582911-AEED-4EA1-B07F-1C4DF53CA9C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D4BA440-FCE7-4508-81CC-43A17BFBE2F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9F2E6B3-1114-4E3D-9B94-BE337F12DBC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D208-7E8C-42B3-A8EE-9B69BCA2212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E771B79-ADA5-41CB-889A-E75AF5A1173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3F67C5-6409-4236-942D-B0FB2A80729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B465927-848C-48EE-874D-FA7E1DCAFD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E87B51-349C-4611-9278-FA23CF767A4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3085-BFC3-4CEE-9DCE-682E69E2903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3D3618-1CA2-4093-8875-722119E79F4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CEB2A2E-183D-46E5-BA1E-83026268506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E051280-DCB2-4CAC-8A91-9148A3F74E8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96B9BC-5C7F-45CB-9F91-0412E5DE4F9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0788-C534-4F64-8697-613932E3F17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FA1A4E7-FCDA-498E-8270-42228FBF5E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4732D5-E5E1-42F0-B5BF-42D4BE6A972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47A97FC-C901-4C53-BB44-9589F9505F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3C078AB-CDCC-4E64-8413-01C7A1F9A06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81A7-6273-407E-BE77-7C92B401462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2A3E23E-C1B5-4C13-BEA0-26CDC34FB09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ADE47C5-D0E4-45BB-8A61-916B1B6D8F5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1F65E4A-8655-4053-8672-2D305335A6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F85B0E-B97A-4A34-8B74-E3C33368B4C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51B3-B8CC-44CA-8DFC-4C22E7F50C3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1712752-94AE-47A3-AA6E-A52AB2D2584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D040DD-4F8D-4489-9CE4-028C0FC9F66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C130050-83AA-473D-9418-D8D3C701870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CB0C23-8084-45AE-84D8-9A49AEDDE1B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4669-0BDC-47BF-9D9B-5CC7B913282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58972C-9E82-46AA-BE47-EAAF71EBA88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AAE9CA-CD08-49E7-9973-6816F3E6E4B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132DA5C-1A11-4999-9FCE-53B20DCB41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789331-53C1-4CA8-9569-13DC36687B7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708F-96E2-4CB9-86B6-309A7AC67F2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21ABBF3-A077-419C-B4FF-36A156AFC66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042BC84-2D65-42FE-A499-60A0A1B6228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D1CC5B5-5D6A-4575-BD53-C780FC09FF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0B65BCB-50F9-47AF-A4F5-DF426DA6AFF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D2FFD-DAED-4250-BF27-913845E460B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20843C-6AAB-47F1-B24B-97D808AF3F2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120D63-42A6-45B4-B25B-35D850893DB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E6F0A36-01D2-48CC-B5FE-9E224549D5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DD3F71D-5B64-48F2-8626-29C11987F54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4037-96D0-4252-B878-E92A9811C81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35EB0C2-8037-4F1E-BA8E-CCCA9C89F50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7D0923-C7D4-4DBD-9C6A-3EE46D647AC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EDA9762-3FB8-4371-89DC-8850DB537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B8CB40-828D-43B0-97E5-27057F9380B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6BB31-DA89-41A7-A91A-E750CFEF4F6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C6D7A7-62BB-4274-8B34-85D82B327D0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34DE9D3-AAF7-46A8-81E7-990DDC86873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1747DB6-0B20-42F9-925D-DACC7A478BF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65EA8E5-3F2C-4D6D-A61C-EFED68F31FF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A9C3-258C-48FE-87B3-5E47420CEEF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CE5A726-E287-4F70-8DC1-22F24DBD0C9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357949-E9A9-42EC-8918-DFE95A8E057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2309632-5271-46C6-9934-EF849C23CB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B2557D-DEFC-4681-89C6-76D54363353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523E-0F59-4DDE-B207-90B40D3AB9B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BD8A51-685E-4C24-BB64-4E25BA1CD19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3032EA1-C0B3-499A-9E7C-9AFEC55F041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D7A3275-EBB3-441E-9C75-58FA5B71D0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E342B2-C92A-41B5-9A47-0577359B760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00EB7-FBEA-422F-8929-12208FAD38F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C47F66B-DFBB-4C8D-B453-548E52DB650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477770D-7C8A-4384-949D-6560A92E888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7B3B55B-C4D6-4A4C-B82C-5E551B2189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2956A8-BF85-4450-AF9E-0E36AEB26A2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BF947-0256-47D1-8CA1-161D0176A57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3C89E6-DD2B-427E-B124-7A71EA3162B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736BB56-1539-4CD2-A6C2-60BF6A38506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EF1428F-3318-4F5D-904E-112C825113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988561-D714-4135-8269-ADAB500B1F0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6A02-A7BD-493F-B429-80D8869DC6E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7DF9B3B-4D70-49FD-960B-59B64171BB7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9EAC98-732F-4384-9063-D2A4DE94CD9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5F92882-BC81-4EE5-8548-DFC9AA19FB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12A3D3-0B6A-4DDA-84C2-38D233ADE33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F5F5-6144-4385-A881-8FCA4441541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0480C9A-2510-481E-9081-AB7256AFC8C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394AE7-02D2-4DDB-A185-CD52EA1FDF6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6C4621A-A95A-488A-A143-4770548F9F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811D4C9-5367-4BC8-9C01-A5DA3511F2C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E3DE-A0C0-43A7-9570-782421FE797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7BBCF54-F644-4047-8B2C-49D5113DBC9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86D745-93F5-4887-833A-ED4B64D6D11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8BB32E2-385B-4EA6-8A95-0E7B40C45C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246172-0C26-4A4D-8962-B49A95E3A80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D2F0-6DBC-46AF-9ED5-2913620C2BA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B2BDA82-BDEF-4107-9710-0BF5BE51C08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EAFF22-AC6C-4624-91DB-A51A236E86A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B3713F0-1D3B-46D6-8F8F-E9F1FF2277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C8BD4E-BEC6-4AB4-8055-6103BC35BBC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CF7F-EA15-48D5-8355-F6892714EC5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DDFA522-086B-4AC8-9689-4A3D23FF45E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A8DD993-9D6C-4CDF-B6F0-941D2B5633D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D1E22C5-8605-4423-8C98-22BCFB8A3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815EC1-D2AC-4E86-9702-7C3874C03CE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B0984-53F3-4D40-9302-9E7C38125C1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A7F80AB-B37E-43C0-87FC-BEAE7C43241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EC39A7-0346-480E-8844-DBE36F08A1E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6CCE0B7-00BE-404D-A834-5C439DB1CE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6B7DF25-1052-4CDE-B33F-39A21E97D84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7255-3EB7-44C0-A95C-F4A57C9B623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4D07364-6E3D-4385-8B5D-A35B24C932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09338F-018D-4B46-8F21-34AEDE1290E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407F48D-C386-4FCF-8A7E-4756E5D780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784C9-AECB-4156-BE5B-3D2E4F1267C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D0F14-AA01-4278-BA35-5B9973B1D76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7043CF6-FA35-4A10-9BB9-CAE7B661D10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BEA006-1270-4F70-AFE8-49BB46FCA2C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3574B73-BC49-45D4-A113-789E80324F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BD4160D-DBA1-46E9-BEAB-5157A422F1E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6896-4B9A-420F-BB90-AAF13497D4C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FA56DA-AFAC-432A-A3B3-C99988F02F7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7FF4695-BA9B-4C98-B5E7-30291B9E7BC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5D347A8-AFCE-41C8-A9DB-FD67738B96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5F3A16-0DC1-4AEB-83A5-405EAD0FC51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F847E-695D-46DD-B935-13339D90DB8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EDF1F6D-EB0E-4071-8FDE-6F61E4DACA4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4FC149B-85A2-41B8-AAF3-EF65550AF4A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2833C7A-D36B-4469-9E63-4B56DC7D02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F67DC88-FD6C-4F58-B878-54E2759CCF4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72D6-CDF3-486E-BEB5-AE4BB0B0184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21C59EC-2095-4CAC-9985-6328DF34AFF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4DA0F2-AB1F-4B63-9137-500CCCA7FBA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0FFF534-4A13-40C6-A743-72541FD3D24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08511B2-EEFF-46CF-BD61-34589453AAF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7F2D-71D5-46B8-BE65-AC5969ED034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45D22E8-850A-4A1F-A64F-12E6A866BD4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AD396B-278B-4033-95B7-9013C7C120A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66999DE-C406-45AE-824B-D67798199D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E93BE4-914E-48FF-A3AD-65062C5E9E5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E67D-5B38-4BFB-85C9-CA9322D8D87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10816D2-3773-46C9-B958-D2C1A3D951D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9A4E1A-BB9E-4A60-BEBB-5C6D4C0FA8D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FAF7ACB-1B1B-4DA9-B9CA-7E5FA62635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E5BA0-0284-40DF-B056-C81831B2F4B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ABD6-4C91-4724-A2F0-226D48E31A5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98643B-93A9-480E-8023-5B0696FA407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37EECC1-9575-4E1A-9565-7757ADC6FF0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8E72DC3-F54E-4806-80C9-911B9775DE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1F4FDE9-2946-40CF-88C2-FD6C2964F7B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72B2-B05D-42CF-AA9C-E3B9A2F07C8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4B96089-C0EE-425E-AC10-6DFA06BDC33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3EF915E-D171-45F6-97A2-45F896629A2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AD5EB95-5A7E-44A6-A328-C9A195F340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A70905-6399-4FEA-A858-81277B9EFC9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5CA5-1B9B-4E2E-B539-99ABEDD5D30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7323049-D8BE-4D4D-A129-587C434723D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C85E96-9DAB-4D73-86CA-911F9658766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7C1D454-75C4-46E4-8EC0-E1F973D103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1BA4A7-1165-496F-A697-D30CC909CD1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202B-D3FA-414C-AE39-A5F8D8603C3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3C40E8A-6231-40D0-B500-443B5D4AF15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CBBCC-EB00-46C6-BA62-F4B39F920DA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A4F0623-0368-40B8-9163-9AD83A9D614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15BD5C6-51C9-4BDA-9CF2-A4A02CC8F1E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2508-F179-4D5F-B1C1-FC1F5B42A1E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B4F8C0B-B72B-4F46-8348-2A4382684A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338DF7F-F9A3-471E-ADCF-44181AEAA5A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E87F736-665C-4CB4-AEFB-F58DD9A841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DCFC57B-ADE8-4B1B-BE50-542847759D8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B625-47C8-4413-B264-4B9F8DB93F4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A9B8533-E92A-4068-B47B-48B9CD1BCE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C8E088-793B-44B9-B9C3-4617FD615CA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1199E42-7923-431A-8C53-50769034E1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337AD8-E2CE-4627-A559-E425A3C16A6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30D3-09CA-4AD7-886E-43C52CAA6DB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B390E04-C2CF-4248-A560-0E89EA16505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A895CE-3EF0-4EC4-A442-1E67D3CD3DF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2070E45-E580-45B2-9954-A1BFCFADAA3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5D4BC5-8001-4460-937D-38E56EF9ED5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F0F5-F5CC-4709-9000-75802045379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D817274-F3DA-462B-BE36-E3BA02C07FB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C4706D-40A0-40A2-BC2D-14BDF53E580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0720560-569D-4C53-B27A-B3AA5DA230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20876A1-F7A7-447F-B98F-3FE983AF782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0746-5FCB-4156-A013-EF76E73BAE2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DF8C454-F0FC-4FD4-B384-0F58AD63B2B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1EBA0D3-3ABA-44DE-8647-CE69CD37436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FE38839-8F5B-412B-8080-DE98BFE2CC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3E7F4C-1F49-41EC-9B1E-77185278AFF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7A6F-6284-4ADC-8C60-6ADF4A47E7B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3FFDA1-37B4-4D60-8E77-285C097FF96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54D477-C71D-432E-90A0-1DEB64DA58E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0C19B28-39D8-4773-A142-823BC93E49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7030D3-ADB7-4C4A-BBE2-5193F962CF0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F1C1-C104-4755-916F-A035FEA6B93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83A84C-EE5D-431D-8B38-0A90F488CDA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332708-807F-46C0-96F2-A5AD54EC5EB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8D09B6F-18C2-4DB6-83FE-7818BBE45A7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023AD03-8B31-40C1-942F-D2F9DF4A811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7833D-C396-42AE-B2C8-A0E753F5B18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36B3-BCDB-4743-8CA1-768CDDF2F12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7DD138-0404-4B9B-9BD8-E30D30DAEF7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8CE6851-7869-47AE-A271-95E20682B23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3523C0C-729E-4627-868C-66527887BEA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E24B-571F-44AE-9653-45BAE24315D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388957-90CA-4183-8CC1-1562304A8A0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469CA3F-A280-490A-B247-8D423D8E27A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21A7BAB-F9A6-4C5B-969C-2195B3F28A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13B74-8483-4A55-B9DF-DAFAAD3F9B1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A39D-8E71-445A-8559-55CCC96B71C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C6CFC18-CBD5-4413-B69E-0659808EF6A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658176-5CD9-4F3B-B0F6-EDA42C0AD8B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BB39CB0-92F6-4356-AF22-1D3927AAE1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D154D9-3D85-40E7-89A6-AFE79CB5B30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EBEB-CC59-4750-9CC6-61F233E8AC8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C69B7D9-9269-4B75-AB86-6F414893746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DCA951-E210-438E-9F44-131B2D3CE36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5DC7BA5-CE8E-44E7-9B33-C4BC846F3C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3960E9D-DD72-45D6-90B9-EA5EC62D8BC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FFEE-3612-4F2B-BB37-D08D11327BE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CB6D316-80F0-4C34-96AF-479307D034F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BABD12-6D3E-4B53-ADC2-BE069508179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3BD75A4-F445-4F79-A0E6-A025FD6839C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C1BD49-2074-4BDB-8C5A-BA0FAE11D9F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E84C-2C6E-4CA0-A528-86076DC0F4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875CF8-DAFC-4E36-9C28-82F8A786041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50FED1-315E-45BC-8C74-97477F78150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7FF6000-AF53-4E45-9A2E-3595674F3C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875F1C-E548-47EA-BA98-CE0E4430EDC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11B3-DCC1-4436-94DE-A57096EDE9D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8EBD678-C162-4E99-B7E8-4336AEB612E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E394BE-DF4E-47AB-9DF8-99BBB51868C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7122CE3-3A3B-4160-9DAA-023B847B7B4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F80E76-22D9-4912-BDC4-B2B1B44FC38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35EE-E393-441C-889A-C68816587E3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6B33CBF-EC9D-4823-8F97-0ED9B6981A3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D8E6B2-FAD5-4F0A-A24E-E23B06CD984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356BBE7-FAA0-405A-9F0B-8E7F19FDE3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251518-30AE-484C-AE87-BBAA26FE772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6E56D-2952-4E47-8FF8-5813702F1B6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FE76C7-75B9-4E43-BD6F-39C293FED6C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077F30-EBB1-49E4-893F-95334BAC1E7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7885A24-4FAA-41AB-B792-6B3D6E44A2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0049D5-DBB7-4466-B593-F347489E423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C761-C1C8-4647-820E-51489F0D2D3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2999CA-E0FA-4B9C-BFCB-96062CD015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7AB515-6F38-4A45-9804-2E553399F89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8692FEB-7F6C-47E3-8908-D70A3CD9A1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D0E9483-C90E-4694-9149-4C7EA073DFE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13BCD-9D61-4247-BEA4-A84AD221734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EBEA5-88B5-4733-A631-60539FF185D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8B3935B-8E49-4B06-BA1C-19634F655D1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7406EB8-A5B6-4E7B-86EC-9BF164CA7C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454C31-1DA0-4C86-8BDC-FEE11EE6D14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F827-6C77-4BC7-8299-92B92125D93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97F5A2-5F3E-4282-A389-7F972AA7093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3BD562-B8CE-477E-80FA-038D8765A4C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7FEA0BB-8431-4908-ACBC-CD81C117BF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BF1748-1C21-4F4F-B8CA-2AAAA37AEF1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B1B3-DFF0-411E-8D62-4CBEB5253C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A744E9-B3A8-410D-A370-E54ECE9E60C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5BACAD4-F51F-41BF-A327-E5C7885722A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40ADD53-D124-42EF-A6EE-429C09B6A8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6E421F7-CC0A-46DC-A3A8-774BD5B463D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53FE-CAA3-435A-90EE-AC76B81EC07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683A870-2F2A-4A55-A209-D5A1BB9E789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8396F7D-9E45-42EB-BBE1-4BD6B652106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492A466-FD5F-457C-B93C-94DF634087D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8FF0794-28D8-4710-9DCE-B293D5D72BB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05390-8BD3-4651-AEE4-F4634C0A9A1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5DB4A5A-B5A0-4401-BEF6-271CE09474A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8B2EA8-E1BB-439E-BCC0-D7387D90E30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669A8DF-FF55-4324-ADFC-4240AAD341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99C30D-40C2-4FD6-8765-E0B282B7376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8F376-E802-424E-9171-66ABE34F06B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CAA20B-DFEC-444B-B67A-4B07F9AF0A0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799823-A15A-4A33-B034-27DB5A75635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4EEBB0E-F672-4AA4-9FA6-561AF72684B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5263F9-4E40-4167-8F19-E01B39A4A38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E8DD-3469-4531-BF61-A949B2F2AF3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C567D89-DE8E-4FCB-AF88-EA998F237E6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2745E79-70C1-46B1-B3EA-C03161C9B63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49185FC-D527-48DF-A6E2-4B4621B60A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FEEA47-4656-4D03-B218-5E7CBC3F42F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80AE-CB1F-4027-AB2E-71345B458D4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B6F8F5B-906C-444B-AE9D-C976175F9A5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5D59EB-C5F1-4877-8546-C0BFC2DC66F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2FBCFDE-F17F-45B2-AB3E-ECA3D8DE80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08DCBA8-4E50-4BFF-9306-A4233DA6545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7518-3071-41C4-B1CC-A316D75975D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15F274E-CDC2-4323-9E48-79E379C9D9B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71197E-426F-4328-91BB-5CAF1009268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F5842F6-5962-4DA1-BF80-ACFA46577CC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0E6AA1-81A0-4ABD-93C2-4588F457E05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25AD-236C-4002-87BC-15B33CC2261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0E9C0B2-86CB-4306-A3A6-0477EC0A58B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8A677F4-8206-4968-A493-96CB58E30B1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8DB4021-0F0F-446F-90E3-BB129CAEAAE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2B2E141-9BE3-461E-9E35-C6006B23FB9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9131-FF53-4015-B783-53FF5A1524D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1A057E-3DC9-4CFC-BB4C-3AB037636DC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C965584-2D23-4B0B-B474-74B35522F4E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A92CF40-12EF-49EC-8362-B93F6BAB93A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5AC7237-03BA-4181-8B5F-DADA70C29BC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49C93-B124-46AE-B839-3D3F31DB4C9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D2E97C1-1370-482D-A2EA-E285228AAEF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EA97EC-E724-4E34-8BCF-09E530403C8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6A785E8-5695-4A76-950F-ECEE6911DA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B8574DB-64B3-44E1-B00D-714DD5E3ED3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6FAF-E2FF-4150-9673-1D89805BBEC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441F80-8B02-46EC-A821-01978E33290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9ECA292-0069-41AB-B195-07B85B36B8F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B851BE6-CBF0-4B94-AC7A-1D4A1E67BA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C26796-3808-4461-A8F9-67588689844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A476-E00E-4ED4-9201-2F4B7D88FE0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B129C0F-C1E1-4337-B07A-EC48F877732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ED747AD-4B95-4271-8AF8-499047E3169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CE52935-498F-435C-ABE6-68427D81913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655F73-D763-4D46-A548-087E4F15530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F001-9161-4818-9637-A72C95AC85D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53E6D09-CAFF-4E50-8EDB-3CEB1489124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91FB4CE-5AAB-4E7C-8414-D4415B650C0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B7E4ADD-C55A-4FEF-9FB8-725ACAB965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FF68EF-22D2-41E9-98E7-86EB13E6E84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88FE-9D63-4AC8-AC37-A5A7C1C26DD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E88C86-E546-4143-BFA6-53FF6285226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349323-322D-4EFE-ACA6-74271FF1B8D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E052A6F-D8EA-4D92-B55F-DA7D2CB0B3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A7F0017-9735-46B7-B46B-652AFC266AB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4B1A-A605-4BE9-AF82-D1711209F05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FC86164-8F48-471E-8091-43D7D2F4A54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CC8F686-B3C4-4F3F-9111-3BC85299414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9FD7DE8-DC8C-447A-9647-2E468F52DFC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082374-7DD5-4703-8BA8-4F34C819944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7C151-9D5D-4930-87A4-82E8D54A121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E12D49B-EDD9-4096-B075-81E00786575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42CD9B-A5A6-4252-BA78-6B6F276A07D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30D0529-95AB-4EA8-BD23-CA8A5174F1E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3A9122-6738-46D6-8A6C-5E1C3E3853F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B823-23FF-48BC-9EF2-2A22F25F3F8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7363839-C23B-446D-8E53-D27D3943CF7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C78A63-EB55-48DA-AC64-AF786C8BC3A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955C2C9-8E06-4A77-90AA-13ADD693E5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13AFD18-E344-4E6A-A872-5E64EAB3E60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B34F-FE84-444B-AE26-F83359B971D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0BF1CD-A25F-4B6B-B305-097DE7728F7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3C09BFB-7412-4CC8-9BAE-6AEB88AD011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A6A7981-3A98-4A81-9B45-FDF2B2F618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E6DBAC3-4A9A-4582-8D06-A62F649B701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ECD7F-33B7-433D-ADAB-0C7985CF9C7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7058E40-CEC5-4C9E-916E-2EFC1EDCEB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E72A37-D05C-43F3-AC0E-ED50E1D2FE6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622D7B7-BEDF-4BF0-BB20-C6A37169B2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B5FFF3-5107-4630-A155-78983DC9711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C456-B0D7-48A7-9D34-FE8C35EF55F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2B7F821-306D-4817-87CA-E7CA7F4D9D1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12E8C7-A5C2-4BD5-9616-9DD14D0FD4F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CA4DB6B-F9DA-4F21-8AD3-8F3A406E719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E87037-21EC-4BEF-BF3B-47D7F90514E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8061-DA01-4FC1-A6AA-2A3650FE5D3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9243C57-7C66-464F-AC4A-8F4B6C06338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5DCACF-6B74-439B-80D0-98F5C1C313D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0FF0425-A08E-4C6A-9610-AC900C6BD7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6CB6089-C89F-44BC-A60E-C1F88827728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7695-C850-4366-92B2-1325A75D47E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67C8AA3-0D15-4CE1-963A-0E16D894E3E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4945C7-D424-488E-81B1-25201CABF3B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7DF62A1-8842-4F85-ABB8-46B40D2658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477FA41-2C2A-45C7-8EEB-7ACD1F64323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2A4D-9614-4494-9394-F04F009A0DC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3DF866-50B9-4E6F-88FC-93DFD33DD78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3AB1BF-07A7-4B5E-BB93-1B42AB6180F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1789BA3-8848-4588-9F2C-7B730151DC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020FB63-9B58-43FE-AA23-DBA16E718C8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BE2A-EE9C-44FB-B034-31A93096A49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7105AE-30B1-4825-ABAA-9BF1671D1E5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8A61D7-6557-48AA-AC9A-B67012E7F44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15328B4-6077-4340-8E8B-F4ACA668EB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CF526A-B68A-47CD-86B7-D812E2D54E3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6FFF-DC86-4F63-83BA-6CE8ACDCF03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4558F7-A6D8-447A-B883-9E6BCBC568C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1FE0BD-0E3B-490D-9BD6-3F92D9FA0F9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BF34E43-0115-46F8-9E54-F7AB898F02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9AC76C-A68A-4BDF-99E5-CB49791A864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B9ED-16C2-436E-9081-BF65839F4C2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3D83EFD-7DC9-4D6C-AFF2-8431DA42231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5A3859-8D16-406A-A2A6-9B2D4F7F898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F0374DC-8676-4187-90E3-2D1953E5B1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6C94A7A-0F81-45AA-B85A-A8E1122BFFE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68DF-1560-47CB-A2B0-81BA3889259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4E35A1-1014-4F2C-AE49-859FF2739B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5CE0E46-7D3D-4C55-BB4A-C6394530E5D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C8ADD9E-4973-442B-9EBD-E21DC00649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CFF330-FD6C-4060-BF3D-45CC3A6F9BC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CA31F-D248-455E-BC8F-FD6378AF5FF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F9E91C-F7FE-4E80-9967-60014F90263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2407B27-F6F7-4FBC-81CA-11678962959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A6EE8D2-B90F-4E81-9BB1-CB2CEF88990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1B68EC-8513-44C1-8C5A-422F50CF317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D099-DB82-4BE6-AFAD-A85367C93FA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079799E-8DB7-43A6-9F6F-86FD65ECB03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B8199D-4458-4C45-9602-9C1863106AD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5E667F7-8507-490A-8024-435D76B0A90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9B7051-BDB9-48BD-92F9-F042388C32F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93FF7-D90E-487F-AB1D-857BF9E2096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24158F3-60E8-4357-95EE-3B18F24185B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12B70B-D311-4DC1-8529-8D796A7C73F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2A501FE-6E74-44F0-AB9E-A23381FC9C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25FD51-B7E9-4877-B20C-E7F105CF769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12199-3FE5-444A-88DF-B56746CB715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5587437-BED7-4184-BFD7-7800EBB37D7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D06C89-B12C-4F6A-82F4-21A4AC8D12A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22EAAA1-0CCA-4CEF-866E-A961B24B82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4115F53-4A0D-4D1E-A5E0-5CEA98397BC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3398-51CE-47AD-A232-E2076E932D0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175B1F6-BFA0-4CB2-821D-D250C3041F6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01AE91-6295-4109-B38D-E8D2F75634F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487B9B8-F409-46A8-A37C-899A5E3858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1D95A8E-F884-4144-BBCB-A8F676AC2AF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6E1A-7AAA-48A4-AA4E-0323271FAA5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31D0AF4-4BF4-4F4B-AC8F-971ED05EF38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3C4FB5-9568-4CDD-A4C1-58C18B864FA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38FDECA-9A98-4A3C-AD4C-BEC70F9FCC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A0E7432-4A2A-4B7F-807B-5A0FC3DC86E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74C6-DB74-43EF-B9BA-5E81AD7C6A0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F680C12-3A3C-4422-8CC2-5DAB2ECDEC7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B2B3E76-270D-4B5D-AA42-F05C5C9205A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960663A-6DC6-4662-9823-DF6C5CD187C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66F05F-1F2B-408B-8420-0BE86054C20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762F4-56BE-4734-8380-FD356D01DE0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C5E1250-2CD5-42CC-AE13-1BE9CF380E5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B596BF-69B1-4987-9FA2-464A92FA337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1BAE9BD-10A5-48A9-A39C-5F50647E62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622A4C-5791-4602-8A10-C8E38FADD9C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D2A4-AC1E-4ADE-ABF9-A4CC329D473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D4FCAC5-AF85-470D-B57D-AA5BB75DC8F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0291B6-48F6-4AA0-91D3-650D7D6767C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5A4302F-051D-4923-8C94-A99FC597C2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91149B-9DDD-4F21-AEE9-B4EECE0E96F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CE81-B288-41FF-9996-02BCC9EC62A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D1D839B-2AD9-4D51-8109-A245D426B76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DC1DD4-F3D1-4A0E-9D17-7EC342F9C76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25B57FB-6D2E-4A13-BDCC-6B7AB3C55F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96DF2E9-4F35-45B0-89E9-D603F8529B4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60ED-28B8-47F6-B01A-5F4FC11B5C8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079746E-B75C-454E-A0DE-15E447C426A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20AACA-5926-4DFC-A871-F963375FF5B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2AC8F99-AC63-4C6A-B971-EABEF1FA50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0219F59-1BBA-45F3-96CD-8766E09059F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132D-3209-4A8D-BD42-C837EC141A2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388D379-469C-4E70-B439-687E67484F4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7D66F4-136C-4F2D-89D0-A7806F6C179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612FA53-3D84-4795-8F4C-639BF77269C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E340649-06E4-453F-970C-B64C84C4FFA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7BA8-8707-4AD0-B55F-213E529C3B2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EA0EDAF-BC1A-4E3E-834C-FB940F0F6E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C84217B-8486-499F-9E22-B92BD054C1C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E76AE57-DDEA-4EA5-A626-37CF557AEE9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4BD99C-E372-4492-8B0D-60AEC2D61AF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4102-D384-4DFB-B978-3FB657A80C9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DB2051-6395-47FE-94A4-18C2F44EB3B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AA30AB-608B-4884-B249-55CCA840D50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F11EF27-4E90-4C91-8C69-DD242CF0E75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44D4DC-70FD-4E56-B17B-B61DE431D15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F5B4-5D94-4A5D-8E57-BEAF01B92BE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1DD380-C013-4A01-8AAA-5C1330ACAC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466534-FB5E-496B-9002-635680285E1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31A3983-6827-4CA9-885C-733D55CE2F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125718-E888-45CC-8D7B-6E68D244590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CD16-580C-4CDF-AA41-E619614978E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1DE0AD7-4436-490E-93CB-9BCA90C279B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043E81-88FF-4A7A-916F-EF6589C297A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744CEB6-D229-4908-A2A7-BF7C9FB126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83D61F-D7CE-4439-9197-3B7C78BDFE0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2774C-221F-4966-8FCE-CD1049FFCC7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CEF5566-512E-452D-B119-E47D8D8B203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64CB05-8EA7-472A-A395-486FDD6A830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A91F70D-C3BC-40F9-9166-AA33760A675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FF6DF1A-C3EB-409A-B661-7EA63E52CDB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B740-781D-43D4-8791-022821A0C01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C44D007-0027-4D7C-B0B4-D43170257E1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5BDF4D9-C7FB-4684-844B-8C3310F9765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F268ED1-8A64-4B9E-BF68-99311B86DB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D09BE6C-1A46-4B48-9D18-B3D19A1B239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EAAA-BF23-4BDE-A193-79E2F3519EF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772236D-D78F-489F-BF7E-DEFE380126B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990F6A-EBB5-47FA-8E1A-E7320169CBC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CF38A35-5B83-4F1B-9D99-912B85D6758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1F36E6-AC11-42A7-85C2-A6ECE2BE955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4F73-C23E-47F6-A040-7646B4AA45A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267739-610A-4267-B53C-58D2C9DBCBD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F7B054-91AE-49E4-8E8C-C0594E0440D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D37A327-9810-4649-9FFB-F38F3855DD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CE3FE3-78B4-408A-8AD0-7A84DEEC867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20E1-3939-426D-8A52-5C44C0FEDD4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2A78C73-1F01-47A6-8EC8-358E3F4D863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344DCD8-757B-4D4C-B00A-64FE5479649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16D149C-3EFE-4805-848E-77EC75F418F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7EBEB33-60FB-4BCB-AE5E-8D49709B748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C207-28F0-4168-AB67-9433A170519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55E104-D1C8-4AE1-BC86-9ABD36F4F9D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8F8E6D-6E23-46AE-873A-0DE491FB8EE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83484E9-FD7F-4654-9C71-DF02AACC25B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434D08D-DB86-4696-BDF3-BD66E5C35E4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27D8-A073-4B9D-ACF6-3BDBD93A474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6A3EF0-9565-4808-B2AA-61AF0CE8E53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B68C86-2910-4ED0-8402-72B8D56466A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8F8596B-00AA-400B-BECB-B50F842FC2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0D8A4E-74C1-4D05-A537-8FC7FE2BAFE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20A8-3D01-4E9E-AAAF-54F33235646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6E38875-DC12-45AD-9B0D-A6603C62FBA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92A85E9-79A5-4590-802E-D107990A020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886ACDE-92D6-42BC-A15C-B24AC82B4C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557B3F3-406F-4CEF-85A9-A5734241A17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2170-4050-4722-8E51-A41C57EE898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72DBD68-CA83-4D16-B4AA-1E6A9FEF3E8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06AA99-025C-4874-AA5D-FFED5DD18B6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8413729-B6EE-452B-A013-958301B447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C2F8A1F-0F09-496D-AC6A-5E47F2029F1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8F9A-6742-40BB-BF04-71420FD6BB9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E6430BE-6BA9-4DDB-B647-EB5B8DBD31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CB6C3F-6B15-463D-8A1E-895CF4BE1A6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1529467-9C07-4D84-B2A3-2246990F5A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A334C7-5092-4AB8-88BE-70AD6050469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68B0-AA90-48F1-86E7-320391179FC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219493D-EAD8-4C2D-8719-AAC39C3CB0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AD8C4B-6A25-42D0-98A1-A2CE8317BD9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7CA8BDB-B821-41E8-AFE0-721C638493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48C109-BC27-4F67-B1B5-D2F89E8C696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EF08-34EA-4D16-A1B5-8006251BC71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A70247E-9C3E-44D2-833B-8BFD6A26B32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13AD18-C922-4758-8351-F62D99AC641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664CD2F-79D7-492F-8A26-28ED657388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E50F7EC-6621-419D-AF81-BB1FE610345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91B2-AF9B-460E-8BB1-1012211707C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5200182-C0B2-497B-B433-CECCB3EB44B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FE65F82-133A-420A-A2FA-9801AE136C0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251442B-FB59-44F0-BD3E-8C13413A7E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E1EB24-6467-437F-87E2-0A55072E93D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1A51-0F16-4FD9-A2C1-F0B923C344C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00AB2F-7282-46FF-AF0D-9BEBF2E8114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8391E4B-F91E-4FC8-B8BC-FB53D340FAA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D7D7C3D-81BF-4DD8-836F-2591B1BE51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936CF-DD95-4754-A2F7-F30B124E241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D4A0-FCB2-4E11-B849-0061190090A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B29F1F-5130-4E69-B98C-CE0EF0F05A0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031983-BB59-4D8C-AE03-AF8975F3611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7F921FC-FA47-4913-BDAF-7843652C0F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724B9A-D1CA-404A-A4C3-E47B124F291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F9AE-BA2F-4958-91D1-F6475D63111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C54847-2FF6-4E96-965D-58E642AC75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95C403-64D4-4730-99D6-6F341DCE46A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3E844FA-E103-4246-BF62-04D95024D0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CDF6C-1A39-4964-A13B-07D7878B129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297D-4CA8-4EED-9627-2F6CA9B12C0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2420A6B-F7E9-451F-B414-5A9777A0C86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1D57B4-AF0E-4582-A3B4-6D0C6FF0C07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78FF7C8-80D9-411D-A8BE-FF16F68FF7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F1344B-CBE4-484B-AC02-D611EF528A1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E064-7704-405E-B677-9151F73FD41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E32F4EA-364C-44BC-8633-2C77B2FA320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591D95-B6C0-4E88-AE78-80661F59CAE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6D76FF9-3014-4C2C-99E6-3FCA6F0C3F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DC1F3C1-8106-4F09-BE9A-9814D8FA8A7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54A2-EA8A-4CDF-B808-C62AF16FF60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9B7C151-20C7-4966-AF47-01C56165F15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6699BF-7840-40FB-94EF-FEE65E87117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2779333-CC85-473B-88C0-28504561E1C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166702-B565-40BF-96D7-6A389BA2EB0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5908-4B42-4E85-B191-22E21888638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C236B4A-9B3D-49B6-A40B-773191EA01A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1C35BE-2D50-4442-B69D-CDCAC7E05F4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F4E109A-F46D-4AD6-BFC1-D4681B9F79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4A49AD-CDE0-4370-80C3-B8439725AE2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DB5A-56BD-489A-8601-70350946EA3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84B088B-FE08-4A9D-BD6C-7CAAC7BEA3F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CD9180-8BF5-4B5E-84B1-86AF6FCF364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6AD34D1-CB00-407A-BC40-0D198F978D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405506-AE14-4D3F-96E3-12CE7A726DC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DCA1-1C15-4EBF-B0F9-27E6F49BC96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ED3200A-8D9F-4E97-A5A9-83D99FF3D83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CA9FF9-D31A-4319-B95C-550B83F0915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82A165F-3C10-4FC0-865D-894B7ED5DC1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BC49F0A-207B-4ECA-97E5-9E8780AF72C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21B1A-E426-43BF-A5FA-F52A0D99013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7A336D-5DA0-41FF-8349-09AEB3D209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FDEC96-FBF2-4DD5-BE8C-C8EE1204D84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A7D1CF3-A502-4694-AB19-CB1C32C108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BF9747-614B-4727-AC09-2ECF838891E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9C52-6B98-4727-9E91-8C99073775A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9D77AA0-AA1A-4EB5-9D7C-3FAF43839DD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B5E3B15-7D71-4511-BFD4-2230E1F0EAC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11AED6A-E504-4FEF-B134-6594E5F39CC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1042795-1AB5-47DA-AB20-56C83F5291B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9D46-305B-4CA7-904F-9CB4D368D9E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30A67DB-285F-40D1-8F68-000229A983A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EF2220-3505-459B-8C69-C9F2E644EDE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1018EE9-BE57-43C2-B3DF-DD6DD2129EC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5F42AD-821B-4004-991C-334BDDA0C73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6305-BFA5-4B53-BF19-4727FE391CF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BA7417C-369A-4483-8EAD-84BFA63BD45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DF074F-B7EE-4F39-9108-69E6E1953E0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4A3384F-10D7-43ED-BAF4-EED854B5ED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B7887AC-95E3-485C-B8E9-A548E85BA3C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C386-398F-4BCD-94BC-B348DA596E1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C76FD-9CF1-465A-95AE-44473516EE7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9962A2-E100-4BC5-B4F7-E7B909B8BFC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E34118D-261A-4E9B-A4AF-542653A01B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59B2DD-C176-487D-8121-B486CD30AEE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6616-DE40-4A87-8DA7-511D22650C1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9E108E7-6095-47EB-9FBF-C1689EB085F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320349-5BD2-4631-B4A0-B48C3A1D43B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3D19B04-A242-4D59-905B-9CC9BBEB92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28CB98-8575-4DFE-A23D-7196A5BC0BF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97AC-04A8-481D-A5C8-F175D04DFC9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B302AF3-25CD-4E70-916D-01AB38ACED8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D0F35A-B581-4F41-AD25-2B390DD5D87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99FB002-C43E-4DA6-B9B4-72E74788AA8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048533-4D5F-4282-9104-3ECCE5B0A02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53B3-BEF5-4F4F-90A9-E733498AC6C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6BCDB7-10ED-4262-B71D-D6C32E5EBFC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9E4AF7-A532-425C-8D9C-839D488F3EC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37299CB-9BB0-4CC4-BD09-EA2EEC69F1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A62A4FD-0F2E-4954-A779-2FFDBD4BAFE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6FE6-194E-419D-AD3B-C3E5F7B68FC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63EF9DF-12F0-4008-B7DB-EA61FFBA05D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A974A6-508E-4C91-92B1-60180150656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4DB9F8F-3436-4675-A725-42B0B072CD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4BA659-E116-4197-B3AF-C9FB239AC94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C65E-80B7-48EA-B7E7-478E5612800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3E81A13-3728-408A-8FA8-CAB6E3F7A82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340D12-857E-4407-8543-FA2AE5D8D54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F3FBD6A-E992-4D0B-9459-68AEF161276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E2D84B-044E-40D4-8BB8-6B8C2EAEB7A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918B-B993-41BD-999B-72F3DB3E3D4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CCEAC68-E3B1-4DF1-B5C8-FC349485291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F80944-7F53-4547-8BFD-65CEDE37C23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4E83D80-ADD2-426D-8CBE-BA284122A83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EF24A0-1403-46D5-80E5-87FB7D46786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3258-8D10-4BCB-9809-F2151116AAB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1D1E01-BE02-49ED-8309-1328F6A715F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F15620-39F4-4EF9-B8BB-F2BC4B59034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416D521-E16D-4690-B779-1754BE3F26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0AF72DF-7DD5-4D03-862A-A23D18996D5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C041-E454-41EB-92ED-CD6C75B5F3F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329BD28-E132-463C-A744-A105E95BCDF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E7A38D8-6665-4E72-A6E0-3D7AFB73134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452B7B6-1E54-403E-B5E3-7081F22E46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3B0B35-7752-428E-802E-D6C750EA52C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20F4-7A3F-4247-987F-AB7F622E212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829CFD8-353C-4342-A051-94177E02ED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6D4915-2141-42AA-953C-F95F17FDD28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DE22EB0-CE28-4402-B945-2936B2EC245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4A2C7A-0677-4268-BD58-A7BB45D5355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5C05-CAFC-41C0-9D8D-A9986FF3968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EE78B17-C9D3-4F6F-9ED3-1654F1535F6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E271D02-CD43-4563-BE6D-523D740FD6B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DCA51B4-A085-472B-B9FF-3C59ADB9D4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F3B8EE-8E3B-47E0-94F7-EF456C29682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48F4-1C23-4C41-802E-2F59FDB002E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4A4845-77DD-406E-B9C3-85D1C1F17CF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3E1CDDA-4F39-44F9-B985-86051A76EBE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F33F6E1-CB5B-419D-9787-0B5C7F65349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0FC8A21-9A44-41DE-BE3D-518F92795F4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35FF-D50C-449B-A1FA-14F18D0FFA4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6224A81-CDA7-44A3-9DD3-32948F0392A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B6E4017-82BD-4C3E-BC80-0A3F6842DB0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1CDD9AA-716F-4E78-AE33-BA9B2A97916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309812-53C7-488D-B198-595711B3F9F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8163-44E9-4CC3-84B5-4981D148622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2F5713-9147-424A-AB6D-C2239BE5029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CB133C-FE62-4D3D-AC4D-32714A83BCB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0692275-B5B6-40A4-93A8-B22B1612F9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D387E4A-7698-4A94-BD43-601E84C5755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21F0-E0A7-4422-9823-3B07A4A5D0B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30ABB02-A348-4A7E-A335-EC43FF9DAF8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495A7F-98A1-4BFA-B8F3-BB9B84B07FB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17A49F1-B4E2-482E-A59F-7B4EF98FCA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F29A1C-05B7-4E33-836D-49403136262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DDAD-02D1-48D0-ABF0-C94B760153B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29ACC3-1E2B-423F-961E-CBF075DF02E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A715E5-E091-43A4-9EEC-BFEBB3B2DCE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2ECD968-D56F-441E-A950-74B609ED26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D0BA78-1326-47FA-88BA-866651DC9A4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CBA3-4641-4885-A1FC-10210074C7F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24C7D15-8184-4C88-B0EA-D99BE715B95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1F359-D99F-446E-8F86-C5C32F6DBAC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261752E-ECF5-46DA-A151-155B877914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ED703E-6523-4D27-95B1-7DEF5E90002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04E0-B646-4304-AC07-695314E5198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52E139-19B5-44C6-AEF6-510E89F1F00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197BC0-5871-4ED2-8D64-CB2CD71965F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5FF409E-6128-454A-98D1-D2FD7CA5F3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962A20-5E56-46AE-9909-B57FB39BC35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4FB6-C08C-4D98-ACC9-5098D45A23D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4E2790F-D1E2-4606-9A89-B574B6926DF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DE1BE7-849F-4E78-A0E7-E6623F3D20B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0C497A3-8861-4622-B299-37324163FF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049B72-CD5E-4BFE-80FF-B46C3090DAD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A0E0-9A67-4311-8D3B-2D9DC4A0745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A18F712-CBE2-40A1-A21B-BCB2B32494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952FCB9-B91A-4B8C-9DA8-FEA0CF4718F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42647D4-F1DE-409F-84AE-EB6BA486482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45D956-0AB7-4F11-8F07-40068ECBB6F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C03E-A9B9-4ED8-AE41-9B03B449BE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0E5667C-9C38-4BD3-8C75-7C6ECE975F5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B0B5C6-1F1F-44C4-99FE-683546F73C3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7333EFB-4F43-45D2-85F2-250910A9FA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331EC2-0F1A-42B7-9FD0-5745CAE52B3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A9E5-F4B4-4F94-A51D-17F869B1E10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67D8D7B-84D5-43EA-8732-B430A5BB425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E42B83-CF26-4AB6-BB85-505C27C7AD7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BE5A071-CEAD-4438-9C1C-1E4BDB0F64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61E6AB-6469-4FD1-BEA2-EBB83D118BB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3A7B-952D-46D4-8C02-59FE1EA91EA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99A990A-160D-4311-A233-91EEEEAFC2E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0A9C72-2240-4F31-9F45-AE54AFE17B9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FCF5A84-322D-4AEC-B50B-460D439F00B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9298E-0415-43EA-ABBE-9305379D537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A164-E075-4E5B-A12F-BE8CF5DEC71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497484-1569-4179-BB17-0EFC5B6EA5E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D1DA695-3A0B-4524-A146-5E36669E93C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6930A13-C952-4D10-B666-62BA5CA33C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D52E7AF-01D5-4E4E-84C2-AECBC178DC4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B344-1E3F-4439-B2BC-10B26164BD2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EA1FF7-28C2-4539-B219-05DA48A3045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EAADDB1-A167-4A0F-8A05-0FFE85DB644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17706ED-E7FB-40E7-A55F-BCADF68FB2F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1AE186C-7860-4D67-894D-E44F66D9A88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D1579-CD83-41A1-8DAA-EDAF285D5B4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701ACC1-DA4B-45F7-9CF1-6B0F8D76481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54F8B9-9A60-4D4B-AC0C-91AAB99CC2F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1F205D6-274C-4ADB-9D29-ECD1393C47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5F6DEE-B345-4E7F-BB14-467806F5076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9ABC-4ECF-4F49-9A7F-3C474E73DD3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236CF1-0D06-47F5-9EF4-BD6FEC14698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6C72E36-2989-4B5F-9CC7-E51FC2E1963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8E80852-BF3D-46A8-B13D-08B19B3DFE6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B52722-F344-4595-8B98-729C6199231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EB0A-E822-483A-8D31-299A77D77FC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C1DEB9-FAAE-4361-8D4E-FDD8D89BDA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A2E468-027F-4DFE-A532-2EEEBC24131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7047C55-5876-4C80-9FE8-423E7A51FB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F2CC47-F9EE-49B3-9097-45E1B66FBD8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4198-0323-4EE3-9F16-80923317763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CD36CB-267F-45AD-AF09-44478BB8EA8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1D913F-1DC7-48FE-A3B6-491945C1C55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7A018BC-E1E3-4C3F-ABCE-B5AD4AAE71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74C10A-C028-40A2-BAA6-B037F2A48BD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57FC3-95B4-4309-8B3A-1D8154C66FF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716DFB0-BA55-4EE6-BC50-0DE4C770BB5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C9C3FBA-966A-48DA-BCCE-27DC1F1405F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0ED5F5D-C4BF-40D1-B1D6-8F213D6D4A2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791C93-7565-4100-A310-F081718FBB8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7E47-995F-4968-B2AA-AB5580A1738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6BF0371-7CF2-46EF-A131-349353DED2F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E18E9F-8CC2-4472-B40D-A268ED101CE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F0043E2-DAEF-42D0-823A-A10E836A8D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36A580-6658-4EF8-B7D0-EFD2589A3C3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526FE-A95A-4AB8-B33B-FC640E2BBB0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0C775E0-C4B4-49D3-9426-06E765A9F48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E417638-6F62-4FEE-8A86-151FE5C9EC5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E8C0F40-C808-46F2-AAD9-9113DBE6BA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D39EC5-ACF8-43E5-9BF8-FC183F0663C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CDE8-1969-4AF9-A0AA-9DB89460E54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0D0D5D9-336E-4C45-AB56-696612461D6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A77606-1C36-4DCB-A669-99C8E544CC0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BC7E87E-8304-41DD-8AE2-ABEF29C207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7E93586-7D9B-4A0D-B1F9-3F65D6B386E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070B-86B3-4EE7-A37D-7B1C59FEF1E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41F5D7-0C8C-4B73-8B47-AE380730896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AB81DF-1FF2-41CB-AA48-8726095E8FF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D3A3364-4922-4059-B38C-0D1E1FAFCA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72E4BB-9C2F-4B28-A387-2BF7E80D80D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E581-4CCB-4583-A510-DD57C1B87A6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3196E4-491C-4A6D-B5E6-D1DA29EF294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4C265EE-E5DD-423F-8369-B9B3957C097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B76C4CD-52D6-48D5-8847-0D59538801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041D2F-42E1-4089-BA82-48FF0AED123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71D0-0B8A-4763-B993-E7DFB8599B0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BE5D11-814B-4D09-B6AE-4E99ABE8D99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FBB799-750A-4AA1-B7ED-8F064C9646E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BBB4B70-4FBA-4BEC-BF37-485FCEC9603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808BA6-3E44-4B88-8DBB-BC9BA1197E1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CF80E-ED1D-4151-BCD3-40CF85C630D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AAA4C40-BDC2-4019-82DF-26C87255DDA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B86FCD-09FC-4186-A4A7-271171DE098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E18798D-3607-4293-BA4E-63DE1D0A5A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62B340-22A4-49E2-8A70-984212B4D5E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8EF78-126E-4B69-B502-90551C0F869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7D2422-03D4-4C5A-93BB-71D43BFE702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37ADDD-8899-49BC-9075-E521F1C5D83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F10ECFE-9D8F-4829-AD37-77A9BE4D06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A3EC62-9EAF-48A5-A0B6-D92EC6DC9E0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29C0-1FE8-4873-9480-7E63FE5799F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B243C51-35F3-49A4-B085-B0471434294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6A31E3F-AAD7-48EE-AFDA-E4ED7373831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D3C8ACB-A05E-4594-9860-DE60F3D74E7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B24D2D-7212-43AB-81EE-1CF35ADA1E8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2D8D7-7329-4866-876E-324519893ED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706CEE8-B063-413F-B513-15B8361E91C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B323C8-FE17-4E93-A4D7-38EEFAFA9B6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A06F682-142B-4672-88C9-8BE0FC0DCD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9B054D-B381-4C5D-A6E4-4503D1360FC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8EEB-4AF3-4F63-A825-2C23D0ACEF7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21C6371-2F00-4B68-955A-EDC1FC274A2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826177-9D0E-4468-A287-ADFCD3AB0D9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9C440C0-04B6-4DEF-9F95-D67A041DB6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E43669-3311-4AE0-9E9B-BA42CBA86AC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1369-5C20-4DCB-B43A-A4DFDF528FC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7615AA9-68D6-4BC5-9394-254CD17A9AD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156B958-DA8B-42CA-A113-C45F1D41ED6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A6E161A-1EB6-44BD-B252-54E7B97E1D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BBC96C6-67AF-415A-9726-395A4705E9C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49DB-8D94-4AC0-8FE5-03F2D3F8214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DAEC274-70D2-4AE0-A6CA-B663EEA7C71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6E5E79-0A34-4F6B-BAED-C761A7A1245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888B66B-5645-456A-BEE7-CBEC10D6496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2583EA-9EB0-463A-B946-5246FC1FADB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7BF1-6643-4F83-8F2B-3206791E917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6F50F5F-E64A-4412-B647-278B703A332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557097-FE08-4C0E-A982-B9739F93BE9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53DB931-EBDE-466F-BA13-41822ED3831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543862-7AFE-4DC9-BFDA-7EC704E0887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F45B-B89B-4963-A2AE-55938F55445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4CADC5A-B05C-451B-A479-46255732C50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8C756D-24AD-496A-A466-B57151900FF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6A1DD39-36B9-4AE1-B86C-5FA0BD7CE01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1BC434-E84F-46B0-BAA1-7E0FA84199C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C15B-BA06-4BF4-88AE-179AEEA6C03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BA9B69-C01F-437A-BE34-6B72A9EBF64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75A92E0-0976-4DE4-A1F6-E201E975AAC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B21EE7C-5758-4E13-956D-C55F745C16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0B1C58-2FB4-419B-BE62-1FAD227433E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9C41-8AA7-4C73-83D4-7E2C8230AD3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E549C4F-319F-42E5-8AC8-2B73C615D3F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E3B65D9-ECD9-47A9-BF18-F8D87324A4C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EFFF08B-8552-46C1-B32B-96B77D8A44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95304E-9AEC-49BD-9F7F-A1C154AF2C9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0F98-4948-41FA-BA8B-136FF38F993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8EA51FF-8C50-465A-99DA-BFEEA5B87D1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9BBBAA-65CD-4A7A-B01D-DEE5DBF4F71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75DAEF5-3E67-41E0-8824-002F30BCF6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FFDA74C-C9C1-413B-90A5-08DC95688CD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A487-5B43-44A6-B725-DA47C077441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A7A0AFF-EE59-48BF-8F61-75CC78CB672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3A0FB9-AC18-4045-ABE2-FC2A49EEE5B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A49134B-B890-475D-8F14-7CD036CD4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86A8879-A478-4405-9513-E55B6A81E6E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4777-FBE4-4B56-AAA5-70513150EC8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CECF51A-6C38-478A-8605-752CF4CBCC8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88A278-EF3A-4D55-8191-7A7CB853B9C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35039C4-16ED-45C1-9E4A-5F6C57E0C6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D83C1A-73C1-44BE-B641-134E9649E0E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72A2-0441-4004-BFFB-A44D0A06F0D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510540D-8DB1-4723-A02B-83EDA0049A7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0862A4-67EA-440C-B868-B33F25C7A7C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03F6F1C-BBFA-4103-A5C3-EFC9A6AC72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9540D7-83EA-4F6F-8935-CC38A213D23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5B1-38FC-493C-A863-D0F76980FE2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B656D61-2EBE-4E68-B13D-1F4B01F7CE1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103295E-A93D-449E-9D5C-C5ED871EF00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25AA7B5-72CF-42BF-B24A-BE7FF48781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6C4A0F4-3FC1-4A04-AB25-12C7649653C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6AB4-4336-4289-B0E3-5B44EAA6186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A7433D1-00D0-41A0-BA99-5747B5979B9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A5D8BA-5355-42FA-B9DD-6688FAED565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257A94F-5130-44FC-BB3B-D6A31D3B23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A685D87-2924-4901-8975-347C3B7A448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E6FA-E078-4AE2-B7E2-DA1D499D5A8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B3ED98F-6165-4406-B299-A540B82FFF6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0730D8-F61E-4E57-8D79-799BB8F0889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689CD3B-9D5D-44BE-A54F-750395C4A37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B7F8D7C-4B2B-4953-B4F6-D9E0B470DDF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EF3D5-1D2D-4FAD-A830-9835B8C5522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CEA6111-698B-49A9-AAEC-F6127511B2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B6C2774-A1DB-4439-B7FC-5EBCA19B081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FAB7AA7-C610-497A-9F84-575D4ACB2C9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07B9E7-E510-4C8A-9B66-BF4C655AC0F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216F-8D57-4E72-B318-C09735239FA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3F35779-FE14-4CF6-8391-5393A973E1D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46D220-AC71-4D7E-9874-3DA3A5EDD16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E712D9D-2A8B-4293-9CFC-E153951380C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F2A73B1-D014-4E74-8B4F-9C60C3CC447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2BF1-2A91-4759-B968-8F2208B3F4C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083206-FE1E-46D1-8181-CBE9C0417A3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F989F3-5A8C-475C-8FF8-D11BB2001CA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D1D6F96-4445-4A47-8DC4-301AB07421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5C3EC01-07E3-4D41-AD18-EB9267C1A9F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9162-581D-49E5-9F8C-1C687DD96D5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52D7945-1D53-44E8-A1A5-F06636306BF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45EA9E-B23B-41F0-80B1-5D385292E5F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540D830-7058-4ADA-AFD2-AA856135D7F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D0E7CB0-C8E6-40A2-8DCA-D592FF94147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CB4D-EBC2-4282-889D-E982AA9B191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0B62155-6FCF-4668-B2F8-F9383FCF892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DA35F1-5873-433C-9BC4-031E900809C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0551550-1D06-4C48-98DF-079E65D59D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9CA63DD-0774-47ED-9849-98696FEC2E9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6C82-5F66-43BE-9DE9-3416781DB04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B5F5E87-30A8-4C7C-BC15-6BCE649C142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955A85-D5A1-4666-92EF-9A62A2DE9D0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33AF0D2-08F7-48EA-AB58-E20985B09D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8926EC-CAE1-4857-9ECC-E2DEF3FAC4E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0CFD-DD90-4C15-BFB2-967502FC188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0FBAD5-2F45-4886-987A-90F1DEE58D7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2367FB-A168-4ADD-A895-7E66EC89EB1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68CE86E-3D74-4BAE-9D80-BD50B00A15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1ED9EC-0E11-40EA-8BA8-6909DB22256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67C0-650E-4FBF-A466-B7D209C205C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983272-9F31-4F7D-ABCA-6FC0EEEA6B9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5DB7D5-C69D-4DF7-AD40-251C6E63844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B9C056B-1DA4-4B38-9675-2EC61629FB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1D2C70-76A5-4367-B0BD-AF52D456413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AAE0A-AFD1-4738-9654-AF50CB03B7D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9B630B9-65D5-4AEA-9536-82F2D5E6EA3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B6E3B16-3AEA-42F2-8684-E9071E79933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D030744-E92A-4A73-AA73-776EA5DF6A6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F250B3-4BCB-4D70-BBA5-533C4F4672B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C0FF-9F30-4743-9D10-FC719982AE4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F7E839-A7AF-4BAF-8B10-B920115F1E0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E2A95E-2922-4A5F-B55E-EC5CAA7087B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A051E1A-F581-40EB-A3E5-F4B13802C9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04AED0-AA0D-444E-BE96-870A13AA358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14B6-503C-454F-A78C-95C1330304B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3341AC3-5392-4007-BBAF-40C517AC05D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AD62C2-E735-472B-B7B4-612C15F6D0A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A456586-C699-43C4-8194-1E1876618D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E6DFF15-DA50-4F83-B44B-87F44584F5C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DBA0-B581-4BF8-A38C-B6F3C1B3577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C25D9BA-4450-4FA3-A5E2-2D950243623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88B3D8-5652-45D7-B7D0-505CAF6BC6E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24C6474-83CB-4650-95E0-62EEBEC96DF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1048D-4605-41F5-8BA3-83799C0B3EF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AB9D6-8D2B-4909-BD2E-BDA6F9C5A58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5D356C2-E0B7-4316-A430-317720DA640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084421-0F18-448D-8D9D-CD7E3B4BF5F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17EA27D-BF37-4BB6-81EC-C62CFC6AD9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7D60AE-E6D8-4C7A-841A-823B38D407A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8175-75EB-4F7A-853C-A9C906D79F2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C1172BD-F60F-4FEB-98FE-04608C28F40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82C82-E0B9-497D-A2E7-A6FF5A40332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7AA83D6-65D6-4ACD-9165-A846020D61D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7F6936-9027-455C-A4DF-7B837C3FB93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C982-A087-4AA0-9E63-60838796EA9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442CA8-3E14-425E-85B7-12521FA1E51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82387A-6F50-4A8B-AC75-7FFBA99198F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1FD17EA-EC72-4ACB-867D-3351CA117F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D13390-4C50-4923-8737-2B5902EFA9B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0FA62-BA34-434B-BD48-2F476516FCE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EE7D57-B171-495F-AEEB-7ADB311564A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63827-7A37-4060-9C96-9397637444B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8345388-DBD3-4531-A30E-FBDB3312F79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9314439-934A-4428-9108-E3A6F08B97C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B5FB-97D3-4C4B-9D23-CDB39BA8E98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FCE28A-CB05-439E-952A-C48947E3E70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4142D3-1ED5-408F-84E1-0B1D938B86B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275F7F1-5034-469A-820B-605682E594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82D732-3368-48A7-9BDB-990C4C77B96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2024F-E65D-4731-BFA7-A63AFD2D85C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F78EC1-239C-40A1-AEA6-2257A62A8D1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924887-7165-4914-8378-AAD4F9C7F9E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94EA6A2-3CC5-4EC1-98B3-DBA640BD1B2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55A4D4-DB95-411E-98ED-F0C28ED75EC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7E9A-F5CD-4307-9FC8-C3D04FF4BBB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8E2ADF1-C143-4AF3-A790-0A483346589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0241B5C-4FA5-4AF2-8987-E722AED9168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668CA8F-EF24-4957-9E4B-0F7D709BA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C2E13A-8806-4B6B-A979-39D7359D586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6456-6A24-4947-9170-08061C916C7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D2895-CAB7-4C9D-98E4-953D04D288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CEB5783-BA39-4A8F-AA65-ED4828A97F2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C2E036F-C312-41B8-BE5E-129A5AF637A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EB07E5-B3A0-4F48-B01B-A1706907BFD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79F5-8EE5-4FB0-8C58-35C8C491D33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FBD061-FE10-4E0B-8B2B-1515250730C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38D81F-6A91-42B2-A436-B5C48A9D4CB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B81DEDD-B3D1-4699-B5B3-BD1CD84C4A7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737824-1066-4799-A7E6-41A42B197CD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A6E-5C09-493B-B6AA-440EF12287A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5508FA-8565-4DC0-9B78-A4C95229BB5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C44950B-4CC7-4A02-8D8E-07522663DEB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E080E96-A4A3-48C3-9B2A-B998DB4876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1DF3DA-8338-4883-8CE3-5DCC94CAB68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AED3-8D02-4F88-813F-5259DF2834D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8DBE522-C24A-4C20-A504-8F9B62EB563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10609E-EF7D-4F29-B410-B658B8FFD9A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9327605-1F68-47FD-BFA3-76BBE64477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76E038-0F2E-4461-92CD-4ABCC59F787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C709-6E20-44CE-8956-CB469C52650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080EB83-7302-4DB9-B622-89066F7A34D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D8B9E6-C96C-433E-9B57-554749EC913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ED589C8-0F7D-4463-B493-0ECDCE0433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8D2AF1-1C5E-4A9A-9ADB-035A98F39A8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D1EAB-3DA1-4443-B9E7-CEABF9FB959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D9D15A-E06E-41C8-84C4-A56DBE4919D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5AF12BB-8E0B-496B-8DBE-DDAF43B913B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A50DC86-B0A6-4221-9020-7C26FB6DC1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8790EF-3DFE-487A-A489-E7936E92EEE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E2A4-4026-432F-8B31-030C2C13464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0D50060-6690-4389-BDBF-8E58A23DFB1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90FF182-44E4-46D4-B2A7-E1E97F050D4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2D54A11-8E00-453E-9A74-F10233404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C6FD9D-A820-46F4-ADC1-E697E1BB768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6F71-A45D-4386-BEEF-3E47E3E32AD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86B311-332A-49B7-A280-1849B2BFA81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04E8C2-A4F3-4CB1-AB91-9AA88288D61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AD78638-2E63-4F5A-934F-8F70D18D60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015421-9055-4530-9406-F6D069DE430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26B0-D2FE-4A94-85D4-13971F0B1AD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25F0235-374C-4455-8C5B-3C3A583C887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D03F7E-F932-4AE9-9C14-B3775FCD730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142478D-8579-40FE-B713-C91AB32975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43ED485-B1BD-4D5A-8382-30B24426631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3FB8-8A16-4B03-B87F-E98176FDC2C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1F21522-0C00-4287-9673-372BA863ECE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6085F46-CE9A-4333-A39F-F538A7267B6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AC602AF-9762-44FD-AA39-2ED07AD7F38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50CD8E-D502-4B7A-9C8D-B1B1CD8430A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BBC2-C676-4618-B39D-782ADAA7432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AA55C09-0EB0-414B-9DF8-C9ABB5DB787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094FE4A-FDFB-4408-829A-CE98FAA65AD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21A8AEF-455D-45B8-8636-83C3985E81F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360F86E-8B0A-4333-9168-A42C8B48BAE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B7B6-F0FD-45F7-8FB6-CB054A78619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90ABCB7-F8A5-4D29-8B01-7FDD45B9CB4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B0F25A-3917-4756-92FD-99332CC6C66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E47BF38-2143-4C30-A6EE-D68ECBBE51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0315DD-6DFA-44F7-87AC-C2AFBE80367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C77D5-A10A-41C0-BCB4-CCC7A9D5B11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6DE20D0-B24B-4B5F-A7AA-C41C4085FF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F831323-E609-4896-8426-EF25D50264F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08C0923-52DC-49BC-9006-BD80BB2861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628B31F-8FA0-474D-A9D0-CF09A8119A0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0FD5-FE5E-440B-B967-52B7936C987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97ABD86-B784-4A9E-B335-94E5FFBD59F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252814-2AC0-4D91-927E-3FFC5A35FDB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2846E6E-C155-4403-817C-82B47CB53E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FF0695-AD01-43F0-91DE-9AAA2AA0455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712F-A962-4D4A-89B2-F14BF870498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C646C3-7C30-4191-8178-1FAF0184B8A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6CFAD-71BA-4314-A08A-D59053EC260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EE78B07-0F31-47FC-A0F5-784B615977C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E1AFD7-842B-478B-85DA-EDBB7B48194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ADB5-F00C-48C8-A05C-1FEC3809C11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9ACAA1B-C85F-4E88-9281-68FD331A270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AE1821-DAE2-4622-9388-1A36660D78D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A4F597A-75DB-471D-8198-95E5EF35C1C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32DE70-64CF-4A8F-9803-041D4D5953C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B98BD-7711-47C8-90B0-9B7E7A8BCAF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832141E-8627-4E6F-8F0A-CBF45307CDA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D57CF-1355-4326-A1CB-1903755C700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F21623C-CF85-4A27-BB8E-BD0FCA1AB59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6C90B2-A860-4F64-9559-0D10614A6F7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7960-7315-4011-B934-B17C1544EF7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6654A3E-8A03-4D53-9CBF-98ECC5226E9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FB4E5C-C6DE-4661-B217-51F5E00BDE9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48449E0-C999-4565-967D-3F257FD5C1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668115-0C61-49CC-884F-F3358E22CDE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93DC-63B2-43A0-8515-83DBDDE22AA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5C1DFAB-DF11-4F99-9C8D-557C436CA8B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63A8B1-9D0A-447A-9C14-90A24912DAF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ACB161F-A9F5-45B1-845D-2CC2E2E94C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9BB0FF-0C36-4373-A660-FD1E6BC9534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73FD7-0730-49D4-9603-F1F55039DA5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A499605-3473-4230-9100-8DD62C6D7A7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94D0CF-8CDD-40C3-B30D-EDCC248923A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34F1C58-83C7-4C06-BD50-60069BA750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B3E3773-5445-41F6-ABE6-40B0A7ACAD9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B3DD3-712B-4B37-A17E-4D4582710C2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AE89729-3448-4D66-A995-FEF38B24D5A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469DF4-C903-4466-BAFE-5D7EA92FD16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C6BB800-589C-4613-AE41-FDCFC8BC2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BE04C0-CAF2-49D7-92C9-02560862447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1F9D3-087D-4F70-8C57-26F84DA277E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F6814C-0DD4-43DF-9715-D9475669543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0BB414A-D3A4-415C-AA19-F3AD221ED81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FB606B6-BB55-488A-9C70-79625B30F6F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BC79FAD-286D-4005-8179-59936188EE0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AFDD9-8BB3-4BFE-B812-455B5AC289C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BCDC006-2C20-43C7-AB7A-2F9BC99712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07C0B95-58CC-4136-AEF3-B4262431904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BE09ABE-6F8E-44F8-99AC-6A5D61C5E40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BCF095B-BE37-4E41-A477-4E147B62670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7B5C-1762-4901-A924-3F65C29383C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C9ABF-3E82-4BE5-856B-00D370F313D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33B564-D0ED-405A-A7E6-9B9E44590B9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2D9E04B-62A8-490D-95D1-91774527739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9D4B616-E8AD-483A-8C6E-AD10D54A927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B3B7-9F6D-476E-BBF1-7EA8E9B9DBE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8159C7-B290-4930-A930-D5D50481AC7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98B8079-E08F-4792-BE94-EEC575C7974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69A5BA2-8A83-46A2-AC48-B2B6115DC99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63742C-C11C-4397-92D4-FB1DF9C647F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31B2-0F7B-446D-8953-6CF3D6838B3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AD4CA2E-1DCF-4F84-B658-4D3BCB7EEA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63D40ED-9E25-42D5-8687-EF22B8E57EF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5821F6C-03D7-4A94-A3FF-7FD4B6814D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971090-DCA2-45FC-A9F2-68C9A1BA475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57F5-632B-4688-B400-145CD9FE9BB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9F64823-F2C7-4ED7-BF06-571D62A5B88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0C26CB-3891-471C-A778-37A8C98BADF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0AF0FB4-8656-4EF7-BD4F-E9A4CD521B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EB0E9A-368C-4362-BC9E-16106904694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A15D-F5F3-4EF7-B9A8-8AF6C484078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63C50D6-7B84-4255-8385-8EA376214B0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783DC40-C365-452A-9F53-F829B263245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7368794-7337-48E0-90F4-2DDB1A8E9D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B460030-010D-467C-8B16-F0C7C17E3E2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E863-F461-40E8-BB5D-42DD4C7E45A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73EEBA-E9B1-4700-8ADE-15C38721670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9CC7CFF-7C70-4F11-8057-778E0D24476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01CFE1C-604E-4FB9-BFCB-11DBB116FDC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2791E5-1BA6-4E69-BBA4-5F632AA8A27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00F25-DBAE-40C8-AFB0-EA469BD3501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9228148-C976-4B5E-AB06-50166F3C2EB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2DA2C6-AACD-4A60-91AF-42A6D15FE0F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75E4D8B-075D-45C3-B82D-6E79F8920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6FE03E8-3FCF-4F70-A4D4-F89F02329D8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5B2E-F541-4C17-9D11-D94F30990C5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6C785DC-986B-45D9-9216-0948B6EB412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FFF16C-8BE0-4BC5-9D94-D895B289CEB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7CB08A8-0ADA-4118-8BB5-D54872DEDC9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F5155F8-1C0C-4E74-AE9F-5FBD74D51D9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342F-8CBA-45C8-89D4-29303384808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D01CBB8-EA76-400C-B248-7B323939D03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4A5FF2-1DD2-4D7C-880B-701621420E4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1B7EE64-FD01-4FB5-A2FB-21977BFF74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32BC0B-55B9-4FBA-B3AF-4369379B6AF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482B-BAF8-42F9-8507-875391692EE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88713DC-5608-4588-AA4D-1ED248A15B2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8E60E2-4F69-43D2-879B-B7CF4038DFA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15B60DC-8757-4D3D-B398-57FFDC9AF70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99A578C-1355-4F92-A642-A9CC75ECAE1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5A451-DAF6-4C24-835A-3B59AD9F69C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638B4EE-511E-4687-92CC-903C757CCF0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DF2137-D874-40E0-9211-6D746B45719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DE953CD-96EF-4A6A-9D2D-9BBF54CCB9E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05ABBCE-2A37-4D23-82AA-D300F6F3467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9234-7702-4410-A3F6-FCC47D46D17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09D415-3AF0-4AB8-80DD-3C550EB5827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7677433-A763-4E6A-8EE0-9D01F25D8B7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A25C0EC-6BC8-4657-BA8A-7072156939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5079D0-6A8E-4199-A6C4-B4B5C7C9E7C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2274-C40A-4240-9045-5DDB75C479C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3B1355E-548B-41C7-A2EB-0BAECF3D53A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37CC8B-420A-4368-A569-0BCE0F81F2E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13E72A1-8325-4D62-A259-4E2ECB40B9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CBF1D4-7038-4480-8468-FCA1E3B6723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75ED-FF40-4F71-B244-27CE2226F5D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D9E00E6-4F03-4380-A7D3-E09A619C8A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9BAE1C-6F68-48A0-862A-F8A25A964FD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F4204BF-35A0-4A8D-AA65-C5556A5753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D4E3DE-3374-4E31-93A8-B09E484FC64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1D44-EF81-4A5F-A23A-7A0E288B134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DB5B91-D4F1-4396-98E2-7894CD88DC3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97FE3A-FD31-44BB-84A6-C8D214408D1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1FEAE6D-6968-444E-97BA-90B6BA9467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19A3E3D-7718-41A5-99FB-A941EB5ADC9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A1B6-5C5B-4B38-80BC-9F1D7A6E1D1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F808379-AE55-4AC1-8972-84A5946F77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00D25BD-DA32-4C28-9279-3A27A5FC330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43153F0-F434-4B27-B205-CFAB808EAB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E79326-5343-48DC-83D3-FF46878F892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8EBA-ACEE-4954-B9B1-5938EF86071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4E3FFE-A9C2-492C-9F58-C47AD484B0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0A38D9B-651F-49D8-8987-34D10ED6636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0C66A4B-A1AA-4A7E-8500-DCA5793970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83569C-6515-4D02-B064-759CFCF0149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AB71-4E56-48B3-8BFF-750B89F52D2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73E8A3C-C706-4B15-BE4C-957B717D644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3C2988-D2B6-46BE-BA67-13DE7B397EA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2A7B41C-E298-4DCC-B942-E746145D57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C0C7470-4BDB-4154-BA75-9D22369AC31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1058-69E2-4B9E-A158-6DECAE5F619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78F9A80-7226-48F2-A59C-A8C1EDA2A34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AA93BA0-A321-401D-A955-BE00BDDA4B6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B9472D7-F8A9-4A1F-A245-EA276ACA84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F64C31-F5F9-48F5-831E-0217D027B99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DBF9-73BE-42BA-A7BD-AE231F3448C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F27611-E95E-4E61-9652-185E8BAAF9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E47331-0B51-48A3-8755-997052FA882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4AEBD8A-D8E6-4D38-82A2-FA6F6289AE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AC1790C-3010-4D02-B691-FAE91368EE2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D723-CDEE-4B48-9791-0180DE2F512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B4AFA1-B617-42B0-8C15-A586FD71B75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A0E54A-E749-4FF6-A39A-B2E1530E918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2DD613E-7414-4FED-9319-7D902EC4A1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28BDED-8EF1-4983-A824-FAFD8F0E609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BDC7-1F98-4F5D-BF72-541D3461A26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86A9366-99EA-4C9E-8B17-054EDA347C1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B6EA42-DE74-4FF4-978D-2ED45BBCC68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4552C71-09F8-4688-A880-3A4CEAD975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25E074A-17CE-421C-8FC8-7774A2EF203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F1C-0178-47AB-AD08-62174C413DD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919BDA7-FCC0-4E71-9B97-BDC60350A91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670E67-50CC-42E3-A814-6C76CE84A8B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9A05149-BBC3-4042-9D9A-89D931FA4E6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21E2E03-40D0-4A9C-A653-0D76DB7D0DB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AFCF-A686-451D-BAF7-59E0BE21300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224329-8F0F-45BB-A910-BEB0710FD5D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4EF28-2C83-4D4C-B665-571142D41DE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AA92D6C-389B-4AA0-A7C0-D9B59275ED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4FA2168-997E-48F5-B099-C1070705CE9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5696-38F8-4B55-AE15-5E53C2E9F74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551BFC-5984-43F6-8DAC-343CFC53B73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4E12FA-B1C1-4AD9-B030-9AE83E6EE66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B84EB27-144C-4C2A-9390-DC43E12A12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940A01B-5431-46FE-B159-C8DE7AC5657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A944-179E-427B-8D66-C3F762D375A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A0FA5B2-D0D3-4B2F-95C5-6F13A183AD5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3F10C8C-8D41-42F2-96B2-C7D795D0CA7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9CCB89F-B516-4314-A171-BA0CAE594F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CBB363E-A150-45FE-9F2C-CF0EDF9F31C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E1379-08D5-4F5E-889A-AC466A44AFD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77EE2BF-5A23-4271-BE83-1F81BEE07B3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5BB73A-0E0A-40CF-AE68-E83A3A832A9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5D5A0B6-BED9-47C2-A790-B8EEFBD6F5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697F429-1384-4E86-A4A5-971255C40E9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74A7-4F37-4D4A-83BA-86D6B955554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38A5EB0-F8B3-4F10-BE55-9A7288172A9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471C19-7E93-417F-9919-90E3E951BBD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B47BF41-BD09-4169-AF50-072991AFF04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310F5A-8A61-4E10-9C12-AA244FD4C26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867C-54E9-45C0-928B-7F01EA181CD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5F15649-6D34-4C64-B3FB-E908B353E93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B31E33-C6C9-4B79-ADF7-67079055672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D80B6BF-9D71-4B70-BBBF-919A39792F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AC5FB8B-3C48-4046-B85A-88E27C195F7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9500-BE32-4E55-8FA1-7A5C13E1FFB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CF1C1CE-97C8-4D71-84B1-B9B15D06D70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16B100-3E77-48C8-9425-328324AC462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286068D-B43D-4E2C-9B15-CBC2C72F65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201CEAD-CF7F-4B5A-9B83-0B71765C76C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7B63-62CF-454D-A3CC-FC8557CCD0D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67ACC39-562F-44CF-8FD4-5CE9294F9BB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806C26-F903-46A7-A1B7-5214C3DD635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5FC693C-A7C3-400D-8946-41024CE15C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8D2787-FDC7-4C3C-A566-AC16A98199B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FEAE-3666-4BC8-8939-34DA0E0C47C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A385173-AC0E-404C-AAF8-A46162D0AD9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7F00465-FFC8-4E32-AA7E-8639357B0E9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BBBE052-8A4A-4D37-B8FE-D48E17E70FD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19C064-E815-4B4F-8DD8-DD02F838E1F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3651-E9BB-4624-9321-9744BA5EC65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37A55F9-8797-4B24-82FE-25D07C01D3E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7B1899-AB6C-4B4D-A641-1F2CF3CE7DC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D79E533-121E-4BA4-9F9F-23C7F45CB1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3E4E85-A1E0-4B6F-B0F1-402786B319D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72056-4C17-47F4-843A-E075C55B0FA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90F4FA-DA27-4AE4-AD9B-7A0C1854C0B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55095C-D1BF-4D64-ADC1-CD3063E75FA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5811BEF-6BC2-450B-AC47-9B9A715B81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B27A3F-7BED-4F93-B75D-756BF353C2F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AD9A-AE93-4536-9B45-E7F2969E395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97A8197-F115-47E1-A5A4-BF4C95BF133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2A4A45B-DF78-45E8-A18F-8E3A8C4806B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C7DEE3A-9805-45CD-8BF2-5C7C21C640E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E2AE65B-E332-41DD-B411-BAEDD234A40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2E4EC-CC42-4A9F-9566-663771772B0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0339A42-9EEF-4EAF-8FA3-3079655DE27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9A84CB-EAD6-4521-807C-122094599EF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8DC86F5-F2D0-4A94-906A-E65E29D921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8D0F1ED-C687-4804-9F04-4D7ECD6BBA8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DB15A-69EF-410D-AB8E-0B944EF461B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B258DE7-B047-4B3A-8392-96151546C7C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C6CB65-6F0E-414C-A4D0-114BE9131C0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0D5F1F8-B662-47EB-A14F-D5EDE5B3933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ED65423-1501-4F7E-BD38-65BF1D78BFB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2BF6-182C-4EEE-8A59-211552DF731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87A60E8-EE21-43D5-A97C-742EA25A90B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BA99E56-A8A4-47C9-A70D-CBCA08006F5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B87B73D-DFA6-4945-8CB8-5E460C94F7F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3BD7F4-64AA-42A0-9BA6-E7905F4944E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9EA5-49DF-48A6-AB73-FAA3FEDE152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518E51A-B89D-4F07-A9ED-43E2C16A215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96091BD-7C46-442D-8F69-5A2698228E7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735CFCA-D728-4A40-8637-67F687886C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7F91CA-0566-4711-8C8C-A6AA38D9F39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48017-314F-4936-BAA3-B31EAA53BEA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2BC9F0-74A0-4B4A-816A-E4610642E44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181FED-768F-4E1F-8257-E230BCCD8D1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74A1C3C-6146-4665-9CE9-CC8E7408B6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6A1382-11BD-4F09-95AB-767D8C5F143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ECC23-7E73-411D-8DE9-240F2229335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B3F6D7C-178A-45E9-89D2-130103E0BA6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F7E8CE-2DD5-42A2-917E-44713342E87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332A5F4-EE7F-4FE2-A034-C9DF34E9537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ABDBF33-1DE9-4716-B7EB-60C893A4408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908E-904B-43B3-B373-5C126BBFE56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845A803-1ECD-4C1C-9FD3-3CE030B2849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7C28AC-0B6E-439E-B8CA-76F652ADE26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7CF1450-FDEA-49FC-90A8-883E23BC57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6F06A0-F49E-4A1B-9518-E26B761CDD5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0DD5-5687-4D68-8F7D-624CDD1B9CA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87DA34C-A35D-4CA9-9DD6-5BC1E392DFF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CF4A76-B5B9-4BAD-ABBA-BAB1353CD53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E05FC88-C554-4E77-AF65-6BC4C7AB8E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5D59DC-5885-4EF1-B5B9-3F2BE9323D7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262D-24C8-4196-93C9-F3A2DA87068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8EFBDA5-B40B-45E3-A62B-0F8587286C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2BF56E3-40D8-4280-8EC8-C9A7FC27701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377DDF3-91E0-4964-8917-965DE46202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ED76AA4-A2B5-4BAF-ACD7-DB466423882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E469-2967-4E43-BA1D-C47C9B4C6A2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FDFA6A1-46D6-46FD-8F53-C7FEF1EA0BA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82849CD-C00C-4C3A-A1B3-64A9F1A4F13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FE8B0D7-0541-4A78-9ACA-6DEC82C2DE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0D6E2C-1448-4145-837B-B71FDC2FC48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5B3A2-3039-4640-A728-16B6E49579E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2AD5C77-FB58-49A4-B321-C4BBC950043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4C5724-C1E8-45D3-866C-30D374C1BA2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3792C98-94AB-4D76-BEC5-D9962FE496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742E611-D201-4761-B66B-CAEED3AB791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FFAE-8209-431A-89FE-13FDD297544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F8D3B3-C002-4EC0-B538-2929AA8603D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2300D7-9900-4644-AC39-4A83E0C49F1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F11929B-7A45-4DB9-BC36-D9BCA138B7E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7429EDC-1FB4-4FF1-B675-7F9E8495D97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41E2-BC86-4A2E-A068-9F86000E5A3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76773B9-97DA-4561-8F3B-9505A29AB7E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63DFE49-260C-4EA9-8181-B4BA720A623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4F92B19-A5A1-4AE5-8349-CC4E354EA4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EC7AEF-0031-4DE0-A43B-90C5A34E94C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6179-BC0E-4FAE-8628-08A317D0AAC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D927B00-6CE3-486C-90F3-FFBC55A0347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70741D-3711-48B9-892D-5B318BF2924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D8F5A0C-8D37-4BA8-9330-FDE2BC3DEA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D676B-D281-4580-A3A8-7F0F98DE0AA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741B-1BAA-4E31-A401-5047A9F2C85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9760482-AB8C-4815-A153-F3FA4B3309F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A6EC2D-557B-4EF2-8039-6BA87571620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AEC1519-E794-40C8-807F-0066B74EB4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1EBBDED-F63D-4DAD-A639-499909262A3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A88C-0D33-4D44-A055-58D85EDBCBB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F7D41EA-F070-4BBE-A72B-A9055728EF5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F16DED-1903-45F1-ACA7-890532F0358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AC99BD8-BD6E-4530-A80A-A34B191F3D1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1B9FFC-5832-43CE-9A09-FF58C4BCD04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E2CF-A9E3-45FE-8EB4-686262CE2F5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CE79C9F-D988-462D-8276-BCCD00E01CD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0F0271A-0F1D-4A68-80A6-437A459BF52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1169424-131B-43D1-BA22-F52353830F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8138D32-6F09-4C6D-BEC5-F1E22F8CF17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17B2-48C7-485A-9A52-09C2805244D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86ACD4A-7CF0-4B7C-A081-4779A5698A0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A8F7199-A2E9-41B9-B50A-F4983C4B648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C789E9F-2564-4D31-9A0B-336C1F0133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90C61B-FD63-43F8-91B2-8E73CB316D5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D21A-EA83-4780-B4B2-6B34294DFDF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3BA480-CF9E-4E9F-AEF8-FE5F75EDBAD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C9C44CC-D1E3-49F0-8DB0-BDEEB20FDDB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B68C93A-F44B-42D6-AC4B-4D0E84DCD9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6F8679B-BA9D-48DC-B72B-3EEE2153EA4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C222-10A3-43D1-96FF-53B59A70E3F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1BA0E76-5A60-4524-8088-ECA45D15FDE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87E865-52EA-4ACE-902D-5FD1E1D1723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EF8FE90-B21B-4729-9231-CB52C0E63D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ACA656-864A-457B-B82C-38E800796E6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9930-B90A-4F0F-A8EE-38EABFE613B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7A06B33-6B06-472B-9F86-AAF0CE60D67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F07993D-783E-442F-86B9-72BB9D591E4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736B9DD-2BCC-4F06-BF24-D3572A9CF79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964910-BD31-4A69-B6F4-ACDACBF0DD7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41E90-A367-44A1-9B15-68527E0F48E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B5AC94B-9FD9-430C-BBD5-251AA3B2FD3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F38CB63-3E59-46AA-9A42-2FFB78637C3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BB7884F-8DE9-432F-9735-7C1AF29B70F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3C62B-9A29-434B-A204-B982CA31187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C826-AE80-4E13-8239-16193CEB2AD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E4F6835-6785-46C6-935F-1FFA3129716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00D3B13-55C0-4B6F-B0C3-1C8ACF60AB9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0AC8207-B979-434F-BC45-5D09494D4E5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4B85F8-783D-4A21-A4A4-E7DABDDAB94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0846-2B46-48A8-9DD7-8903E0ACB6D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52E501E-110D-49E5-83C9-EF7260A69A3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2EE4F6-BB51-49BE-9449-EF2C34D4132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6D98B1F-EAA6-4806-8D8C-DD575DA99E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3783A9B-7D48-4E2A-9FD4-C3C5F41A168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6200-3BBA-4A97-B73C-2C7F016E42E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D1AE97C-F50A-4721-8CE4-AD2A8F93EE6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6F6801-C390-4D54-AB5B-6057B5574B9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89B8FEE-6A1D-425E-8E4A-827193A1CD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E402B93-268A-4B11-B350-D81EC15DA31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72D2-0063-4D8C-966B-9A015FBE374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BED3B30-B215-448C-966D-55A36E5CEAD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01A45A-E957-4C0C-B9E5-290CACCA8B6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96552BC-A180-4983-A0F9-76B77C08E5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BEBE80C-81FF-484F-A9C7-4F3DFBA352C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F348-82A2-44F5-BE99-5A84592490C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1E6314-6120-495D-9B9F-B8FA118D716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89C0589-4429-4EAC-A2FD-6E0B569599A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5570B22-23A9-451A-952E-C73E3FDFD1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43CE5E7-8100-42BD-B7AB-8DB0E505ABB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33469-175A-447B-A1F6-8FA39877FBC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8A80E1-34B5-4194-9079-D290B55B1B1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841D972-95E6-4535-8E6C-C0F07F5722D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85BA91B-D13A-4B79-A80C-F8BDD5174D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03C59F8-58F1-4012-AD4A-A475BD5A8BA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A79F4-3B38-4FA7-B2E2-70C7824A0C6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8D0C74E-CA60-449E-A3BD-4FE01317022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59710A-9154-4EE9-BE70-02F82203329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7A120E7-4F6B-4E0F-87F5-4C492FB5BB3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CCEC5FF-A509-4348-99CC-125150EF9C2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1797-1EAD-401B-B517-89C40F67158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74FC0F-F64F-4C59-9CAD-45FE9A259D7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78DD98-A4B6-4F1B-AD8E-241537459C2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F8F4216-6E0B-4818-8BD2-D3947162F64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237CA2B-B479-422D-B164-33D4605B9E6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5110-9823-4F37-9B36-AF1EB0D4108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60D1505-973F-4668-BFA8-6DD36B68DCC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6222DF-24E8-438D-82D4-D7056DEA54A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37E4DA0-9D76-4807-B0A6-B216E0B8ACA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7E32B7-94B5-4058-BE52-7697481DE51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F871-ECDC-49DA-BEC1-6AE12615275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67C2CD6-68CE-42EE-99AB-4E5E47F3503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DA6000B-6AF2-48CF-ACBE-AFDDE98914E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509538B-5C91-4CC5-AFA8-77DC88B394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105543-2236-4791-8918-139F7776793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D1F0-F0A0-4260-9257-4EB96AC4090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AEEA91-0491-4D80-8536-69E22B2CBF0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CFA4FC-ACC2-4E9D-863E-E9590D9BBCB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7E313AE-9561-468E-AB81-CD1A449DA45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FEBE83-CE10-4862-9E53-0BF2DEAFF0D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953D-06F0-4146-A7DA-B4626C62467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B7526F8-E51F-4DE5-A979-1289E136EB4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300900-BC3A-4B50-8B02-3CDFA6C096F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6B067C2-A90F-400A-BA6A-52BC53625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271213-1BFC-46BD-AC26-B630DFFCEF4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825B-FA64-4793-9EA1-64C78CD76A5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E1CCEF7-F2FD-4917-90B8-E5752FEAE9D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584039-C7F3-43EC-990C-FD209ABDAD8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C99CE57-778B-4000-9B16-08B6AC8B82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5F83020-246B-4D88-982F-3A65FDE2340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B3AAB-7DD7-49E0-A039-6B157B58D76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35FAB7-D656-465A-9640-1D7F7410F4C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C24CB4-98FB-4353-9108-950AD0DE3C5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5C5286D-C313-4E5F-8EC7-F4577C95A3F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AC1DD81-D82C-4976-88F1-750A2F7C08B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D21-2D82-4635-B180-A5C21FC4EFC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08B651-B9D6-4F68-B2EC-EBECA8386C0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DBAD6-FE85-4BD1-B71A-1EF68407758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B20BA7C-C84F-45DE-A7C9-CAD9924B5D5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4A4533-48D7-4B38-8A38-CDFEB163AC2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BD615-0A35-449F-85E2-4909AFCBCF5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5B58C3A-DA6F-4195-9CAB-8DD465C941E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46DEF8-35AF-4945-AB30-8FD22F6AB2D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4BCE952-13A1-4167-A92F-F508F512A3A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F09A44-777E-456A-9A2F-B8B3B74BF91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FC48-F516-42EC-9D80-7E5F5869521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F03DF6B-5BBD-4EC1-AD32-FED3E8888D4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BB24BC-616D-4034-8A7A-F8C8A6B4F79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802C3C1-8CDB-47BA-BE33-D2AD21CC09A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AB5A493-7022-49A0-B294-0CE2C66D8AC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03BB-5D56-43C4-A033-494FE9659F2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3EA978-F8FD-4EF2-BED0-4AE6AD92586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E33919-053F-4621-B714-24253CB0F3F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99DC075-C109-46FE-A52B-53AD75CBD5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5C1904-C6FC-4F12-90AE-15D4710A6B4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737B-0610-4C72-BF9B-3DB90E4DEF9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D5222F-1E7B-4CA4-9647-3458E318A60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0467B3-0DD1-4773-8D3C-6C5CB7073E9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38FE689-CFB2-4C74-A605-D7622BB15F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863327-935D-4630-B041-904572363F8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438C-19CF-43D2-B0E1-A3687CBDEB9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01A713-67D7-4E44-BB5F-0240C03058B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03AA0D-EEBC-4D53-910D-B78420AC0BB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3080CBD-3FA1-45DD-961B-4B9C104FE6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65E569-0EE4-4C9D-BD7A-AD279B8FEF9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5ECD-DD4A-422E-99EB-D5994B16B6A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8CC4E1-1D4A-40E9-BBF8-6C78B4D1B8C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CF9FD0-7E61-4156-A627-71A78AAD671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5D9663B-6DD1-4D4E-8536-FDFE9A550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BA4B906-8378-45A9-ABCA-C2148E358B9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418C-1739-4439-8419-9D82BB2212D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2546DBE-D73F-49CB-94A2-F76E51EA3C4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1E3C00-ACF5-461A-BDAA-5B552C2F523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CB6F1C4-8FE7-4771-857F-A3064C18D4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3EB0F26-1F3E-4A51-98B7-8850306796A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736F-7BA2-4F92-A4E2-B47D82ADC49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AF136F3-1C3F-45BE-8513-F8FC3E0743C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749430-DBD2-4C7A-BC48-867274240EC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C31BBBF-07B5-469F-B567-A6B0451E5BE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FFDF88D-7943-49C5-9D2B-935139D0BDA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831E1-FB86-4584-9150-40ED3CD9335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EDD9726-8200-41B5-9CA7-94BC396564B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2644968-4988-4A06-9AC3-1B0FFC0A025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0B9B884-B8FB-4A34-B29A-AFDD82EBDA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E9D681-97E2-4495-9555-316E5CB1A13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C6D5-CFE5-4BBE-B849-E537031EDC6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50B93E9-47BA-4EB5-A7E6-7DEC1357074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591D78-A046-42F9-9D73-8A9550DC56D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81B2052-EC62-4A68-8949-C65B05001B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557879-1116-4E9F-B697-CD3C3ED8F39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732-7786-43E3-BF0C-6898A8304FB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E0B40E-CB27-47AB-9A25-2DE1847E2BC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CCC753-006C-4525-AFC8-1B9904B6D65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04223EE-B6CE-44F4-9598-74FBAB3AAA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AFC4ED-0D3E-4AD4-BC83-32650CC500C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AEFD-255F-4786-864A-64EE7616F3D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7F992D-9E4A-4BCC-BC77-B11FD92AD93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13483F-F97B-470F-B152-0AF50D568B1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700DD07-6020-4A68-A69B-7950EE83FC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AE363AE-729A-4DEF-B2AD-784B670FB12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5EC3B-0DAA-4251-A58F-D27242684BE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F153DC2-1E30-460B-8CCD-34A782E4F4C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84EE924-508D-4695-8CAE-77BBAF2248D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9D8C7D3-C2DB-475B-99FD-2F16E52227A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3850F3-0537-4CCD-BA01-C9B9DC517CC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89F1E-B088-4ACE-A648-778A453EE70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674F11A-B5BE-460C-A069-BFE0AFA7817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2B76D8A-94F5-4E78-9368-EEBFCCC2775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ED1EC06-C68A-4BFA-B502-1E6AD2CCF2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B25796-9AA9-4885-9DDB-A5641B6BE3E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D2FB-8247-418F-9FD0-302D5C36AA1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367AD35-0936-4723-AA3A-E044260BE79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9ED751-B700-49FD-84AC-7A2F0C4306C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A6186F0-72AC-4D1B-B115-ACEAF3DAEE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5B93C8F-06E2-482E-B87E-34D88362B06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D02E-3367-419F-8B96-08BA176A7F1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CC030DF-4EF8-494F-A46E-E94B9C4FD00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43F6EA-C7B4-4854-81EA-BDE2A513177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5C6EE3A-9E1B-45F1-AA4A-7852162647A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8A60A7-2E68-48BA-AB17-B6E67261FD7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CE69-CC34-4491-9DAC-96BD4B2A29C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AE6254A-E86A-488E-95B4-4149D658474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69D91B9-A830-402A-888A-8128610CC04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C5F4CDE-890E-4453-80C8-F429C43028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519989-00EA-4ED9-93D9-C7E0CEDFBCD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0DD9-86A3-4BE2-8141-E4F456D39AB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11B36A-F4F6-42E5-A16D-59C21247DD0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006B82-12DB-4354-A7BB-4BCF68C3F8E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24F46D5-7A04-46F4-91FF-3C52F0BCB59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1E6301-D147-40B0-8BDD-9671D07D159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0A1FE-147E-441B-8B56-3CE13292A3E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C69B1B8-BEE0-4632-9926-AF73C6EB09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6B490EA-2ACB-43E9-A57B-C3802033F16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6BD5059-13B4-44AF-A261-F1D65D299EF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F9A6D9-071A-4B5A-AC43-025FC108D6A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5F274-DBE4-4C15-806E-10C36991161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8CE3CC7-291F-4A9C-8254-B3CF7F361BA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99C754-66C1-4E27-9101-04F82D6BFD9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0403AE6-DC72-48D0-9CE5-12FA957B42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CCF63E3-E9A5-4E62-91A7-AFE68E8B872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50E96-7681-499D-9A3C-1F7C6274E5D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AA6B5B8-660E-43EC-AF86-F598E9D7474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3BD396-6CF8-4637-A800-13792AFBDC5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0A96E48-EF76-4DE4-AF42-0AFE8A60D2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A0BC238-6705-499C-9669-EDFDD343EC9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6451-A8DB-4436-B5D5-B5D74366BA3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C0F2632-B09D-442E-BADD-2EBC156D105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EFAFCD-E933-454E-8498-90074975C31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4691E42-AE35-48EB-9E9E-C9A7971401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05F61EE-04E1-400C-B525-3FADC01CD32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86029-6C35-41A3-9C53-5C354DCA875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7A26FE-F09B-44E0-B8DF-03A75353BB4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435D73-E19B-4614-8E3A-EF19E72BF4E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D31A9A9-0A7B-4A64-A323-2BC19B030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F2148FE-9904-4FC0-ACAC-5ED0454D64B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E286-E5A3-4455-9FDD-E3EDB3D6DDC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D1CA6B5-FE39-466E-8AA5-3EDE0227CED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7EDC311-9927-42EC-8DF1-4482A41294F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F575C38-1CEA-457B-96E1-DF960A9F35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CBEBDA-EE5A-4D96-BC61-9A89D6B7725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E793-BBA4-48FA-9CCD-44698600DEA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176BFE8-EBFE-4D35-82EB-D122FAE3A39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CF47A7-87DA-4542-8E82-46AB4D1708E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2AB155F-B3CA-48C7-A331-31699E8499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0E88B1-ACC9-4B77-9FF3-7ABF7AAA4D0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BAA9-D55E-457F-91B8-292C79109A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BC4C188-556E-4A20-885B-8486803D783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F4A227-BAFE-4FCD-8DAD-48F9A96EC97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47518DF-4F60-4D4B-8564-42F6BACF4A6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0707DA-CFD5-4EEA-930B-8F9B2AC18F3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3D59-9EDE-458D-BE14-9B723AE0501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E4F6E0B-004F-40B4-AA15-7D8965E15B0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21FE2B-4F14-48AA-A197-7C2ABB3A7C0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3E96DBB-3C74-47C6-B095-34E7CC65B1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141AE2-1747-4F45-9C2D-F8B56692320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D8884-9043-4C8F-8B60-1BE56484A34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5D38ABB-AC95-49B9-9299-6DC5FF43B18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669568-147B-4C77-9CC8-D762206DA01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31F9E40-92C4-46BC-9D38-4403148A367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CCE4934-C2A4-4924-B728-682129EBEE0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E4E27-4B9E-4725-80B9-4C75727ADC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56DD366-D340-4181-9E2D-67A5D9F0EB5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DA11BA-2A97-438D-A5C4-E4011A8EA3E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2D9B223-1A2A-4D56-B98F-4BA5C1FE9D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A12C76-DF46-45F2-B091-4AF4600CF34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A72B-B91B-4A89-BEB2-FCFF271A37E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A460F66-DF76-4002-AF75-C11517DB398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F62AE3E-3F5F-4C3B-910C-04520B30B00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8651273-8B7A-47C7-BEC7-F16EE2786BA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7D88096-8194-4578-8FF8-59A58173191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B893-4984-449F-B249-C283C3FE6DE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D355E4-8B86-48D9-AB10-B1323234D14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5D8A9A-E054-4815-B080-76C96618AAF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BB0F2A0-BD3E-418C-AF4A-9A0088427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87038B-6E03-4EAF-B992-99D5B7CFE5B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4294-49D1-4D12-9C61-2B75CB662C9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4916363-1558-422C-83C4-8B4E8E14A5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BC367B-4FA1-465D-82F6-82E7F3AC56D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C0B6949-E3B6-4DED-A3E1-203FFB6072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410B091-3678-4C80-82E4-3E3D186BA5B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9F026-2434-4A10-9B42-7DE6D588B5C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ED1857-93C0-41AC-85E5-AF9B7ECC03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57C7B7D-51D1-4CDC-A4C9-DA894BE01CD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E1A5364-D891-4BB6-AD14-DE92A7496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0BE86D-E587-43CA-BD8D-61989857C01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1FC0D-F54A-4F06-B699-551ED131307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1BBA34B-5CE9-4512-9C4D-2D32A1933ED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96154B0-C7C7-4762-81D2-A261CD39C25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B8D8E53-C2F4-4C97-BDCA-FDAE22F2F3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2BDD91-9820-4ADE-8929-FD1BFC60037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16C3-FA42-447F-977B-A151E346631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A1C958E-6E96-409E-9108-372639DDFDD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372087-619E-4FAA-9C35-06E6272CE87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A9DACA0-B9CA-497B-8859-B207000286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E308E9-D838-4774-88AC-7449447257E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0839-A74C-401E-88DA-0210F269A3E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E2E45F5-BCDE-47FA-B632-2CE4AEE2A5B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087C26-D11C-4227-B56A-125A4F7B8A2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0F4DB77-1961-410F-9174-58A14F1F3E7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BB31A0-72DA-4018-B330-40BBF2B2772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4C68-5484-40E6-B545-4BBED788203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1ADCBA4-9CA4-48F9-8AC3-D9D181CD8C2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138A24-7A3A-4D79-B4B7-9D82DDFF51C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B87B9C2-AB50-49F0-AF2A-18B391E7D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AEF070-AC0B-45E9-8A65-6FF4E7CDB87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8529-F8ED-4996-93B6-E36088508AD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761A927-6246-4E79-9CE4-589F20A0474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9205ED-02F5-4F84-9592-4888992D3D5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3870AF6-0D37-477A-9401-B2A7D564B9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4750AF-62C0-4ABB-97C5-49404ED67D8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4E9D-D5BE-4F3C-A189-636F74C7C2E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D526BD4-A61D-478B-8FF0-C05C1847C9F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1CA980-B970-4AC5-AD9B-24F0CB13295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1832167-11B8-4B62-B4CA-213B7EDC2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209141A-BE8C-43B3-A819-F56102162CF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5A14-253F-4CB2-BA2B-89C8C44C8B0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CB18CF-1C26-4CA2-BBDD-12824683E08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D1007D-2296-477F-9799-E11B5AC48A7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7069FAF-7E59-46B6-81E5-40C1097C45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E60E462-0CB2-44DE-8592-152B1074DD3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CAF3-768F-4B2D-8A8E-EE49952F3D7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3E78269-7031-45EA-889E-DBE2239044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38FCDE0-6A26-4858-96B2-DDB4F6E9893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10BDAA0-69A5-4959-8C9F-0277A509C2A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B9B0D42-EFA6-4291-B32D-A9B5A57A493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30EB-8669-41F7-A0FC-EB1AE1D2A9B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DAF2C9-9BEB-46A4-BBBA-726B785FCA7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C998CF-9972-430D-B5C3-7B4C96CAFC6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802F2BA-4183-48FE-949F-6D72CB7733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9E638D8-CC3C-4A1C-A33E-17E401F7620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8038-9575-4CA2-B465-BB5370A00C4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7B6F923-423C-4B6B-9110-024AC3EE6BB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4DB88D-D173-444C-AF51-BA7D42E09ED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74AB3D6-3E91-4ABA-A231-69AD463E29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48AA28-9DD5-4074-8668-C6D8DBC277A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231B-DD93-4201-8B01-8E63CA44001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C28106-AA6F-4B14-B5FF-944EFC24F12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B47EF86-D3E7-4724-BFB4-59341B55D6F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793FE81-BE85-4CEC-9684-ADEAD9A240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C3EF528-05CE-4C6F-84B8-8B16E2C94EC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0BA9-2325-44A6-80E1-341916AA2EC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3444F35-7C32-4BB6-86DC-8E34E229805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A7306D-A122-4032-B8CE-13ED7FD1D6F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E553BAC-EDE9-4A3B-AACE-DDC1FDC9312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B315E4-8830-43DF-8277-D4FC0760AEF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535C-3827-450B-B153-3CD2A4C10C5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D211280-B837-4FD6-B886-2D23CEE6D30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64FDC6A-11A1-4B42-84FC-3A8F94FA1F0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F525B12-E2AC-4F91-983F-8E01E92BF45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0830BF0-2012-4DA6-A1DF-C71B63A59FD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FEA0-7704-4831-B2F1-9D41C6BD0D7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43B7AD7-FA4D-4E64-A532-9AC3C4DCEDF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A1E44B-AC45-4283-9BB4-30C23F24C11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C1E8C16-B5D8-427F-97C4-C8C40A466CE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EB733A-7A2A-4A90-9FAD-BAC7C02B629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4D2C-96AE-4484-8349-E443656700C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BFC6823-8A9B-4207-8326-08523CADBA4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17FA32-8139-48EB-83B5-416ADB8F68C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25338FC-5EBD-437B-B7A1-390518545B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16FB15-DC4C-4FE7-B9FF-15F4C24D80D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179D-1691-4357-BF7A-F9A4F608778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2DDD6C-1471-4BA0-A286-3C5BCB720C4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5B28912-CE01-432A-A5CF-09C482F6AF0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4B29B58-D8C5-4B79-AC2A-0FC86EE16B6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9918957-AB97-4870-B011-FA252952EC4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4E04E-0E7A-4FDC-9550-120B90AE0DD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11D69AE-AE3B-4D4E-9A70-29FE1C66A05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E751CA-E07A-4A90-BBD2-751528C462E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555A48C-6BC8-48B0-8FC9-6DEAEB20CD3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16A5C1-9707-470A-BDCD-7D4ACC95996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A48B-6B80-4DA0-99AF-43C6281411E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F501FA-6AAD-41A3-9531-E44CBE1036A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232E7FA-EBFA-4EF3-ABDF-CDA920DE68C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79268C2-CB43-48AC-AD40-A21F2187F8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E08A97-5870-4961-8088-1368442253D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DA228-CEB7-49ED-928E-F2B6E64B7CC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395DF0-F942-4A94-8B8D-71692E2A81D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8570A9-E9B2-4D9E-A6A7-8E7FA46CE0D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EEBB2A1-CF60-49C5-9D31-F29CADA477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055C44-4B4B-4857-82C4-881A7C3CC0B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A366-6C6F-41BC-BBB0-09D6A444C90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175BE6A-BBD1-45BE-8EC0-87ED7BF828E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3E2518-589B-4866-94B9-CDA4BEEDF27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306E122-76EF-4CCA-89D3-4C0318D978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1BE6A9-75E7-4B14-9026-6F9DF691256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3BB8-14C6-4B74-BFA7-242A2895570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DEF0AF7-B5AF-4E70-9DAA-948153BB22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17E89E-60F0-4F98-BD40-F819B96A406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2661890-09A6-4872-9441-4F1E3A87AAB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F055D78-C934-46EA-9B7B-3A48DD2FC8D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35D9-EC30-490D-80F2-2D60B6BB444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8F76211-EFBD-4ABC-953F-D73E7C8744E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4729FD-D485-46F9-9C7F-B4D2BD86B24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B5C1EFB-343B-42D5-BCB1-056A5B111D7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FD9FAD-E122-4A8E-A180-D128D4EC7F3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337491791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107764383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61939779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37559548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2024/9/19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33771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C5BB-E464-46D2-9BD9-1306DD0A4DF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402C2E8-8608-452E-8D66-D3DB8BC90A9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AA5A86-70E3-4A03-B2D7-E9FC4E5F159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ED28C5A-856A-4F8D-BE2E-5424A37130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CEA666-354D-4AEF-91D4-61905A2C3C2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2024/9/19</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22484564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2024/9/19</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00133952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2024/9/19</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8462567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2024/9/19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39845190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2024/9/19</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101662663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188894313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2024/9/19</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3526654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2D75-9647-4718-937C-37CAD78EAA2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F5EE8A-13D7-45B1-99DB-06E7BE9E6C0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63628E-91F7-40DF-8178-9002D896798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DF3E0BF-EFA6-4FBC-B266-17600042CF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DE20D5-D066-425D-9999-C1CBAA89ED5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EA7E-D446-4A64-85D5-AB436DD86C6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EBEEB88-8F79-487F-9B77-80D50CE042A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E6C9DD-ACDD-42A3-9312-E45111F7EF1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48077F3-0C8C-4DC4-9AC2-EA3BC1E293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961B0F-B5D9-4265-A7C4-DECC0CCC677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42D5-D526-4E64-A607-55F364040713}"/>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B6362CA-088E-4D24-83EA-24042F0F66A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9E3FF4-9521-47BB-9011-B029818B0A5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7003EBF-CB42-4934-90FE-40773B1968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79EDFCA-77CF-4BA3-8C3D-DF7F167CEED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9B28-E3B5-4568-9335-D4BECF4E199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B113671-09E6-4D7A-877F-113A427FBB3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09AC644-AAAC-4C5C-9E72-56D0D46C217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43B284F-58CA-49DF-A930-DA430DC66B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7D1E16-74BE-4414-819D-1E83FE9B5CA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6A6E-17A4-4AC9-B21C-0F7E0FFBB10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A0488B2-6B50-46CF-8F38-FA090197628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2DA12D-7768-44C8-A400-0C79368EBBA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F314EE58-2434-446B-917C-317CD77190D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9D6026-FA79-4A09-ABAD-9D9F45F2617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E4CD-C60C-40E3-89B2-31C25D16B31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6A7D8FF-3B1B-48AF-8807-1AF6F20D5B4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968D37E-786E-426F-B995-694FB3E4187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E26ED52-1021-4166-961C-4969F9731A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5CE85A-A14C-4AF7-A165-B1370D6FDE7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8E80-9AFF-4F51-9633-02239385BC6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4438F4-6BCE-4600-84BB-D43D86A5D51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F9E968-219F-4C86-A482-59CA5EB4020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F552D55-932F-4632-A2F5-FB881382448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0B1C3C-3F68-4714-847B-FB688623CB6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53E0-DAFE-45F9-9760-B59D4CAFA4F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7D0B7C-FE04-4E0F-A592-A6FC17B9F1C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1F2064C-0273-4E7C-BAB5-528C558F84C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D5D2534-CEE2-4BF8-AB71-D308E49325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4E61B78-37C2-4DA4-A824-181641FD5E0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31BA-8287-41BD-A942-14A5FDC70A7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40B891C-41E1-4CA0-917C-2A939561ACB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3547FAE-7A40-4E0B-8F29-9F773E5DF472}"/>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F4AE573-E49C-4E90-8ECB-7E1BD188A6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57CE32-0790-4D75-A341-4D75CEC6A9A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0555-4113-456E-B950-A777C966B81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48932ED-FF88-4768-AC46-F92C241D295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D57D5F-AC23-4644-8562-78A773236A2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BF83371-E0D4-4BD1-9F32-4C32E30EBD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9463510-CAD7-4CCE-85CF-1C3C73DD13E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574B-2D79-4AC5-811A-6EA8C381D33F}"/>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548E23-3D76-4E5A-A732-2E018FC8FE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F7CCC8-B51C-4950-A189-EEBBFCA2853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B219DB7-6C72-413B-A59E-C3019195B96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05CEC4-731F-4C39-AE0A-231F0765F7C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ED32-063B-42CC-8539-1974D868F5F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639626E-1B0E-4E66-AD17-DED5767FADC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4C06B5-070A-4FED-BD5C-7479590BBC63}"/>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9133F79-0DBE-4775-838F-2D44F1CBAD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311EA2-71CD-4B89-A4E1-F7EFE7CB6C7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8732-7B69-4B9A-BC53-55C0C3E518A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24329A-53D4-4F5B-AB1B-535F9998899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3DFA1C8-678E-4685-A146-5568C5EAD4A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EF8FA66-6DAA-402A-BE80-CC873C92E6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4E8EC5-7D58-4FBF-91DD-A55C92907C3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4C6-7FB5-4B44-AF91-252BF3CA2B8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A22CB9A-3153-4D14-B2C2-12D2B024E4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7F78868-0C85-48EE-A426-C31E1E23E07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A2D622E-1C2C-4246-8D11-0EF87E560CF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868C55B-631F-4551-8F97-5ACF1B88CC5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9B5C7-5007-4DB9-B715-53C9C017B60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7D7CF80-AF23-495E-B019-CE7E6E52E39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91EC43B-39B1-48E4-9BDE-18C047D38AF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65B773D-C404-4CE4-A7C6-B25C3794E75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CD64197-37DD-473D-AEE7-F20E3F8CE13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7FFB-A68D-44E1-B48C-FAE0D5DEB8D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4492D4D-B26A-4869-860C-2D34D041878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24B273-C502-4D78-96C0-1AE1E5DCE4B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AE8C7C0-3D2C-416C-8CFF-B318C024E27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D04945-58B9-4B81-AB9A-071F19F79246}"/>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C1C4-3DDD-458E-8907-4076469EAE2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0885F0-FE6B-44EE-BA50-F3584949A6A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1FCC7C2-7B16-47EE-9E95-52D072EED2B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45210C6-6B10-46EE-888D-1AE7D4AB07F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D71220-3574-4CA4-A481-CDE996400D1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B775-766C-4D01-9D69-F9E5DF6FCEE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D53F525-3F7E-4D99-8AFD-B6D35778DE8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20771AC-A995-442A-9F1F-E579C5E04A4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21C5E943-1CB7-4C6A-9AA4-53E133C6E2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EAE427-DC18-4590-8446-7431976053B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02118-C2B3-4F2B-97B7-D0B0A789BFB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F01FB76-34BE-4C5F-A9A3-C80062975CF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28810D5-DB8B-437E-9B43-A10F7153935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C1D0B8D-A3E0-4551-8EF7-4A0B2E08A8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D15CF6-0EBC-4161-B881-506FF23254A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7F6D-026E-4AB9-9FA5-BAB7848E0E8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5BB0646-ADDF-4CA5-BF49-76D3B6D1E5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A4AF28-7D88-4E9B-A5A3-1CD4FE7EA1BB}"/>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EC535E2-FEDE-4FB5-9867-5976286AB2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F901B41-A98A-4F2B-A509-5C3624E9274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C756-23E9-4AA7-AA31-34D8BD45C43B}"/>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C8FB88-72B0-4D41-BD81-71D837987D1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6889C4-6F5E-42C9-8385-ECE94E1B958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ED2FF6A3-91C7-4E41-AB84-9C2F157B6E4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E4437B8-9695-478E-9A73-EFDEC1AE3392}"/>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AA77-575F-4784-8D1C-9584B3C3E39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DB28EC0-5BF7-4197-B72D-F3C85522128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D306B8-21C9-4121-B437-EFB3024C23A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89D4456-2619-4E2C-94E7-54F01075867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F36E0C5-DA81-4B5C-8704-9488E774799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DF09-9CD8-400A-B2C0-8D6F33F1385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9EE346A-D120-4695-A89A-75FBE802AC8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CCFB8A-71A6-4FCA-BE35-953ABE2D2BF8}"/>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3C3E719-9521-4EE4-8C86-C30A196F6CB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0FEC71-F7E1-4DD5-9EBC-A0F9348F9029}"/>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716C-7A83-4278-BCAD-3A79039224C7}"/>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B994BB3-B1DF-4BB2-B3FB-222821B9225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98D819-1320-45A9-919F-154F55B3DB2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4CB5492-8864-4491-B762-C404FF4FDD9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3FD3785-D195-4DB6-B479-002D849D9A2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45C3-2550-439F-9BEE-28A8E37C7D6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359CAFA-C14D-49C4-BAFA-219B4428CC2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3727A4-045B-4906-BF23-D683F0FEF6C4}"/>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F4E354E-84A4-441F-A10A-A2CBD748BC4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080B5E7-A308-4A91-BADD-94762005201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9836-CD3F-44FF-A2D1-DA349741E1E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1B9B2B-ABC3-44E3-8CF6-ACB38C5B9E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F0AA7D-6268-4EE6-BB8D-F537A029521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1DDE0D07-9AF8-40B8-99F7-3DE6E594457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C8F163-D586-44C3-B215-13FCBC687E9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5F46-B87F-4882-86CB-53C0A7D5031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BBD661-0DA6-45AC-B3C7-9AD0EE40B89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A0CCD05-C2F0-4AE0-A718-20E24FE2AA7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608B337-68F6-4B46-B04C-7A132CE93E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215E873-82F7-4DF0-85CD-1E0A1CFCAFE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64CE8-DB3D-4850-B313-B0C815070694}"/>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8A21D85-2DA1-4B61-BC74-FD4D80C57AC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6194CB6-6095-4143-A4E7-A6F743A52D7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E39E18B-3211-40A2-A91C-D91410FC91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FFE5B4-85E4-4461-9C34-1C8D166AF64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13D1-61F1-48A4-A688-B12BCBF77E6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1F050A-B9C9-44A1-807B-B0FE19FFA87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408BC3-5D2D-4D2E-8121-C3E428BF5FA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1E7F04F-7996-4150-AFC4-D61703B9C56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63A7485-5894-485D-B999-87343825CEE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4D59-7DC0-43B2-9517-D3FCEE82495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81836D7-518E-47C5-A5A7-8A6497A864A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688961-B422-4AD3-B89D-A2E3FFCFB5A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C5F8FAA2-97A7-48DF-A66C-EEAC1F8DBDE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7BA09EF-CD90-4535-9EA4-59F694934D1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AC3E-C647-472D-B623-5A0EAC439E58}"/>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D9E926E-4B7C-4391-B323-C2C45EDA54E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353959-1892-4B20-B6D6-2C1A2DFF434E}"/>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088BFE9E-0E46-43D2-9EAA-98D3A99D4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8E03FF-3C0F-4FB4-98C2-F265B6EA337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3E5A9-0905-40E6-98C0-9C92C7E4AAF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21125A7-9EAC-4D58-B63E-C000D5FEAC2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527071-AB4A-4D14-9B49-9413E14B052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13E7AAE-281D-4060-8BBE-632FDC4B1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18DD55E-5FB2-49CE-9FBF-4B330A7C12F5}"/>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93E9-973E-44BC-B937-B06866897D01}"/>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F6E505B-1B77-48A2-93D3-4F6D957EB6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7AE28BB-EFA0-4197-9CC1-58ECD439A54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C0D4CF8-B89B-4755-83E0-9DD5F6285A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56699BD-1CF1-40A6-85BF-2DD7EC5BCE47}"/>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5DCB-F6D2-4B14-B490-403F88A16DBD}"/>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3CF0499-F022-47F6-99F5-8042B2F2718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DE06EEC-373A-4A63-A9AB-0B50677CCB26}"/>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6C9CDC1-1CD6-4731-9AD4-8B6BCC11C2F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14E97B-B030-4CD6-B4E3-9CDA259C9B4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CF5D-BE7D-49D1-82E0-86B0E1699BD6}"/>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646F616-859B-4739-9574-A468B9A0191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96BF7A-1FA3-49CA-8749-84FB9A767570}"/>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AE0917C-08FC-422A-BE34-24924F6E4F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E83F95-7B1B-4054-84F4-6F3B269D78B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52B53-9BEB-44B2-BC44-F002742B8B5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435D759-98B4-47CC-832B-3C09CE2678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1BA146-A2A5-4D73-B0D8-14DFEB33227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9CF5FB48-2173-4955-A4E0-6C22E427DA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D9B88F-C4F9-4B6E-AFED-7F52DEF5AD6A}"/>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9734-BF80-4314-99A5-CB6AC97404E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89C2883-0EC0-43FF-A4C7-3549406C5C7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EF4A05-0B12-451C-82C0-FD786D86641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54312BA1-C3EB-40A7-8576-2C38E4960B5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21BB60-340D-45B2-AA25-C0D4A90B316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DCC0-7F56-4D23-BAB0-F5AF9527B2E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8780031-DA0F-47C4-90E7-BC8633E6A1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F03A1D-44E1-4615-9114-1B2F6E1FBBA5}"/>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D5D5095-BE46-46C5-B7F5-63785A8B324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6EB303-B4BD-497B-8C39-6958D46517A8}"/>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0EDD5-FA14-4BCD-9C6E-31CF5A72403E}"/>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B55BD6-9F12-4A41-BA5E-33435F49116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EEEFF0-19D1-49CA-9EDC-49336A057AED}"/>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DBBC611-7D4F-4583-AB2E-65107BE642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70B6A94-AE2D-493E-ABB0-FE56E4ECB32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46B7-955A-4319-8E27-9DBB83B561B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8D54C39-0FC5-4583-9047-FFF57518AAF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6394534-9C79-4BDA-A1C8-A400FBA17FD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341E7996-3C0D-4F0C-9580-D92543BB3E7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B18F81-9A61-4558-8C0F-26EAB0554154}"/>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5EC1-7732-42C3-8A41-A428EA6E25E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3627B3-DA63-4E25-AEA9-9AE2F7994B2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863C40-8850-4EFB-AE5E-B534916D9B7C}"/>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8C336539-E3C2-4189-974D-3F7E08BECE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F68A01B-5FD6-4DED-8EA2-E8F19A5B7C0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7349-39DC-4160-86BF-60B1A9ECB979}"/>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D670550-669B-40F1-BE18-003BF4761BB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CA5B539-9878-41F8-AA8F-E2464880409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3D5D47E-D9D6-4265-B42E-D1AC7A01B8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53DA76-F1BC-4020-AD5B-7BD3767322D1}"/>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54825-3592-45A0-BE59-C3E58563E625}"/>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8D52B0-D228-49D9-AC9A-00DCED96068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7E338F-547A-4210-B58C-23AE2EDC2169}"/>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FE1B3B4-9382-4FE0-AAB9-7F3A9CBFB6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B7479D9-1AF6-446D-9DBB-3F263779329B}"/>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64F4-4BD6-4F63-BABE-20632FF3B0D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EFBA13-B2FA-4EB4-977D-CA7269A85F4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01D757C-EECE-474F-91B6-9E714AD926B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44B549BC-D0AF-46CC-B690-FB89A63EA1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6FB033-14D3-4917-A393-792185A720B0}"/>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94B4-727F-42F8-B186-72BCD727FD6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288356-63D9-4822-B460-3E3751841FF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3569D88-90CF-4D3D-8802-615F1213DAD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BD32E30-4216-4611-808F-C0A03759BC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BC31F8-44A7-4F50-B92B-80CB4D4317DC}"/>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4FEB-89DB-4132-9757-709E87609D4A}"/>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AE1DD59-80E5-459C-962D-56E4B985013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239E689-6D24-470B-B84D-041053C9871A}"/>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66BC2A49-6C17-4AF0-9A32-CA93C1828B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20353C-0B6E-4B61-88D5-B62BD9A97A3E}"/>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98B76-3DCA-45BB-8CB9-86419B238B5C}"/>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57FB81A-D927-4502-B8F9-B8459CAA400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5A3A31-1B9A-410B-8693-36CE6CC10687}"/>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3C3E1C9-762D-4260-9DBC-B5DA18D979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4738E3-58FA-4A6C-88AF-21A9BF7E5B2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F3A47-EAAF-420B-9DC2-DE995378E28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5B4B91-6AD2-4407-8700-74AE050C0AD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640C30B-377F-4FA1-989F-6769944E435F}"/>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A9EA9C22-3CE1-47CF-B3AA-0CD066498E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A5D0D25-80CD-4A5A-8C80-AEE3420E14E3}"/>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0542-B888-40C3-8E8C-2904721E3832}"/>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483B40-6222-4422-B1AE-2D79B6B76AE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869267-A9EB-4B4A-B955-032CBF545D1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7CBF92A8-E707-40E8-B228-DAD62253DC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984B8B-83C2-4FA2-BEAB-6B15F86FFD7D}"/>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B73CF-20FF-4E94-9BB9-62F201480250}"/>
              </a:ext>
            </a:extLst>
          </p:cNvPr>
          <p:cNvSpPr>
            <a:spLocks noGrp="1"/>
          </p:cNvSpPr>
          <p:nvPr>
            <p:ph type="title"/>
          </p:nvPr>
        </p:nvSpPr>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A908BF-A5F0-4AC8-868E-12CA7A33998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80CEB4-0D6A-4F6C-A75F-740D4AB89341}"/>
              </a:ext>
            </a:extLst>
          </p:cNvPr>
          <p:cNvSpPr>
            <a:spLocks noGrp="1"/>
          </p:cNvSpPr>
          <p:nvPr>
            <p:ph type="dt" sz="half" idx="10"/>
          </p:nvPr>
        </p:nvSpPr>
        <p:spPr/>
        <p:txBody>
          <a:body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B3B0EC80-9F3D-4467-9BF9-239BD35370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815251-26BF-4BEC-870A-2471C626C96F}"/>
              </a:ext>
            </a:extLst>
          </p:cNvPr>
          <p:cNvSpPr>
            <a:spLocks noGrp="1"/>
          </p:cNvSpPr>
          <p:nvPr>
            <p:ph type="sldNum" sz="quarter" idx="12"/>
          </p:nvPr>
        </p:nvSpPr>
        <p:spPr/>
        <p:txBody>
          <a:bodyPr/>
          <a:lstStyle/>
          <a:p>
            <a:fld id="{AFC74386-EA82-4106-BB3E-3A6905ADB3EE}"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170" Type="http://schemas.openxmlformats.org/officeDocument/2006/relationships/slideLayout" Target="../slideLayouts/slideLayout170.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openxmlformats.org/officeDocument/2006/relationships/slideLayout" Target="../slideLayouts/slideLayout522.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slideLayout" Target="../slideLayouts/slideLayout524.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526" Type="http://schemas.openxmlformats.org/officeDocument/2006/relationships/theme" Target="../theme/theme1.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506" Type="http://schemas.openxmlformats.org/officeDocument/2006/relationships/slideLayout" Target="../slideLayouts/slideLayout506.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461" Type="http://schemas.openxmlformats.org/officeDocument/2006/relationships/slideLayout" Target="../slideLayouts/slideLayout461.xml"/><Relationship Id="rId517" Type="http://schemas.openxmlformats.org/officeDocument/2006/relationships/slideLayout" Target="../slideLayouts/slideLayout517.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76" Type="http://schemas.openxmlformats.org/officeDocument/2006/relationships/slideLayout" Target="../slideLayouts/slideLayout276.xml"/><Relationship Id="rId441" Type="http://schemas.openxmlformats.org/officeDocument/2006/relationships/slideLayout" Target="../slideLayouts/slideLayout441.xml"/><Relationship Id="rId483" Type="http://schemas.openxmlformats.org/officeDocument/2006/relationships/slideLayout" Target="../slideLayouts/slideLayout483.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43" Type="http://schemas.openxmlformats.org/officeDocument/2006/relationships/slideLayout" Target="../slideLayouts/slideLayout343.xml"/><Relationship Id="rId82" Type="http://schemas.openxmlformats.org/officeDocument/2006/relationships/slideLayout" Target="../slideLayouts/slideLayout82.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245" Type="http://schemas.openxmlformats.org/officeDocument/2006/relationships/slideLayout" Target="../slideLayouts/slideLayout24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52" Type="http://schemas.openxmlformats.org/officeDocument/2006/relationships/slideLayout" Target="../slideLayouts/slideLayout452.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105" Type="http://schemas.openxmlformats.org/officeDocument/2006/relationships/slideLayout" Target="../slideLayouts/slideLayout105.xml"/><Relationship Id="rId147" Type="http://schemas.openxmlformats.org/officeDocument/2006/relationships/slideLayout" Target="../slideLayouts/slideLayout147.xml"/><Relationship Id="rId312" Type="http://schemas.openxmlformats.org/officeDocument/2006/relationships/slideLayout" Target="../slideLayouts/slideLayout312.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214" Type="http://schemas.openxmlformats.org/officeDocument/2006/relationships/slideLayout" Target="../slideLayouts/slideLayout214.xml"/><Relationship Id="rId256" Type="http://schemas.openxmlformats.org/officeDocument/2006/relationships/slideLayout" Target="../slideLayouts/slideLayout256.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463" Type="http://schemas.openxmlformats.org/officeDocument/2006/relationships/slideLayout" Target="../slideLayouts/slideLayout463.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58" Type="http://schemas.openxmlformats.org/officeDocument/2006/relationships/slideLayout" Target="../slideLayouts/slideLayout158.xml"/><Relationship Id="rId323" Type="http://schemas.openxmlformats.org/officeDocument/2006/relationships/slideLayout" Target="../slideLayouts/slideLayout323.xml"/><Relationship Id="rId20" Type="http://schemas.openxmlformats.org/officeDocument/2006/relationships/slideLayout" Target="../slideLayouts/slideLayout20.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225" Type="http://schemas.openxmlformats.org/officeDocument/2006/relationships/slideLayout" Target="../slideLayouts/slideLayout225.xml"/><Relationship Id="rId267" Type="http://schemas.openxmlformats.org/officeDocument/2006/relationships/slideLayout" Target="../slideLayouts/slideLayout267.xml"/><Relationship Id="rId432" Type="http://schemas.openxmlformats.org/officeDocument/2006/relationships/slideLayout" Target="../slideLayouts/slideLayout432.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31" Type="http://schemas.openxmlformats.org/officeDocument/2006/relationships/slideLayout" Target="../slideLayouts/slideLayout31.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76" Type="http://schemas.openxmlformats.org/officeDocument/2006/relationships/slideLayout" Target="../slideLayouts/slideLayout376.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36" Type="http://schemas.openxmlformats.org/officeDocument/2006/relationships/slideLayout" Target="../slideLayouts/slideLayout236.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43" Type="http://schemas.openxmlformats.org/officeDocument/2006/relationships/slideLayout" Target="../slideLayouts/slideLayout443.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27" Type="http://schemas.openxmlformats.org/officeDocument/2006/relationships/slideLayout" Target="../slideLayouts/slideLayout427.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516" Type="http://schemas.openxmlformats.org/officeDocument/2006/relationships/slideLayout" Target="../slideLayouts/slideLayout516.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482" Type="http://schemas.openxmlformats.org/officeDocument/2006/relationships/slideLayout" Target="../slideLayouts/slideLayout482.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299" Type="http://schemas.openxmlformats.org/officeDocument/2006/relationships/slideLayout" Target="../slideLayouts/slideLayout299.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226" Type="http://schemas.openxmlformats.org/officeDocument/2006/relationships/slideLayout" Target="../slideLayouts/slideLayout226.xml"/><Relationship Id="rId433" Type="http://schemas.openxmlformats.org/officeDocument/2006/relationships/slideLayout" Target="../slideLayouts/slideLayout4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3.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2.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659876-4777-49B5-A37A-7F806BEA8B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74E115F-CD14-4976-B5E1-E0BFBB758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0A02CB-268D-4C1C-B5AA-F82E07678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F0542-A60E-42C6-B7DF-D621473F7C87}" type="datetimeFigureOut">
              <a:rPr lang="vi-VN" smtClean="0"/>
              <a:t>19/09/2024</a:t>
            </a:fld>
            <a:endParaRPr lang="vi-VN"/>
          </a:p>
        </p:txBody>
      </p:sp>
      <p:sp>
        <p:nvSpPr>
          <p:cNvPr id="5" name="Footer Placeholder 4">
            <a:extLst>
              <a:ext uri="{FF2B5EF4-FFF2-40B4-BE49-F238E27FC236}">
                <a16:creationId xmlns:a16="http://schemas.microsoft.com/office/drawing/2014/main" id="{D38E1A00-62D3-439E-A37C-1EE5B5253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EF62517-54F7-44B3-A71D-EF18F9796B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74386-EA82-4106-BB3E-3A6905ADB3EE}" type="slidenum">
              <a:rPr lang="vi-VN" smtClean="0"/>
              <a:t>‹#›</a:t>
            </a:fld>
            <a:endParaRPr lang="vi-VN"/>
          </a:p>
        </p:txBody>
      </p:sp>
    </p:spTree>
    <p:extLst>
      <p:ext uri="{BB962C8B-B14F-4D97-AF65-F5344CB8AC3E}">
        <p14:creationId xmlns:p14="http://schemas.microsoft.com/office/powerpoint/2010/main" val="363914431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 id="2147483761" r:id="rId57"/>
    <p:sldLayoutId id="2147483762" r:id="rId58"/>
    <p:sldLayoutId id="2147483763" r:id="rId59"/>
    <p:sldLayoutId id="2147483764" r:id="rId60"/>
    <p:sldLayoutId id="2147483765" r:id="rId61"/>
    <p:sldLayoutId id="2147483766" r:id="rId62"/>
    <p:sldLayoutId id="2147483767" r:id="rId63"/>
    <p:sldLayoutId id="2147483768" r:id="rId64"/>
    <p:sldLayoutId id="2147483769" r:id="rId65"/>
    <p:sldLayoutId id="2147483770" r:id="rId66"/>
    <p:sldLayoutId id="2147483771" r:id="rId67"/>
    <p:sldLayoutId id="2147483772" r:id="rId68"/>
    <p:sldLayoutId id="2147483773" r:id="rId69"/>
    <p:sldLayoutId id="2147483774" r:id="rId70"/>
    <p:sldLayoutId id="2147483775" r:id="rId71"/>
    <p:sldLayoutId id="2147483776" r:id="rId72"/>
    <p:sldLayoutId id="2147483777" r:id="rId73"/>
    <p:sldLayoutId id="2147483778" r:id="rId74"/>
    <p:sldLayoutId id="2147483779" r:id="rId75"/>
    <p:sldLayoutId id="2147483780" r:id="rId76"/>
    <p:sldLayoutId id="2147483781" r:id="rId77"/>
    <p:sldLayoutId id="2147483782" r:id="rId78"/>
    <p:sldLayoutId id="2147483783" r:id="rId79"/>
    <p:sldLayoutId id="2147483784" r:id="rId80"/>
    <p:sldLayoutId id="2147483785" r:id="rId81"/>
    <p:sldLayoutId id="2147483786" r:id="rId82"/>
    <p:sldLayoutId id="2147483787" r:id="rId83"/>
    <p:sldLayoutId id="2147483788" r:id="rId84"/>
    <p:sldLayoutId id="2147483789" r:id="rId85"/>
    <p:sldLayoutId id="2147483790" r:id="rId86"/>
    <p:sldLayoutId id="2147483791" r:id="rId87"/>
    <p:sldLayoutId id="2147483792" r:id="rId88"/>
    <p:sldLayoutId id="2147483793" r:id="rId89"/>
    <p:sldLayoutId id="2147483794" r:id="rId90"/>
    <p:sldLayoutId id="2147483795" r:id="rId91"/>
    <p:sldLayoutId id="2147483796" r:id="rId92"/>
    <p:sldLayoutId id="2147483797" r:id="rId93"/>
    <p:sldLayoutId id="2147483798" r:id="rId94"/>
    <p:sldLayoutId id="2147483799" r:id="rId95"/>
    <p:sldLayoutId id="2147483800" r:id="rId96"/>
    <p:sldLayoutId id="2147483801" r:id="rId97"/>
    <p:sldLayoutId id="2147483802" r:id="rId98"/>
    <p:sldLayoutId id="2147483803" r:id="rId99"/>
    <p:sldLayoutId id="2147483804" r:id="rId100"/>
    <p:sldLayoutId id="2147483805" r:id="rId101"/>
    <p:sldLayoutId id="2147483806" r:id="rId102"/>
    <p:sldLayoutId id="2147483807" r:id="rId103"/>
    <p:sldLayoutId id="2147483808" r:id="rId104"/>
    <p:sldLayoutId id="2147483809" r:id="rId105"/>
    <p:sldLayoutId id="2147483810" r:id="rId106"/>
    <p:sldLayoutId id="2147483811" r:id="rId107"/>
    <p:sldLayoutId id="2147483812" r:id="rId108"/>
    <p:sldLayoutId id="2147483813" r:id="rId109"/>
    <p:sldLayoutId id="2147483814" r:id="rId110"/>
    <p:sldLayoutId id="2147483815" r:id="rId111"/>
    <p:sldLayoutId id="2147483816" r:id="rId112"/>
    <p:sldLayoutId id="2147483817" r:id="rId113"/>
    <p:sldLayoutId id="2147483818" r:id="rId114"/>
    <p:sldLayoutId id="2147483819" r:id="rId115"/>
    <p:sldLayoutId id="2147483820" r:id="rId116"/>
    <p:sldLayoutId id="2147483821" r:id="rId117"/>
    <p:sldLayoutId id="2147483822" r:id="rId118"/>
    <p:sldLayoutId id="2147483823" r:id="rId119"/>
    <p:sldLayoutId id="2147483824" r:id="rId120"/>
    <p:sldLayoutId id="2147483825" r:id="rId121"/>
    <p:sldLayoutId id="2147483826" r:id="rId122"/>
    <p:sldLayoutId id="2147483827" r:id="rId123"/>
    <p:sldLayoutId id="2147483828" r:id="rId124"/>
    <p:sldLayoutId id="2147483829" r:id="rId125"/>
    <p:sldLayoutId id="2147483830" r:id="rId126"/>
    <p:sldLayoutId id="2147483831" r:id="rId127"/>
    <p:sldLayoutId id="2147483832" r:id="rId128"/>
    <p:sldLayoutId id="2147483833" r:id="rId129"/>
    <p:sldLayoutId id="2147483834" r:id="rId130"/>
    <p:sldLayoutId id="2147483835" r:id="rId131"/>
    <p:sldLayoutId id="2147483836" r:id="rId132"/>
    <p:sldLayoutId id="2147483837" r:id="rId133"/>
    <p:sldLayoutId id="2147483838" r:id="rId134"/>
    <p:sldLayoutId id="2147483839" r:id="rId135"/>
    <p:sldLayoutId id="2147483840" r:id="rId136"/>
    <p:sldLayoutId id="2147483841" r:id="rId137"/>
    <p:sldLayoutId id="2147483842" r:id="rId138"/>
    <p:sldLayoutId id="2147483843" r:id="rId139"/>
    <p:sldLayoutId id="2147483844" r:id="rId140"/>
    <p:sldLayoutId id="2147483845" r:id="rId141"/>
    <p:sldLayoutId id="2147483846" r:id="rId142"/>
    <p:sldLayoutId id="2147483847" r:id="rId143"/>
    <p:sldLayoutId id="2147483848" r:id="rId144"/>
    <p:sldLayoutId id="2147483849" r:id="rId145"/>
    <p:sldLayoutId id="2147483850" r:id="rId146"/>
    <p:sldLayoutId id="2147483851" r:id="rId147"/>
    <p:sldLayoutId id="2147483852" r:id="rId148"/>
    <p:sldLayoutId id="2147483853" r:id="rId149"/>
    <p:sldLayoutId id="2147483854" r:id="rId150"/>
    <p:sldLayoutId id="2147483855" r:id="rId151"/>
    <p:sldLayoutId id="2147483856" r:id="rId152"/>
    <p:sldLayoutId id="2147483857" r:id="rId153"/>
    <p:sldLayoutId id="2147483858" r:id="rId154"/>
    <p:sldLayoutId id="2147483859" r:id="rId155"/>
    <p:sldLayoutId id="2147483860" r:id="rId156"/>
    <p:sldLayoutId id="2147483861" r:id="rId157"/>
    <p:sldLayoutId id="2147483862" r:id="rId158"/>
    <p:sldLayoutId id="2147483863" r:id="rId159"/>
    <p:sldLayoutId id="2147483864" r:id="rId160"/>
    <p:sldLayoutId id="2147483865" r:id="rId161"/>
    <p:sldLayoutId id="2147483866" r:id="rId162"/>
    <p:sldLayoutId id="2147483867" r:id="rId163"/>
    <p:sldLayoutId id="2147483868" r:id="rId164"/>
    <p:sldLayoutId id="2147483869" r:id="rId165"/>
    <p:sldLayoutId id="2147483870" r:id="rId166"/>
    <p:sldLayoutId id="2147483871" r:id="rId167"/>
    <p:sldLayoutId id="2147483872" r:id="rId168"/>
    <p:sldLayoutId id="2147483873" r:id="rId169"/>
    <p:sldLayoutId id="2147483874" r:id="rId170"/>
    <p:sldLayoutId id="2147483875" r:id="rId171"/>
    <p:sldLayoutId id="2147483876" r:id="rId172"/>
    <p:sldLayoutId id="2147483877" r:id="rId173"/>
    <p:sldLayoutId id="2147483878" r:id="rId174"/>
    <p:sldLayoutId id="2147483879" r:id="rId175"/>
    <p:sldLayoutId id="2147483880" r:id="rId176"/>
    <p:sldLayoutId id="2147483881" r:id="rId177"/>
    <p:sldLayoutId id="2147483882" r:id="rId178"/>
    <p:sldLayoutId id="2147483883" r:id="rId179"/>
    <p:sldLayoutId id="2147483884" r:id="rId180"/>
    <p:sldLayoutId id="2147483885" r:id="rId181"/>
    <p:sldLayoutId id="2147483886" r:id="rId182"/>
    <p:sldLayoutId id="2147483887" r:id="rId183"/>
    <p:sldLayoutId id="2147483888" r:id="rId184"/>
    <p:sldLayoutId id="2147483889" r:id="rId185"/>
    <p:sldLayoutId id="2147483890" r:id="rId186"/>
    <p:sldLayoutId id="2147483891" r:id="rId187"/>
    <p:sldLayoutId id="2147483892" r:id="rId188"/>
    <p:sldLayoutId id="2147483893" r:id="rId189"/>
    <p:sldLayoutId id="2147483894" r:id="rId190"/>
    <p:sldLayoutId id="2147483895" r:id="rId191"/>
    <p:sldLayoutId id="2147483896" r:id="rId192"/>
    <p:sldLayoutId id="2147483897" r:id="rId193"/>
    <p:sldLayoutId id="2147483898" r:id="rId194"/>
    <p:sldLayoutId id="2147483899" r:id="rId195"/>
    <p:sldLayoutId id="2147483900" r:id="rId196"/>
    <p:sldLayoutId id="2147483901" r:id="rId197"/>
    <p:sldLayoutId id="2147483902" r:id="rId198"/>
    <p:sldLayoutId id="2147483903" r:id="rId199"/>
    <p:sldLayoutId id="2147483904" r:id="rId200"/>
    <p:sldLayoutId id="2147483905" r:id="rId201"/>
    <p:sldLayoutId id="2147483906" r:id="rId202"/>
    <p:sldLayoutId id="2147483907" r:id="rId203"/>
    <p:sldLayoutId id="2147483908" r:id="rId204"/>
    <p:sldLayoutId id="2147483909" r:id="rId205"/>
    <p:sldLayoutId id="2147483910" r:id="rId206"/>
    <p:sldLayoutId id="2147483911" r:id="rId207"/>
    <p:sldLayoutId id="2147483912" r:id="rId208"/>
    <p:sldLayoutId id="2147483913" r:id="rId209"/>
    <p:sldLayoutId id="2147483914" r:id="rId210"/>
    <p:sldLayoutId id="2147483915" r:id="rId211"/>
    <p:sldLayoutId id="2147483916" r:id="rId212"/>
    <p:sldLayoutId id="2147483917" r:id="rId213"/>
    <p:sldLayoutId id="2147483918" r:id="rId214"/>
    <p:sldLayoutId id="2147483919" r:id="rId215"/>
    <p:sldLayoutId id="2147483920" r:id="rId216"/>
    <p:sldLayoutId id="2147483921" r:id="rId217"/>
    <p:sldLayoutId id="2147483922" r:id="rId218"/>
    <p:sldLayoutId id="2147483923" r:id="rId219"/>
    <p:sldLayoutId id="2147483924" r:id="rId220"/>
    <p:sldLayoutId id="2147483925" r:id="rId221"/>
    <p:sldLayoutId id="2147483926" r:id="rId222"/>
    <p:sldLayoutId id="2147483927" r:id="rId223"/>
    <p:sldLayoutId id="2147483928" r:id="rId224"/>
    <p:sldLayoutId id="2147483929" r:id="rId225"/>
    <p:sldLayoutId id="2147483930" r:id="rId226"/>
    <p:sldLayoutId id="2147483931" r:id="rId227"/>
    <p:sldLayoutId id="2147483932" r:id="rId228"/>
    <p:sldLayoutId id="2147483933" r:id="rId229"/>
    <p:sldLayoutId id="2147483934" r:id="rId230"/>
    <p:sldLayoutId id="2147483935" r:id="rId231"/>
    <p:sldLayoutId id="2147483936" r:id="rId232"/>
    <p:sldLayoutId id="2147483937" r:id="rId233"/>
    <p:sldLayoutId id="2147483938" r:id="rId234"/>
    <p:sldLayoutId id="2147483939" r:id="rId235"/>
    <p:sldLayoutId id="2147483940" r:id="rId236"/>
    <p:sldLayoutId id="2147483941" r:id="rId237"/>
    <p:sldLayoutId id="2147483942" r:id="rId238"/>
    <p:sldLayoutId id="2147483943" r:id="rId239"/>
    <p:sldLayoutId id="2147483944" r:id="rId240"/>
    <p:sldLayoutId id="2147483945" r:id="rId241"/>
    <p:sldLayoutId id="2147483946" r:id="rId242"/>
    <p:sldLayoutId id="2147483947" r:id="rId243"/>
    <p:sldLayoutId id="2147483948" r:id="rId244"/>
    <p:sldLayoutId id="2147483949" r:id="rId245"/>
    <p:sldLayoutId id="2147483950" r:id="rId246"/>
    <p:sldLayoutId id="2147483951" r:id="rId247"/>
    <p:sldLayoutId id="2147483952" r:id="rId248"/>
    <p:sldLayoutId id="2147483953" r:id="rId249"/>
    <p:sldLayoutId id="2147483954" r:id="rId250"/>
    <p:sldLayoutId id="2147483955" r:id="rId251"/>
    <p:sldLayoutId id="2147483956" r:id="rId252"/>
    <p:sldLayoutId id="2147483957" r:id="rId253"/>
    <p:sldLayoutId id="2147483958" r:id="rId254"/>
    <p:sldLayoutId id="2147483959" r:id="rId255"/>
    <p:sldLayoutId id="2147483960" r:id="rId256"/>
    <p:sldLayoutId id="2147483961" r:id="rId257"/>
    <p:sldLayoutId id="2147483962" r:id="rId258"/>
    <p:sldLayoutId id="2147483963" r:id="rId259"/>
    <p:sldLayoutId id="2147483964" r:id="rId260"/>
    <p:sldLayoutId id="2147483965" r:id="rId261"/>
    <p:sldLayoutId id="2147483966" r:id="rId262"/>
    <p:sldLayoutId id="2147483967" r:id="rId263"/>
    <p:sldLayoutId id="2147483968" r:id="rId264"/>
    <p:sldLayoutId id="2147483969" r:id="rId265"/>
    <p:sldLayoutId id="2147483970" r:id="rId266"/>
    <p:sldLayoutId id="2147483971" r:id="rId267"/>
    <p:sldLayoutId id="2147483972" r:id="rId268"/>
    <p:sldLayoutId id="2147483973" r:id="rId269"/>
    <p:sldLayoutId id="2147483974" r:id="rId270"/>
    <p:sldLayoutId id="2147483975" r:id="rId271"/>
    <p:sldLayoutId id="2147483976" r:id="rId272"/>
    <p:sldLayoutId id="2147483977" r:id="rId273"/>
    <p:sldLayoutId id="2147483978" r:id="rId274"/>
    <p:sldLayoutId id="2147483979" r:id="rId275"/>
    <p:sldLayoutId id="2147483980" r:id="rId276"/>
    <p:sldLayoutId id="2147483981" r:id="rId277"/>
    <p:sldLayoutId id="2147483982" r:id="rId278"/>
    <p:sldLayoutId id="2147483983" r:id="rId279"/>
    <p:sldLayoutId id="2147483984" r:id="rId280"/>
    <p:sldLayoutId id="2147483985" r:id="rId281"/>
    <p:sldLayoutId id="2147483986" r:id="rId282"/>
    <p:sldLayoutId id="2147483987" r:id="rId283"/>
    <p:sldLayoutId id="2147483988" r:id="rId284"/>
    <p:sldLayoutId id="2147483989" r:id="rId285"/>
    <p:sldLayoutId id="2147483990" r:id="rId286"/>
    <p:sldLayoutId id="2147483991" r:id="rId287"/>
    <p:sldLayoutId id="2147483992" r:id="rId288"/>
    <p:sldLayoutId id="2147483993" r:id="rId289"/>
    <p:sldLayoutId id="2147483994" r:id="rId290"/>
    <p:sldLayoutId id="2147483995" r:id="rId291"/>
    <p:sldLayoutId id="2147483996" r:id="rId292"/>
    <p:sldLayoutId id="2147483997" r:id="rId293"/>
    <p:sldLayoutId id="2147483998" r:id="rId294"/>
    <p:sldLayoutId id="2147483999" r:id="rId295"/>
    <p:sldLayoutId id="2147484000" r:id="rId296"/>
    <p:sldLayoutId id="2147484001" r:id="rId297"/>
    <p:sldLayoutId id="2147484002" r:id="rId298"/>
    <p:sldLayoutId id="2147484003" r:id="rId299"/>
    <p:sldLayoutId id="2147484004" r:id="rId300"/>
    <p:sldLayoutId id="2147484005" r:id="rId301"/>
    <p:sldLayoutId id="2147484006" r:id="rId302"/>
    <p:sldLayoutId id="2147484007" r:id="rId303"/>
    <p:sldLayoutId id="2147484008" r:id="rId304"/>
    <p:sldLayoutId id="2147484009" r:id="rId305"/>
    <p:sldLayoutId id="2147484010" r:id="rId306"/>
    <p:sldLayoutId id="2147484011" r:id="rId307"/>
    <p:sldLayoutId id="2147484012" r:id="rId308"/>
    <p:sldLayoutId id="2147484013" r:id="rId309"/>
    <p:sldLayoutId id="2147484014" r:id="rId310"/>
    <p:sldLayoutId id="2147484015" r:id="rId311"/>
    <p:sldLayoutId id="2147484016" r:id="rId312"/>
    <p:sldLayoutId id="2147484017" r:id="rId313"/>
    <p:sldLayoutId id="2147484018" r:id="rId314"/>
    <p:sldLayoutId id="2147484019" r:id="rId315"/>
    <p:sldLayoutId id="2147484020" r:id="rId316"/>
    <p:sldLayoutId id="2147484021" r:id="rId317"/>
    <p:sldLayoutId id="2147484022" r:id="rId318"/>
    <p:sldLayoutId id="2147484023" r:id="rId319"/>
    <p:sldLayoutId id="2147484024" r:id="rId320"/>
    <p:sldLayoutId id="2147484025" r:id="rId321"/>
    <p:sldLayoutId id="2147484026" r:id="rId322"/>
    <p:sldLayoutId id="2147484027" r:id="rId323"/>
    <p:sldLayoutId id="2147484028" r:id="rId324"/>
    <p:sldLayoutId id="2147484029" r:id="rId325"/>
    <p:sldLayoutId id="2147484030" r:id="rId326"/>
    <p:sldLayoutId id="2147484031" r:id="rId327"/>
    <p:sldLayoutId id="2147484032" r:id="rId328"/>
    <p:sldLayoutId id="2147484033" r:id="rId329"/>
    <p:sldLayoutId id="2147484034" r:id="rId330"/>
    <p:sldLayoutId id="2147484035" r:id="rId331"/>
    <p:sldLayoutId id="2147484036" r:id="rId332"/>
    <p:sldLayoutId id="2147484037" r:id="rId333"/>
    <p:sldLayoutId id="2147484038" r:id="rId334"/>
    <p:sldLayoutId id="2147484039" r:id="rId335"/>
    <p:sldLayoutId id="2147484040" r:id="rId336"/>
    <p:sldLayoutId id="2147484041" r:id="rId337"/>
    <p:sldLayoutId id="2147484042" r:id="rId338"/>
    <p:sldLayoutId id="2147484043" r:id="rId339"/>
    <p:sldLayoutId id="2147484044" r:id="rId340"/>
    <p:sldLayoutId id="2147484045" r:id="rId341"/>
    <p:sldLayoutId id="2147484046" r:id="rId342"/>
    <p:sldLayoutId id="2147484047" r:id="rId343"/>
    <p:sldLayoutId id="2147484048" r:id="rId344"/>
    <p:sldLayoutId id="2147484049" r:id="rId345"/>
    <p:sldLayoutId id="2147484050" r:id="rId346"/>
    <p:sldLayoutId id="2147484051" r:id="rId347"/>
    <p:sldLayoutId id="2147484052" r:id="rId348"/>
    <p:sldLayoutId id="2147484053" r:id="rId349"/>
    <p:sldLayoutId id="2147484054" r:id="rId350"/>
    <p:sldLayoutId id="2147484055" r:id="rId351"/>
    <p:sldLayoutId id="2147484056" r:id="rId352"/>
    <p:sldLayoutId id="2147484057" r:id="rId353"/>
    <p:sldLayoutId id="2147484058" r:id="rId354"/>
    <p:sldLayoutId id="2147484059" r:id="rId355"/>
    <p:sldLayoutId id="2147484060" r:id="rId356"/>
    <p:sldLayoutId id="2147484061" r:id="rId357"/>
    <p:sldLayoutId id="2147484062" r:id="rId358"/>
    <p:sldLayoutId id="2147484063" r:id="rId359"/>
    <p:sldLayoutId id="2147484064" r:id="rId360"/>
    <p:sldLayoutId id="2147484065" r:id="rId361"/>
    <p:sldLayoutId id="2147484066" r:id="rId362"/>
    <p:sldLayoutId id="2147484067" r:id="rId363"/>
    <p:sldLayoutId id="2147484068" r:id="rId364"/>
    <p:sldLayoutId id="2147484069" r:id="rId365"/>
    <p:sldLayoutId id="2147484070" r:id="rId366"/>
    <p:sldLayoutId id="2147484071" r:id="rId367"/>
    <p:sldLayoutId id="2147484072" r:id="rId368"/>
    <p:sldLayoutId id="2147484073" r:id="rId369"/>
    <p:sldLayoutId id="2147484074" r:id="rId370"/>
    <p:sldLayoutId id="2147484075" r:id="rId371"/>
    <p:sldLayoutId id="2147484076" r:id="rId372"/>
    <p:sldLayoutId id="2147484077" r:id="rId373"/>
    <p:sldLayoutId id="2147484078" r:id="rId374"/>
    <p:sldLayoutId id="2147484079" r:id="rId375"/>
    <p:sldLayoutId id="2147484080" r:id="rId376"/>
    <p:sldLayoutId id="2147484081" r:id="rId377"/>
    <p:sldLayoutId id="2147484082" r:id="rId378"/>
    <p:sldLayoutId id="2147484083" r:id="rId379"/>
    <p:sldLayoutId id="2147484084" r:id="rId380"/>
    <p:sldLayoutId id="2147484085" r:id="rId381"/>
    <p:sldLayoutId id="2147484086" r:id="rId382"/>
    <p:sldLayoutId id="2147484087" r:id="rId383"/>
    <p:sldLayoutId id="2147484088" r:id="rId384"/>
    <p:sldLayoutId id="2147484089" r:id="rId385"/>
    <p:sldLayoutId id="2147484090" r:id="rId386"/>
    <p:sldLayoutId id="2147484091" r:id="rId387"/>
    <p:sldLayoutId id="2147484092" r:id="rId388"/>
    <p:sldLayoutId id="2147484093" r:id="rId389"/>
    <p:sldLayoutId id="2147484094" r:id="rId390"/>
    <p:sldLayoutId id="2147484095" r:id="rId391"/>
    <p:sldLayoutId id="2147484096" r:id="rId392"/>
    <p:sldLayoutId id="2147484097" r:id="rId393"/>
    <p:sldLayoutId id="2147484098" r:id="rId394"/>
    <p:sldLayoutId id="2147484099" r:id="rId395"/>
    <p:sldLayoutId id="2147484100" r:id="rId396"/>
    <p:sldLayoutId id="2147484101" r:id="rId397"/>
    <p:sldLayoutId id="2147484102" r:id="rId398"/>
    <p:sldLayoutId id="2147484103" r:id="rId399"/>
    <p:sldLayoutId id="2147484104" r:id="rId400"/>
    <p:sldLayoutId id="2147484105" r:id="rId401"/>
    <p:sldLayoutId id="2147484106" r:id="rId402"/>
    <p:sldLayoutId id="2147484107" r:id="rId403"/>
    <p:sldLayoutId id="2147484108" r:id="rId404"/>
    <p:sldLayoutId id="2147484109" r:id="rId405"/>
    <p:sldLayoutId id="2147484110" r:id="rId406"/>
    <p:sldLayoutId id="2147484111" r:id="rId407"/>
    <p:sldLayoutId id="2147484112" r:id="rId408"/>
    <p:sldLayoutId id="2147484113" r:id="rId409"/>
    <p:sldLayoutId id="2147484114" r:id="rId410"/>
    <p:sldLayoutId id="2147484115" r:id="rId411"/>
    <p:sldLayoutId id="2147484116" r:id="rId412"/>
    <p:sldLayoutId id="2147484117" r:id="rId413"/>
    <p:sldLayoutId id="2147484118" r:id="rId414"/>
    <p:sldLayoutId id="2147484119" r:id="rId415"/>
    <p:sldLayoutId id="2147484120" r:id="rId416"/>
    <p:sldLayoutId id="2147484121" r:id="rId417"/>
    <p:sldLayoutId id="2147484122" r:id="rId418"/>
    <p:sldLayoutId id="2147484123" r:id="rId419"/>
    <p:sldLayoutId id="2147484124" r:id="rId420"/>
    <p:sldLayoutId id="2147484125" r:id="rId421"/>
    <p:sldLayoutId id="2147484126" r:id="rId422"/>
    <p:sldLayoutId id="2147484127" r:id="rId423"/>
    <p:sldLayoutId id="2147484128" r:id="rId424"/>
    <p:sldLayoutId id="2147484129" r:id="rId425"/>
    <p:sldLayoutId id="2147484130" r:id="rId426"/>
    <p:sldLayoutId id="2147484131" r:id="rId427"/>
    <p:sldLayoutId id="2147484132" r:id="rId428"/>
    <p:sldLayoutId id="2147484133" r:id="rId429"/>
    <p:sldLayoutId id="2147484134" r:id="rId430"/>
    <p:sldLayoutId id="2147484135" r:id="rId431"/>
    <p:sldLayoutId id="2147484136" r:id="rId432"/>
    <p:sldLayoutId id="2147484137" r:id="rId433"/>
    <p:sldLayoutId id="2147484138" r:id="rId434"/>
    <p:sldLayoutId id="2147484139" r:id="rId435"/>
    <p:sldLayoutId id="2147484140" r:id="rId436"/>
    <p:sldLayoutId id="2147484141" r:id="rId437"/>
    <p:sldLayoutId id="2147484142" r:id="rId438"/>
    <p:sldLayoutId id="2147484143" r:id="rId439"/>
    <p:sldLayoutId id="2147484144" r:id="rId440"/>
    <p:sldLayoutId id="2147484145" r:id="rId441"/>
    <p:sldLayoutId id="2147484146" r:id="rId442"/>
    <p:sldLayoutId id="2147484147" r:id="rId443"/>
    <p:sldLayoutId id="2147484148" r:id="rId444"/>
    <p:sldLayoutId id="2147484149" r:id="rId445"/>
    <p:sldLayoutId id="2147484150" r:id="rId446"/>
    <p:sldLayoutId id="2147484151" r:id="rId447"/>
    <p:sldLayoutId id="2147484152" r:id="rId448"/>
    <p:sldLayoutId id="2147484153" r:id="rId449"/>
    <p:sldLayoutId id="2147484154" r:id="rId450"/>
    <p:sldLayoutId id="2147484155" r:id="rId451"/>
    <p:sldLayoutId id="2147484156" r:id="rId452"/>
    <p:sldLayoutId id="2147484157" r:id="rId453"/>
    <p:sldLayoutId id="2147484158" r:id="rId454"/>
    <p:sldLayoutId id="2147484159" r:id="rId455"/>
    <p:sldLayoutId id="2147484160" r:id="rId456"/>
    <p:sldLayoutId id="2147484161" r:id="rId457"/>
    <p:sldLayoutId id="2147484162" r:id="rId458"/>
    <p:sldLayoutId id="2147484163" r:id="rId459"/>
    <p:sldLayoutId id="2147484164" r:id="rId460"/>
    <p:sldLayoutId id="2147484165" r:id="rId461"/>
    <p:sldLayoutId id="2147484166" r:id="rId462"/>
    <p:sldLayoutId id="2147484167" r:id="rId463"/>
    <p:sldLayoutId id="2147484168" r:id="rId464"/>
    <p:sldLayoutId id="2147484169" r:id="rId465"/>
    <p:sldLayoutId id="2147484170" r:id="rId466"/>
    <p:sldLayoutId id="2147484171" r:id="rId467"/>
    <p:sldLayoutId id="2147484172" r:id="rId468"/>
    <p:sldLayoutId id="2147484173" r:id="rId469"/>
    <p:sldLayoutId id="2147484174" r:id="rId470"/>
    <p:sldLayoutId id="2147484175" r:id="rId471"/>
    <p:sldLayoutId id="2147484176" r:id="rId472"/>
    <p:sldLayoutId id="2147484177" r:id="rId473"/>
    <p:sldLayoutId id="2147484178" r:id="rId474"/>
    <p:sldLayoutId id="2147484179" r:id="rId475"/>
    <p:sldLayoutId id="2147484180" r:id="rId476"/>
    <p:sldLayoutId id="2147484181" r:id="rId477"/>
    <p:sldLayoutId id="2147484182" r:id="rId478"/>
    <p:sldLayoutId id="2147484183" r:id="rId479"/>
    <p:sldLayoutId id="2147484184" r:id="rId480"/>
    <p:sldLayoutId id="2147484185" r:id="rId481"/>
    <p:sldLayoutId id="2147484186" r:id="rId482"/>
    <p:sldLayoutId id="2147484187" r:id="rId483"/>
    <p:sldLayoutId id="2147484188" r:id="rId484"/>
    <p:sldLayoutId id="2147484189" r:id="rId485"/>
    <p:sldLayoutId id="2147484190" r:id="rId486"/>
    <p:sldLayoutId id="2147484191" r:id="rId487"/>
    <p:sldLayoutId id="2147484192" r:id="rId488"/>
    <p:sldLayoutId id="2147484193" r:id="rId489"/>
    <p:sldLayoutId id="2147484194" r:id="rId490"/>
    <p:sldLayoutId id="2147484195" r:id="rId491"/>
    <p:sldLayoutId id="2147484196" r:id="rId492"/>
    <p:sldLayoutId id="2147484197" r:id="rId493"/>
    <p:sldLayoutId id="2147484198" r:id="rId494"/>
    <p:sldLayoutId id="2147484199" r:id="rId495"/>
    <p:sldLayoutId id="2147484200" r:id="rId496"/>
    <p:sldLayoutId id="2147484201" r:id="rId497"/>
    <p:sldLayoutId id="2147484202" r:id="rId498"/>
    <p:sldLayoutId id="2147484203" r:id="rId499"/>
    <p:sldLayoutId id="2147484204" r:id="rId500"/>
    <p:sldLayoutId id="2147484205" r:id="rId501"/>
    <p:sldLayoutId id="2147484206" r:id="rId502"/>
    <p:sldLayoutId id="2147484207" r:id="rId503"/>
    <p:sldLayoutId id="2147484208" r:id="rId504"/>
    <p:sldLayoutId id="2147484209" r:id="rId505"/>
    <p:sldLayoutId id="2147484210" r:id="rId506"/>
    <p:sldLayoutId id="2147484211" r:id="rId507"/>
    <p:sldLayoutId id="2147484212" r:id="rId508"/>
    <p:sldLayoutId id="2147484213" r:id="rId509"/>
    <p:sldLayoutId id="2147484214" r:id="rId510"/>
    <p:sldLayoutId id="2147484215" r:id="rId511"/>
    <p:sldLayoutId id="2147484216" r:id="rId512"/>
    <p:sldLayoutId id="2147484217" r:id="rId513"/>
    <p:sldLayoutId id="2147484218" r:id="rId514"/>
    <p:sldLayoutId id="2147484219" r:id="rId515"/>
    <p:sldLayoutId id="2147484220" r:id="rId516"/>
    <p:sldLayoutId id="2147484221" r:id="rId517"/>
    <p:sldLayoutId id="2147484222" r:id="rId518"/>
    <p:sldLayoutId id="2147484223" r:id="rId519"/>
    <p:sldLayoutId id="2147484224" r:id="rId520"/>
    <p:sldLayoutId id="2147483700" r:id="rId521"/>
    <p:sldLayoutId id="2147483701" r:id="rId522"/>
    <p:sldLayoutId id="2147483702" r:id="rId523"/>
    <p:sldLayoutId id="2147486158" r:id="rId524"/>
    <p:sldLayoutId id="2147486159" r:id="rId5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a:defRPr/>
            </a:pPr>
            <a:fld id="{91252D80-4C92-4963-B6F6-6D581F5F6162}" type="datetimeFigureOut">
              <a:rPr lang="zh-CN" altLang="en-US"/>
              <a:pPr>
                <a:defRPr/>
              </a:pPr>
              <a:t>2024/9/19</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a:defRPr/>
            </a:pPr>
            <a:fld id="{A48F1F9D-75E7-4FF8-AD8C-9E66AE009552}" type="slidenum">
              <a:rPr lang="zh-CN" altLang="en-US"/>
              <a:pPr>
                <a:defRPr/>
              </a:pPr>
              <a:t>‹#›</a:t>
            </a:fld>
            <a:endParaRPr lang="zh-CN" altLang="en-US"/>
          </a:p>
        </p:txBody>
      </p:sp>
    </p:spTree>
    <p:extLst>
      <p:ext uri="{BB962C8B-B14F-4D97-AF65-F5344CB8AC3E}">
        <p14:creationId xmlns:p14="http://schemas.microsoft.com/office/powerpoint/2010/main" val="2312932850"/>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25.xml"/><Relationship Id="rId1" Type="http://schemas.openxmlformats.org/officeDocument/2006/relationships/tags" Target="../tags/tag1.xml"/><Relationship Id="rId6" Type="http://schemas.openxmlformats.org/officeDocument/2006/relationships/image" Target="../media/image3.wmf"/><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524.xml"/><Relationship Id="rId6" Type="http://schemas.openxmlformats.org/officeDocument/2006/relationships/image" Target="../media/image32.gif"/><Relationship Id="rId5"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52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24.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524.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524.xml"/><Relationship Id="rId5" Type="http://schemas.openxmlformats.org/officeDocument/2006/relationships/image" Target="../media/image29.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2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4.png"/><Relationship Id="rId1" Type="http://schemas.openxmlformats.org/officeDocument/2006/relationships/slideLayout" Target="../slideLayouts/slideLayout524.xml"/><Relationship Id="rId5" Type="http://schemas.openxmlformats.org/officeDocument/2006/relationships/image" Target="../media/image56.png"/><Relationship Id="rId4"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52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2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24.xml"/><Relationship Id="rId5" Type="http://schemas.openxmlformats.org/officeDocument/2006/relationships/image" Target="../media/image42.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524.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24.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24.xml"/><Relationship Id="rId5" Type="http://schemas.openxmlformats.org/officeDocument/2006/relationships/image" Target="../media/image42.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24.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5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2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png"/><Relationship Id="rId1" Type="http://schemas.openxmlformats.org/officeDocument/2006/relationships/slideLayout" Target="../slideLayouts/slideLayout524.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2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524.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24.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4.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5.jpeg"/><Relationship Id="rId1" Type="http://schemas.openxmlformats.org/officeDocument/2006/relationships/slideLayout" Target="../slideLayouts/slideLayout524.xml"/><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24.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41.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43.xml"/><Relationship Id="rId7" Type="http://schemas.openxmlformats.org/officeDocument/2006/relationships/slide" Target="slide47.xml"/><Relationship Id="rId12" Type="http://schemas.openxmlformats.org/officeDocument/2006/relationships/image" Target="../media/image45.png"/><Relationship Id="rId2" Type="http://schemas.openxmlformats.org/officeDocument/2006/relationships/slide" Target="slide42.xml"/><Relationship Id="rId1" Type="http://schemas.openxmlformats.org/officeDocument/2006/relationships/slideLayout" Target="../slideLayouts/slideLayout524.xml"/><Relationship Id="rId6" Type="http://schemas.openxmlformats.org/officeDocument/2006/relationships/slide" Target="slide46.xml"/><Relationship Id="rId11" Type="http://schemas.openxmlformats.org/officeDocument/2006/relationships/image" Target="../media/image24.png"/><Relationship Id="rId5" Type="http://schemas.openxmlformats.org/officeDocument/2006/relationships/slide" Target="slide45.xml"/><Relationship Id="rId10" Type="http://schemas.openxmlformats.org/officeDocument/2006/relationships/slide" Target="slide50.xml"/><Relationship Id="rId4" Type="http://schemas.openxmlformats.org/officeDocument/2006/relationships/slide" Target="slide44.xml"/><Relationship Id="rId9" Type="http://schemas.openxmlformats.org/officeDocument/2006/relationships/slide" Target="slide4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524.xml"/><Relationship Id="rId4" Type="http://schemas.openxmlformats.org/officeDocument/2006/relationships/slide" Target="slide41.xml"/></Relationships>
</file>

<file path=ppt/slides/_rels/slide43.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524.xml"/></Relationships>
</file>

<file path=ppt/slides/_rels/slide44.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524.xml"/></Relationships>
</file>

<file path=ppt/slides/_rels/slide45.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524.xml"/></Relationships>
</file>

<file path=ppt/slides/_rels/slide46.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524.xml"/></Relationships>
</file>

<file path=ppt/slides/_rels/slide47.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524.xml"/></Relationships>
</file>

<file path=ppt/slides/_rels/slide48.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524.xml"/></Relationships>
</file>

<file path=ppt/slides/_rels/slide49.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5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24.xml"/></Relationships>
</file>

<file path=ppt/slides/_rels/slide50.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524.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5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2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52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5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52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ĐÔ THỊ VIỆT HƯNG</a:t>
            </a:r>
          </a:p>
        </p:txBody>
      </p:sp>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áº¿t quáº£ hÃ¬nh áº£nh cho tháº¡ch sanh"/>
          <p:cNvPicPr/>
          <p:nvPr/>
        </p:nvPicPr>
        <p:blipFill rotWithShape="1">
          <a:blip r:embed="rId2" cstate="print">
            <a:extLst>
              <a:ext uri="{28A0092B-C50C-407E-A947-70E740481C1C}">
                <a14:useLocalDpi xmlns:a14="http://schemas.microsoft.com/office/drawing/2010/main" val="0"/>
              </a:ext>
            </a:extLst>
          </a:blip>
          <a:srcRect b="6791"/>
          <a:stretch/>
        </p:blipFill>
        <p:spPr bwMode="auto">
          <a:xfrm>
            <a:off x="0" y="0"/>
            <a:ext cx="3958856" cy="2353797"/>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3566636" y="191904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5</a:t>
            </a:r>
          </a:p>
        </p:txBody>
      </p:sp>
      <p:pic>
        <p:nvPicPr>
          <p:cNvPr id="4" name="Picture 3"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3968264" y="0"/>
            <a:ext cx="3957379" cy="2327564"/>
          </a:xfrm>
          <a:prstGeom prst="rect">
            <a:avLst/>
          </a:prstGeom>
          <a:noFill/>
          <a:ln>
            <a:noFill/>
          </a:ln>
        </p:spPr>
      </p:pic>
      <p:sp>
        <p:nvSpPr>
          <p:cNvPr id="5" name="TextBox 4"/>
          <p:cNvSpPr txBox="1"/>
          <p:nvPr/>
        </p:nvSpPr>
        <p:spPr>
          <a:xfrm>
            <a:off x="7549886" y="1885997"/>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2</a:t>
            </a:r>
          </a:p>
        </p:txBody>
      </p:sp>
      <p:pic>
        <p:nvPicPr>
          <p:cNvPr id="6" name="Picture 5"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7924799" y="0"/>
            <a:ext cx="4267201" cy="2315688"/>
          </a:xfrm>
          <a:prstGeom prst="rect">
            <a:avLst/>
          </a:prstGeom>
          <a:noFill/>
          <a:ln>
            <a:noFill/>
          </a:ln>
        </p:spPr>
      </p:pic>
      <p:sp>
        <p:nvSpPr>
          <p:cNvPr id="7" name="TextBox 6"/>
          <p:cNvSpPr txBox="1"/>
          <p:nvPr/>
        </p:nvSpPr>
        <p:spPr>
          <a:xfrm>
            <a:off x="11790452" y="1874364"/>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rgbClr val="5F5F5F"/>
                </a:solidFill>
                <a:latin typeface="Times New Roman" pitchFamily="18" charset="0"/>
                <a:cs typeface="Times New Roman" pitchFamily="18" charset="0"/>
              </a:rPr>
              <a:t>1</a:t>
            </a:r>
          </a:p>
        </p:txBody>
      </p:sp>
      <p:pic>
        <p:nvPicPr>
          <p:cNvPr id="8" name="Picture 7"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0" y="2318727"/>
            <a:ext cx="3971557" cy="2355363"/>
          </a:xfrm>
          <a:prstGeom prst="rect">
            <a:avLst/>
          </a:prstGeom>
          <a:noFill/>
          <a:ln>
            <a:noFill/>
          </a:ln>
        </p:spPr>
      </p:pic>
      <p:sp>
        <p:nvSpPr>
          <p:cNvPr id="9" name="TextBox 8"/>
          <p:cNvSpPr txBox="1"/>
          <p:nvPr/>
        </p:nvSpPr>
        <p:spPr>
          <a:xfrm>
            <a:off x="3605645" y="4196808"/>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6</a:t>
            </a:r>
          </a:p>
        </p:txBody>
      </p:sp>
      <p:pic>
        <p:nvPicPr>
          <p:cNvPr id="10" name="Picture 9" descr="Káº¿t quáº£ hÃ¬nh áº£nh cho tháº¡ch sanh ÄÆ°á»£c ai táº·ng cÃ¢y ÄÃ n tháº§n"/>
          <p:cNvPicPr/>
          <p:nvPr/>
        </p:nvPicPr>
        <p:blipFill>
          <a:blip r:embed="rId6">
            <a:extLst>
              <a:ext uri="{28A0092B-C50C-407E-A947-70E740481C1C}">
                <a14:useLocalDpi xmlns:a14="http://schemas.microsoft.com/office/drawing/2010/main" val="0"/>
              </a:ext>
            </a:extLst>
          </a:blip>
          <a:srcRect/>
          <a:stretch>
            <a:fillRect/>
          </a:stretch>
        </p:blipFill>
        <p:spPr bwMode="auto">
          <a:xfrm>
            <a:off x="3906376" y="2316205"/>
            <a:ext cx="3946155" cy="5418095"/>
          </a:xfrm>
          <a:prstGeom prst="rect">
            <a:avLst/>
          </a:prstGeom>
          <a:noFill/>
          <a:ln>
            <a:noFill/>
          </a:ln>
        </p:spPr>
      </p:pic>
      <p:sp>
        <p:nvSpPr>
          <p:cNvPr id="11" name="TextBox 10"/>
          <p:cNvSpPr txBox="1"/>
          <p:nvPr/>
        </p:nvSpPr>
        <p:spPr>
          <a:xfrm>
            <a:off x="7533820" y="4186809"/>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9</a:t>
            </a:r>
          </a:p>
        </p:txBody>
      </p:sp>
      <p:pic>
        <p:nvPicPr>
          <p:cNvPr id="12" name="Picture 11" descr="Káº¿t quáº£ hÃ¬nh áº£nh cho tháº¡ch sanh"/>
          <p:cNvPicPr/>
          <p:nvPr/>
        </p:nvPicPr>
        <p:blipFill>
          <a:blip r:embed="rId7">
            <a:extLst>
              <a:ext uri="{28A0092B-C50C-407E-A947-70E740481C1C}">
                <a14:useLocalDpi xmlns:a14="http://schemas.microsoft.com/office/drawing/2010/main" val="0"/>
              </a:ext>
            </a:extLst>
          </a:blip>
          <a:srcRect/>
          <a:stretch>
            <a:fillRect/>
          </a:stretch>
        </p:blipFill>
        <p:spPr bwMode="auto">
          <a:xfrm>
            <a:off x="7941227" y="2315351"/>
            <a:ext cx="4250773" cy="2293088"/>
          </a:xfrm>
          <a:prstGeom prst="rect">
            <a:avLst/>
          </a:prstGeom>
          <a:noFill/>
          <a:ln>
            <a:noFill/>
          </a:ln>
        </p:spPr>
      </p:pic>
      <p:sp>
        <p:nvSpPr>
          <p:cNvPr id="13" name="TextBox 12"/>
          <p:cNvSpPr txBox="1"/>
          <p:nvPr/>
        </p:nvSpPr>
        <p:spPr>
          <a:xfrm>
            <a:off x="11802055" y="4198070"/>
            <a:ext cx="389945"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rgbClr val="5F5F5F"/>
                </a:solidFill>
                <a:latin typeface="Times New Roman" pitchFamily="18" charset="0"/>
                <a:cs typeface="Times New Roman" pitchFamily="18" charset="0"/>
              </a:rPr>
              <a:t>8</a:t>
            </a:r>
          </a:p>
        </p:txBody>
      </p:sp>
      <p:pic>
        <p:nvPicPr>
          <p:cNvPr id="14" name="Picture 13" descr="Káº¿t quáº£ hÃ¬nh áº£nh cho tháº¡ch sanh"/>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4595751"/>
            <a:ext cx="3930732" cy="2262249"/>
          </a:xfrm>
          <a:prstGeom prst="rect">
            <a:avLst/>
          </a:prstGeom>
          <a:noFill/>
          <a:ln>
            <a:noFill/>
          </a:ln>
        </p:spPr>
      </p:pic>
      <p:sp>
        <p:nvSpPr>
          <p:cNvPr id="15" name="TextBox 14"/>
          <p:cNvSpPr txBox="1"/>
          <p:nvPr/>
        </p:nvSpPr>
        <p:spPr>
          <a:xfrm>
            <a:off x="3566223" y="6442506"/>
            <a:ext cx="340153"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rgbClr val="5F5F5F"/>
                </a:solidFill>
                <a:latin typeface="Times New Roman" pitchFamily="18" charset="0"/>
                <a:cs typeface="Times New Roman" pitchFamily="18" charset="0"/>
              </a:rPr>
              <a:t>4</a:t>
            </a:r>
          </a:p>
        </p:txBody>
      </p:sp>
      <p:pic>
        <p:nvPicPr>
          <p:cNvPr id="16" name="Picture 2" descr="Káº¿t quáº£ hÃ¬nh áº£nh cho máº¹ con lÃ½ thÃ´ng bá» sÃ©t ÄÃ¡nh"/>
          <p:cNvPicPr>
            <a:picLocks noChangeAspect="1" noChangeArrowheads="1"/>
          </p:cNvPicPr>
          <p:nvPr/>
        </p:nvPicPr>
        <p:blipFill>
          <a:blip/>
          <a:srcRect/>
          <a:stretch>
            <a:fillRect/>
          </a:stretch>
        </p:blipFill>
        <p:spPr bwMode="auto">
          <a:xfrm>
            <a:off x="3930735" y="4583874"/>
            <a:ext cx="4049484" cy="2297875"/>
          </a:xfrm>
          <a:prstGeom prst="rect">
            <a:avLst/>
          </a:prstGeom>
          <a:noFill/>
        </p:spPr>
      </p:pic>
      <p:sp>
        <p:nvSpPr>
          <p:cNvPr id="17" name="TextBox 16"/>
          <p:cNvSpPr txBox="1"/>
          <p:nvPr/>
        </p:nvSpPr>
        <p:spPr>
          <a:xfrm>
            <a:off x="7592368" y="6442506"/>
            <a:ext cx="352535"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rgbClr val="5F5F5F"/>
                </a:solidFill>
                <a:latin typeface="Times New Roman" pitchFamily="18" charset="0"/>
                <a:cs typeface="Times New Roman" pitchFamily="18" charset="0"/>
              </a:rPr>
              <a:t>7</a:t>
            </a:r>
          </a:p>
        </p:txBody>
      </p:sp>
      <p:pic>
        <p:nvPicPr>
          <p:cNvPr id="18" name="Picture 17" descr="Káº¿t quáº£ hÃ¬nh áº£nh cho tháº¡ch san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1863" y="4650876"/>
            <a:ext cx="4249892" cy="2225749"/>
          </a:xfrm>
          <a:prstGeom prst="rect">
            <a:avLst/>
          </a:prstGeom>
          <a:noFill/>
          <a:ln>
            <a:noFill/>
          </a:ln>
        </p:spPr>
      </p:pic>
      <p:sp>
        <p:nvSpPr>
          <p:cNvPr id="19" name="TextBox 18"/>
          <p:cNvSpPr txBox="1"/>
          <p:nvPr/>
        </p:nvSpPr>
        <p:spPr>
          <a:xfrm>
            <a:off x="11795124" y="6442506"/>
            <a:ext cx="396876"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solidFill>
                  <a:srgbClr val="5F5F5F"/>
                </a:solidFill>
                <a:latin typeface="Times New Roman" pitchFamily="18" charset="0"/>
                <a:cs typeface="Times New Roman" pitchFamily="18" charset="0"/>
              </a:rPr>
              <a:t>3</a:t>
            </a:r>
          </a:p>
        </p:txBody>
      </p:sp>
    </p:spTree>
    <p:extLst>
      <p:ext uri="{BB962C8B-B14F-4D97-AF65-F5344CB8AC3E}">
        <p14:creationId xmlns:p14="http://schemas.microsoft.com/office/powerpoint/2010/main" val="1924339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02b"/>
          <p:cNvPicPr>
            <a:picLocks noChangeAspect="1" noChangeArrowheads="1"/>
          </p:cNvPicPr>
          <p:nvPr/>
        </p:nvPicPr>
        <p:blipFill>
          <a:blip>
            <a:lum bright="-12000"/>
            <a:extLst>
              <a:ext uri="{28A0092B-C50C-407E-A947-70E740481C1C}">
                <a14:useLocalDpi xmlns:a14="http://schemas.microsoft.com/office/drawing/2010/main" val="0"/>
              </a:ext>
            </a:extLst>
          </a:blip>
          <a:srcRect/>
          <a:stretch>
            <a:fillRect/>
          </a:stretch>
        </p:blipFill>
        <p:spPr bwMode="auto">
          <a:xfrm>
            <a:off x="3962400" y="579438"/>
            <a:ext cx="1981200" cy="178276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79" name="Picture 3" descr="08a"/>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962400" y="2590800"/>
            <a:ext cx="1995488" cy="1981200"/>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0" name="Picture 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172200" y="4800600"/>
            <a:ext cx="2057400" cy="1752600"/>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5" descr="1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590800"/>
            <a:ext cx="2057400" cy="19812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6" descr="0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71500"/>
            <a:ext cx="2057400" cy="1790700"/>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3" name="Picture 7" descr="thach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09601"/>
            <a:ext cx="2236798" cy="1725613"/>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4" name="Picture 8" descr="thach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800600"/>
            <a:ext cx="1981200" cy="17526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5" name="Picture 9" descr="thach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9002" y="588964"/>
            <a:ext cx="2064798" cy="1773237"/>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9002" y="2590800"/>
            <a:ext cx="2064798" cy="1905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7" name="Picture 11" descr="13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9002" y="4800600"/>
            <a:ext cx="2064798" cy="17526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8" name="Picture 12" descr="12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8199" y="2590800"/>
            <a:ext cx="2318551" cy="19812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5789" name="Picture 13" descr="thach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58200" y="4800600"/>
            <a:ext cx="2057400" cy="17526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7182" name="Text Box 14"/>
          <p:cNvSpPr txBox="1">
            <a:spLocks noChangeArrowheads="1"/>
          </p:cNvSpPr>
          <p:nvPr/>
        </p:nvSpPr>
        <p:spPr bwMode="auto">
          <a:xfrm>
            <a:off x="4191000" y="1"/>
            <a:ext cx="3581400" cy="396875"/>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b="1">
                <a:solidFill>
                  <a:srgbClr val="FF0000"/>
                </a:solidFill>
              </a:rPr>
              <a:t>KỂ TRUYỆN THEO TRANH</a:t>
            </a:r>
          </a:p>
        </p:txBody>
      </p:sp>
      <p:pic>
        <p:nvPicPr>
          <p:cNvPr id="15" name="Picture 14" descr="F:\未标题-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573" t="6174" r="32921" b="7680"/>
          <a:stretch/>
        </p:blipFill>
        <p:spPr bwMode="auto">
          <a:xfrm>
            <a:off x="1" y="1296140"/>
            <a:ext cx="1811044" cy="5387483"/>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6751" y="148046"/>
            <a:ext cx="1296880" cy="1771045"/>
          </a:xfrm>
          <a:prstGeom prst="rect">
            <a:avLst/>
          </a:prstGeom>
        </p:spPr>
      </p:pic>
      <p:pic>
        <p:nvPicPr>
          <p:cNvPr id="17" name="图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39400" y="4327869"/>
            <a:ext cx="1482714" cy="1967878"/>
          </a:xfrm>
          <a:prstGeom prst="rect">
            <a:avLst/>
          </a:prstGeom>
        </p:spPr>
      </p:pic>
      <p:pic>
        <p:nvPicPr>
          <p:cNvPr id="18"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09286" y="2128543"/>
            <a:ext cx="1632706" cy="1633412"/>
          </a:xfrm>
          <a:prstGeom prst="rect">
            <a:avLst/>
          </a:prstGeom>
        </p:spPr>
      </p:pic>
    </p:spTree>
    <p:extLst>
      <p:ext uri="{BB962C8B-B14F-4D97-AF65-F5344CB8AC3E}">
        <p14:creationId xmlns:p14="http://schemas.microsoft.com/office/powerpoint/2010/main" val="443312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5785"/>
                                        </p:tgtEl>
                                        <p:attrNameLst>
                                          <p:attrName>style.visibility</p:attrName>
                                        </p:attrNameLst>
                                      </p:cBhvr>
                                      <p:to>
                                        <p:strVal val="visible"/>
                                      </p:to>
                                    </p:set>
                                    <p:animEffect transition="in" filter="box(in)">
                                      <p:cBhvr>
                                        <p:cTn id="7" dur="500"/>
                                        <p:tgtEl>
                                          <p:spTgt spid="757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75778"/>
                                        </p:tgtEl>
                                        <p:attrNameLst>
                                          <p:attrName>style.visibility</p:attrName>
                                        </p:attrNameLst>
                                      </p:cBhvr>
                                      <p:to>
                                        <p:strVal val="visible"/>
                                      </p:to>
                                    </p:set>
                                    <p:animEffect transition="in" filter="circle(in)">
                                      <p:cBhvr>
                                        <p:cTn id="12" dur="2000"/>
                                        <p:tgtEl>
                                          <p:spTgt spid="757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5782"/>
                                        </p:tgtEl>
                                        <p:attrNameLst>
                                          <p:attrName>style.visibility</p:attrName>
                                        </p:attrNameLst>
                                      </p:cBhvr>
                                      <p:to>
                                        <p:strVal val="visible"/>
                                      </p:to>
                                    </p:set>
                                    <p:animEffect transition="in" filter="diamond(in)">
                                      <p:cBhvr>
                                        <p:cTn id="17" dur="1000"/>
                                        <p:tgtEl>
                                          <p:spTgt spid="757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75783"/>
                                        </p:tgtEl>
                                        <p:attrNameLst>
                                          <p:attrName>style.visibility</p:attrName>
                                        </p:attrNameLst>
                                      </p:cBhvr>
                                      <p:to>
                                        <p:strVal val="visible"/>
                                      </p:to>
                                    </p:set>
                                    <p:animEffect transition="in" filter="randombar(horizontal)">
                                      <p:cBhvr>
                                        <p:cTn id="22" dur="500"/>
                                        <p:tgtEl>
                                          <p:spTgt spid="757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75786"/>
                                        </p:tgtEl>
                                        <p:attrNameLst>
                                          <p:attrName>style.visibility</p:attrName>
                                        </p:attrNameLst>
                                      </p:cBhvr>
                                      <p:to>
                                        <p:strVal val="visible"/>
                                      </p:to>
                                    </p:set>
                                    <p:animEffect transition="in" filter="wedge">
                                      <p:cBhvr>
                                        <p:cTn id="27" dur="2000"/>
                                        <p:tgtEl>
                                          <p:spTgt spid="7578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75779"/>
                                        </p:tgtEl>
                                        <p:attrNameLst>
                                          <p:attrName>style.visibility</p:attrName>
                                        </p:attrNameLst>
                                      </p:cBhvr>
                                      <p:to>
                                        <p:strVal val="visible"/>
                                      </p:to>
                                    </p:set>
                                    <p:animEffect transition="in" filter="checkerboard(across)">
                                      <p:cBhvr>
                                        <p:cTn id="32" dur="500"/>
                                        <p:tgtEl>
                                          <p:spTgt spid="757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75781"/>
                                        </p:tgtEl>
                                        <p:attrNameLst>
                                          <p:attrName>style.visibility</p:attrName>
                                        </p:attrNameLst>
                                      </p:cBhvr>
                                      <p:to>
                                        <p:strVal val="visible"/>
                                      </p:to>
                                    </p:set>
                                    <p:animEffect transition="in" filter="wipe(down)">
                                      <p:cBhvr>
                                        <p:cTn id="37" dur="500"/>
                                        <p:tgtEl>
                                          <p:spTgt spid="7578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75788"/>
                                        </p:tgtEl>
                                        <p:attrNameLst>
                                          <p:attrName>style.visibility</p:attrName>
                                        </p:attrNameLst>
                                      </p:cBhvr>
                                      <p:to>
                                        <p:strVal val="visible"/>
                                      </p:to>
                                    </p:set>
                                    <p:animEffect transition="in" filter="dissolve">
                                      <p:cBhvr>
                                        <p:cTn id="42" dur="500"/>
                                        <p:tgtEl>
                                          <p:spTgt spid="7578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nodeType="clickEffect">
                                  <p:stCondLst>
                                    <p:cond delay="0"/>
                                  </p:stCondLst>
                                  <p:childTnLst>
                                    <p:set>
                                      <p:cBhvr>
                                        <p:cTn id="46" dur="1" fill="hold">
                                          <p:stCondLst>
                                            <p:cond delay="0"/>
                                          </p:stCondLst>
                                        </p:cTn>
                                        <p:tgtEl>
                                          <p:spTgt spid="75787"/>
                                        </p:tgtEl>
                                        <p:attrNameLst>
                                          <p:attrName>style.visibility</p:attrName>
                                        </p:attrNameLst>
                                      </p:cBhvr>
                                      <p:to>
                                        <p:strVal val="visible"/>
                                      </p:to>
                                    </p:set>
                                    <p:animEffect transition="in" filter="plus(in)">
                                      <p:cBhvr>
                                        <p:cTn id="47" dur="1000"/>
                                        <p:tgtEl>
                                          <p:spTgt spid="757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75784"/>
                                        </p:tgtEl>
                                        <p:attrNameLst>
                                          <p:attrName>style.visibility</p:attrName>
                                        </p:attrNameLst>
                                      </p:cBhvr>
                                      <p:to>
                                        <p:strVal val="visible"/>
                                      </p:to>
                                    </p:set>
                                    <p:animEffect transition="in" filter="strips(downLeft)">
                                      <p:cBhvr>
                                        <p:cTn id="52" dur="500"/>
                                        <p:tgtEl>
                                          <p:spTgt spid="7578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1" presetClass="entr" presetSubtype="4" fill="hold" nodeType="clickEffect">
                                  <p:stCondLst>
                                    <p:cond delay="0"/>
                                  </p:stCondLst>
                                  <p:childTnLst>
                                    <p:set>
                                      <p:cBhvr>
                                        <p:cTn id="56" dur="1" fill="hold">
                                          <p:stCondLst>
                                            <p:cond delay="0"/>
                                          </p:stCondLst>
                                        </p:cTn>
                                        <p:tgtEl>
                                          <p:spTgt spid="75780"/>
                                        </p:tgtEl>
                                        <p:attrNameLst>
                                          <p:attrName>style.visibility</p:attrName>
                                        </p:attrNameLst>
                                      </p:cBhvr>
                                      <p:to>
                                        <p:strVal val="visible"/>
                                      </p:to>
                                    </p:set>
                                    <p:animEffect transition="in" filter="wheel(4)">
                                      <p:cBhvr>
                                        <p:cTn id="57" dur="500"/>
                                        <p:tgtEl>
                                          <p:spTgt spid="7578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nodeType="clickEffect">
                                  <p:stCondLst>
                                    <p:cond delay="0"/>
                                  </p:stCondLst>
                                  <p:childTnLst>
                                    <p:set>
                                      <p:cBhvr>
                                        <p:cTn id="61" dur="1" fill="hold">
                                          <p:stCondLst>
                                            <p:cond delay="0"/>
                                          </p:stCondLst>
                                        </p:cTn>
                                        <p:tgtEl>
                                          <p:spTgt spid="75789"/>
                                        </p:tgtEl>
                                        <p:attrNameLst>
                                          <p:attrName>style.visibility</p:attrName>
                                        </p:attrNameLst>
                                      </p:cBhvr>
                                      <p:to>
                                        <p:strVal val="visible"/>
                                      </p:to>
                                    </p:set>
                                    <p:anim calcmode="lin" valueType="num">
                                      <p:cBhvr>
                                        <p:cTn id="62" dur="500" fill="hold"/>
                                        <p:tgtEl>
                                          <p:spTgt spid="75789"/>
                                        </p:tgtEl>
                                        <p:attrNameLst>
                                          <p:attrName>ppt_w</p:attrName>
                                        </p:attrNameLst>
                                      </p:cBhvr>
                                      <p:tavLst>
                                        <p:tav tm="0">
                                          <p:val>
                                            <p:fltVal val="0"/>
                                          </p:val>
                                        </p:tav>
                                        <p:tav tm="100000">
                                          <p:val>
                                            <p:strVal val="#ppt_w"/>
                                          </p:val>
                                        </p:tav>
                                      </p:tavLst>
                                    </p:anim>
                                    <p:anim calcmode="lin" valueType="num">
                                      <p:cBhvr>
                                        <p:cTn id="63" dur="500" fill="hold"/>
                                        <p:tgtEl>
                                          <p:spTgt spid="75789"/>
                                        </p:tgtEl>
                                        <p:attrNameLst>
                                          <p:attrName>ppt_h</p:attrName>
                                        </p:attrNameLst>
                                      </p:cBhvr>
                                      <p:tavLst>
                                        <p:tav tm="0">
                                          <p:val>
                                            <p:fltVal val="0"/>
                                          </p:val>
                                        </p:tav>
                                        <p:tav tm="100000">
                                          <p:val>
                                            <p:strVal val="#ppt_h"/>
                                          </p:val>
                                        </p:tav>
                                      </p:tavLst>
                                    </p:anim>
                                    <p:animEffect transition="in" filter="fade">
                                      <p:cBhvr>
                                        <p:cTn id="64" dur="500"/>
                                        <p:tgtEl>
                                          <p:spTgt spid="75789"/>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12</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defTabSz="457200"/>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algn="just">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762948"/>
            <a:ext cx="490537" cy="666750"/>
          </a:xfrm>
          <a:prstGeom prst="rect">
            <a:avLst/>
          </a:prstGeom>
          <a:noFill/>
        </p:spPr>
        <p:txBody>
          <a:bodyPr>
            <a:spAutoFit/>
          </a:bodyPr>
          <a:lstStyle/>
          <a:p>
            <a:pPr>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82133" y="98907"/>
            <a:ext cx="8741953" cy="461665"/>
          </a:xfrm>
          <a:prstGeom prst="rect">
            <a:avLst/>
          </a:prstGeom>
          <a:solidFill>
            <a:srgbClr val="92D050"/>
          </a:solidFill>
          <a:ln w="9525">
            <a:noFill/>
            <a:miter lim="800000"/>
            <a:headEnd/>
            <a:tailEnd/>
          </a:ln>
        </p:spPr>
        <p:txBody>
          <a:bodyPr wrap="square">
            <a:spAutoFit/>
          </a:bodyPr>
          <a:lstStyle/>
          <a:p>
            <a:pPr lvl="0" algn="just">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Truyện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cổ</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tích</a:t>
            </a:r>
            <a:endParaRPr lang="en-US" sz="2400" b="1" dirty="0">
              <a:solidFill>
                <a:srgbClr val="002060"/>
              </a:solidFill>
              <a:latin typeface="Arial"/>
            </a:endParaRPr>
          </a:p>
        </p:txBody>
      </p:sp>
      <p:sp>
        <p:nvSpPr>
          <p:cNvPr id="20" name="Rectangle: Top Corners Rounded 4">
            <a:extLst>
              <a:ext uri="{FF2B5EF4-FFF2-40B4-BE49-F238E27FC236}">
                <a16:creationId xmlns:a16="http://schemas.microsoft.com/office/drawing/2014/main" id="{B195BAE5-26A1-4E3F-89A5-B59694108CB1}"/>
              </a:ext>
            </a:extLst>
          </p:cNvPr>
          <p:cNvSpPr/>
          <p:nvPr/>
        </p:nvSpPr>
        <p:spPr>
          <a:xfrm>
            <a:off x="2367301" y="3709761"/>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id="{B667EFEF-4ECB-4D41-828F-694DE59DA795}"/>
              </a:ext>
            </a:extLst>
          </p:cNvPr>
          <p:cNvSpPr/>
          <p:nvPr/>
        </p:nvSpPr>
        <p:spPr>
          <a:xfrm flipV="1">
            <a:off x="2360164" y="4507585"/>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id="{5C60E5B3-5BC7-464E-AB98-F5774B71779C}"/>
              </a:ext>
            </a:extLst>
          </p:cNvPr>
          <p:cNvSpPr/>
          <p:nvPr/>
        </p:nvSpPr>
        <p:spPr>
          <a:xfrm>
            <a:off x="5847747" y="3722831"/>
            <a:ext cx="3207857"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id="{0DAACB30-A89B-4029-96A0-B0CBF430D9E6}"/>
              </a:ext>
            </a:extLst>
          </p:cNvPr>
          <p:cNvSpPr/>
          <p:nvPr/>
        </p:nvSpPr>
        <p:spPr>
          <a:xfrm flipV="1">
            <a:off x="5816123" y="4536325"/>
            <a:ext cx="320785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id="{FCB1BEAB-2FB6-44B6-BED8-868C2ADD894B}"/>
              </a:ext>
            </a:extLst>
          </p:cNvPr>
          <p:cNvSpPr txBox="1"/>
          <p:nvPr/>
        </p:nvSpPr>
        <p:spPr>
          <a:xfrm>
            <a:off x="2330164" y="4851301"/>
            <a:ext cx="2984014"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fontAlgn="base">
              <a:spcBef>
                <a:spcPct val="0"/>
              </a:spcBef>
              <a:spcAft>
                <a:spcPct val="0"/>
              </a:spcAft>
            </a:pPr>
            <a:r>
              <a:rPr lang="vi-VN" sz="2800" dirty="0">
                <a:solidFill>
                  <a:srgbClr val="5F5F5F"/>
                </a:solidFill>
                <a:latin typeface="Times New Roman" pitchFamily="18" charset="0"/>
                <a:ea typeface="Times New Roman" pitchFamily="18" charset="0"/>
                <a:cs typeface="Times New Roman" pitchFamily="18" charset="0"/>
              </a:rPr>
              <a:t>Từ đầu </a:t>
            </a:r>
            <a:r>
              <a:rPr lang="en-US" sz="2800" dirty="0">
                <a:solidFill>
                  <a:srgbClr val="5F5F5F"/>
                </a:solidFill>
                <a:latin typeface="Times New Roman" pitchFamily="18" charset="0"/>
                <a:ea typeface="Times New Roman" pitchFamily="18" charset="0"/>
                <a:cs typeface="Times New Roman" pitchFamily="18" charset="0"/>
              </a:rPr>
              <a:t>...</a:t>
            </a:r>
            <a:r>
              <a:rPr lang="vi-VN" sz="2800" dirty="0">
                <a:solidFill>
                  <a:srgbClr val="5F5F5F"/>
                </a:solidFill>
                <a:latin typeface="Times New Roman" pitchFamily="18" charset="0"/>
                <a:ea typeface="Times New Roman" pitchFamily="18" charset="0"/>
                <a:cs typeface="Times New Roman" pitchFamily="18" charset="0"/>
              </a:rPr>
              <a:t> </a:t>
            </a:r>
            <a:r>
              <a:rPr lang="vi-VN" sz="2800" i="1" dirty="0">
                <a:solidFill>
                  <a:srgbClr val="5F5F5F"/>
                </a:solidFill>
                <a:latin typeface="Times New Roman" pitchFamily="18" charset="0"/>
                <a:ea typeface="Times New Roman" pitchFamily="18" charset="0"/>
                <a:cs typeface="Times New Roman" pitchFamily="18" charset="0"/>
              </a:rPr>
              <a:t>mọi phép thần thông:</a:t>
            </a:r>
            <a:r>
              <a:rPr lang="vi-VN" sz="2800" dirty="0">
                <a:solidFill>
                  <a:srgbClr val="5F5F5F"/>
                </a:solidFill>
                <a:latin typeface="Times New Roman" pitchFamily="18" charset="0"/>
                <a:ea typeface="Times New Roman" pitchFamily="18" charset="0"/>
                <a:cs typeface="Times New Roman" pitchFamily="18" charset="0"/>
              </a:rPr>
              <a:t> </a:t>
            </a:r>
            <a:r>
              <a:rPr lang="vi-VN" sz="2800" b="1" dirty="0">
                <a:solidFill>
                  <a:srgbClr val="5F5F5F"/>
                </a:solidFill>
                <a:latin typeface="Times New Roman" pitchFamily="18" charset="0"/>
                <a:ea typeface="Times New Roman" pitchFamily="18" charset="0"/>
                <a:cs typeface="Times New Roman" pitchFamily="18" charset="0"/>
              </a:rPr>
              <a:t>Sự ra đời và lớn lên của Thạch Sanh. </a:t>
            </a:r>
            <a:endParaRPr lang="en-US" sz="1200" b="1" dirty="0">
              <a:solidFill>
                <a:srgbClr val="5F5F5F"/>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5D2615B9-171C-451D-A80B-1FDE30105D1C}"/>
              </a:ext>
            </a:extLst>
          </p:cNvPr>
          <p:cNvSpPr txBox="1"/>
          <p:nvPr/>
        </p:nvSpPr>
        <p:spPr>
          <a:xfrm>
            <a:off x="5925777" y="4919008"/>
            <a:ext cx="3129827" cy="193899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defTabSz="457200"/>
            <a:r>
              <a:rPr lang="vi-VN" sz="2400" dirty="0">
                <a:solidFill>
                  <a:srgbClr val="5F5F5F"/>
                </a:solidFill>
                <a:latin typeface="Times New Roman" pitchFamily="18" charset="0"/>
                <a:ea typeface="Times New Roman" pitchFamily="18" charset="0"/>
                <a:cs typeface="Times New Roman" pitchFamily="18" charset="0"/>
              </a:rPr>
              <a:t>Tiếp </a:t>
            </a:r>
            <a:r>
              <a:rPr lang="en-US" sz="2400" dirty="0">
                <a:solidFill>
                  <a:srgbClr val="5F5F5F"/>
                </a:solidFill>
                <a:latin typeface="Times New Roman" pitchFamily="18" charset="0"/>
                <a:ea typeface="Times New Roman" pitchFamily="18" charset="0"/>
                <a:cs typeface="Times New Roman" pitchFamily="18" charset="0"/>
              </a:rPr>
              <a:t>…</a:t>
            </a:r>
            <a:r>
              <a:rPr lang="vi-VN" sz="2400" dirty="0">
                <a:solidFill>
                  <a:srgbClr val="5F5F5F"/>
                </a:solidFill>
                <a:latin typeface="Times New Roman" pitchFamily="18" charset="0"/>
                <a:ea typeface="Times New Roman" pitchFamily="18" charset="0"/>
                <a:cs typeface="Times New Roman" pitchFamily="18" charset="0"/>
              </a:rPr>
              <a:t> </a:t>
            </a:r>
            <a:r>
              <a:rPr lang="vi-VN" sz="2400" i="1" dirty="0">
                <a:solidFill>
                  <a:srgbClr val="5F5F5F"/>
                </a:solidFill>
                <a:latin typeface="Times New Roman" pitchFamily="18" charset="0"/>
                <a:ea typeface="Times New Roman" pitchFamily="18" charset="0"/>
                <a:cs typeface="Times New Roman" pitchFamily="18" charset="0"/>
              </a:rPr>
              <a:t>làm quận công:</a:t>
            </a:r>
            <a:r>
              <a:rPr lang="vi-VN" sz="2400" dirty="0">
                <a:solidFill>
                  <a:srgbClr val="5F5F5F"/>
                </a:solidFill>
                <a:latin typeface="Times New Roman" pitchFamily="18" charset="0"/>
                <a:ea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Những</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thử</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thách</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và</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chiến</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công</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hiển</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hách</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của</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Thạch</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Sanh</a:t>
            </a:r>
            <a:endParaRPr lang="en-US" sz="2400" b="1" dirty="0">
              <a:solidFill>
                <a:srgbClr val="5F5F5F"/>
              </a:solidFill>
              <a:latin typeface="Times New Roman" pitchFamily="18" charset="0"/>
              <a:cs typeface="Times New Roman" pitchFamily="18" charset="0"/>
            </a:endParaRPr>
          </a:p>
          <a:p>
            <a:pPr algn="just" defTabSz="457200"/>
            <a:endParaRPr lang="en-US" sz="2400" dirty="0">
              <a:solidFill>
                <a:srgbClr val="E7E6E6">
                  <a:lumMod val="25000"/>
                </a:srgb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5B7C560-24B7-45D6-9B01-BD8CDBCDE15C}"/>
              </a:ext>
            </a:extLst>
          </p:cNvPr>
          <p:cNvSpPr txBox="1"/>
          <p:nvPr/>
        </p:nvSpPr>
        <p:spPr>
          <a:xfrm>
            <a:off x="-291194182" y="288178280"/>
            <a:ext cx="1891424" cy="523220"/>
          </a:xfrm>
          <a:prstGeom prst="rect">
            <a:avLst/>
          </a:prstGeom>
          <a:noFill/>
        </p:spPr>
        <p:txBody>
          <a:bodyPr wrap="square" rtlCol="0">
            <a:spAutoFit/>
          </a:bodyP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id="{39D3FA8D-5E62-4CAD-B4CD-371D67E141E3}"/>
              </a:ext>
            </a:extLst>
          </p:cNvPr>
          <p:cNvSpPr txBox="1"/>
          <p:nvPr/>
        </p:nvSpPr>
        <p:spPr>
          <a:xfrm>
            <a:off x="2903777" y="3931213"/>
            <a:ext cx="1891424" cy="523220"/>
          </a:xfrm>
          <a:prstGeom prst="rect">
            <a:avLst/>
          </a:prstGeom>
          <a:noFill/>
        </p:spPr>
        <p:txBody>
          <a:bodyPr wrap="square" rtlCol="0">
            <a:spAutoFit/>
          </a:bodyP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5" name="Text Box 10"/>
          <p:cNvSpPr txBox="1">
            <a:spLocks noChangeArrowheads="1"/>
          </p:cNvSpPr>
          <p:nvPr/>
        </p:nvSpPr>
        <p:spPr bwMode="auto">
          <a:xfrm>
            <a:off x="3138794" y="3028598"/>
            <a:ext cx="9056419" cy="461665"/>
          </a:xfrm>
          <a:prstGeom prst="rect">
            <a:avLst/>
          </a:prstGeom>
          <a:solidFill>
            <a:srgbClr val="FFC000"/>
          </a:solidFill>
          <a:ln w="9525">
            <a:noFill/>
            <a:miter lim="800000"/>
            <a:headEnd/>
            <a:tailEnd/>
          </a:ln>
        </p:spPr>
        <p:txBody>
          <a:bodyPr wrap="square">
            <a:spAutoFit/>
          </a:bodyPr>
          <a:lstStyle/>
          <a:p>
            <a:pPr defTabSz="457200">
              <a:spcBef>
                <a:spcPct val="50000"/>
              </a:spcBef>
            </a:pPr>
            <a:r>
              <a:rPr lang="en-US" sz="2400" b="1" dirty="0" err="1">
                <a:solidFill>
                  <a:srgbClr val="E7E6E6">
                    <a:lumMod val="25000"/>
                  </a:srgbClr>
                </a:solidFill>
                <a:latin typeface="Times New Roman" pitchFamily="18" charset="0"/>
              </a:rPr>
              <a:t>Bố</a:t>
            </a:r>
            <a:r>
              <a:rPr lang="en-US" sz="2400" b="1" dirty="0">
                <a:solidFill>
                  <a:srgbClr val="E7E6E6">
                    <a:lumMod val="25000"/>
                  </a:srgbClr>
                </a:solidFill>
                <a:latin typeface="Times New Roman" pitchFamily="18" charset="0"/>
              </a:rPr>
              <a:t> </a:t>
            </a:r>
            <a:r>
              <a:rPr lang="en-US" sz="2400" b="1" dirty="0" err="1">
                <a:solidFill>
                  <a:srgbClr val="E7E6E6">
                    <a:lumMod val="25000"/>
                  </a:srgbClr>
                </a:solidFill>
                <a:latin typeface="Times New Roman" pitchFamily="18" charset="0"/>
              </a:rPr>
              <a:t>cục</a:t>
            </a:r>
            <a:r>
              <a:rPr lang="en-US" sz="2400" b="1" dirty="0">
                <a:solidFill>
                  <a:srgbClr val="E7E6E6">
                    <a:lumMod val="25000"/>
                  </a:srgbClr>
                </a:solidFill>
                <a:latin typeface="Times New Roman" pitchFamily="18" charset="0"/>
              </a:rPr>
              <a:t>: 3 </a:t>
            </a:r>
            <a:r>
              <a:rPr lang="en-US" sz="2400" b="1" dirty="0" err="1">
                <a:solidFill>
                  <a:srgbClr val="E7E6E6">
                    <a:lumMod val="25000"/>
                  </a:srgbClr>
                </a:solidFill>
                <a:latin typeface="Times New Roman" pitchFamily="18" charset="0"/>
              </a:rPr>
              <a:t>phần</a:t>
            </a:r>
            <a:endParaRPr lang="en-US" sz="2400" b="1" dirty="0">
              <a:solidFill>
                <a:srgbClr val="E7E6E6">
                  <a:lumMod val="25000"/>
                </a:srgbClr>
              </a:solidFill>
              <a:latin typeface="Times New Roman" pitchFamily="18" charset="0"/>
            </a:endParaRPr>
          </a:p>
        </p:txBody>
      </p:sp>
      <p:sp>
        <p:nvSpPr>
          <p:cNvPr id="36" name="太阳形 27"/>
          <p:cNvSpPr/>
          <p:nvPr/>
        </p:nvSpPr>
        <p:spPr>
          <a:xfrm rot="20750437">
            <a:off x="2246609" y="2789089"/>
            <a:ext cx="1047750" cy="1060450"/>
          </a:xfrm>
          <a:prstGeom prst="sun">
            <a:avLst>
              <a:gd name="adj" fmla="val 21368"/>
            </a:avLst>
          </a:prstGeom>
          <a:solidFill>
            <a:srgbClr val="FFC000"/>
          </a:solidFill>
          <a:ln w="25400" cap="flat" cmpd="sng" algn="ctr">
            <a:noFill/>
            <a:prstDash val="solid"/>
          </a:ln>
          <a:effectLst/>
        </p:spPr>
        <p:txBody>
          <a:bodyPr anchor="ctr"/>
          <a:lstStyle/>
          <a:p>
            <a:pPr algn="ctr">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535604" y="2941514"/>
            <a:ext cx="516936" cy="666750"/>
          </a:xfrm>
          <a:prstGeom prst="rect">
            <a:avLst/>
          </a:prstGeom>
          <a:noFill/>
        </p:spPr>
        <p:txBody>
          <a:bodyPr wrap="square">
            <a:spAutoFit/>
          </a:bodyPr>
          <a:lstStyle/>
          <a:p>
            <a:pPr>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234641" y="2347435"/>
            <a:ext cx="8968357" cy="461665"/>
          </a:xfrm>
          <a:prstGeom prst="rect">
            <a:avLst/>
          </a:prstGeom>
          <a:solidFill>
            <a:srgbClr val="00B0F0"/>
          </a:solidFill>
          <a:ln w="9525">
            <a:noFill/>
            <a:miter lim="800000"/>
            <a:headEnd/>
            <a:tailEnd/>
          </a:ln>
        </p:spPr>
        <p:txBody>
          <a:bodyPr wrap="square">
            <a:spAutoFit/>
          </a:bodyPr>
          <a:lstStyle/>
          <a:p>
            <a:pPr algn="just">
              <a:defRPr/>
            </a:pPr>
            <a:r>
              <a:rPr lang="en-US" altLang="en-US" sz="2400" b="1" dirty="0" err="1">
                <a:solidFill>
                  <a:srgbClr val="002060"/>
                </a:solidFill>
                <a:latin typeface="Times New Roman" panose="02020603050405020304" pitchFamily="18" charset="0"/>
              </a:rPr>
              <a:t>Nhân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vật</a:t>
            </a:r>
            <a:r>
              <a:rPr lang="en-US" altLang="en-US" sz="2400" b="1" dirty="0">
                <a:solidFill>
                  <a:srgbClr val="002060"/>
                </a:solidFill>
                <a:latin typeface="Times New Roman" panose="02020603050405020304" pitchFamily="18" charset="0"/>
              </a:rPr>
              <a:t> : </a:t>
            </a:r>
            <a:r>
              <a:rPr lang="en-US" altLang="en-US" sz="2400" b="1" dirty="0" err="1">
                <a:solidFill>
                  <a:srgbClr val="002060"/>
                </a:solidFill>
                <a:latin typeface="Times New Roman" panose="02020603050405020304" pitchFamily="18" charset="0"/>
              </a:rPr>
              <a:t>Thạch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Sanh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mẹ</a:t>
            </a:r>
            <a:r>
              <a:rPr lang="en-US" altLang="en-US" sz="2400" b="1" dirty="0">
                <a:solidFill>
                  <a:srgbClr val="002060"/>
                </a:solidFill>
                <a:latin typeface="Times New Roman" panose="02020603050405020304" pitchFamily="18" charset="0"/>
              </a:rPr>
              <a:t> con </a:t>
            </a:r>
            <a:r>
              <a:rPr lang="en-US" altLang="en-US" sz="2400" b="1" dirty="0" err="1">
                <a:solidFill>
                  <a:srgbClr val="002060"/>
                </a:solidFill>
                <a:latin typeface="Times New Roman" panose="02020603050405020304" pitchFamily="18" charset="0"/>
              </a:rPr>
              <a:t>Lí</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Thông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công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chúa</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vua</a:t>
            </a:r>
            <a:r>
              <a:rPr lang="en-US" altLang="en-US" sz="2400" b="1" dirty="0">
                <a:solidFill>
                  <a:srgbClr val="002060"/>
                </a:solidFill>
                <a:latin typeface="Times New Roman" panose="02020603050405020304" pitchFamily="18" charset="0"/>
              </a:rPr>
              <a:t>,.......</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246609" y="1990178"/>
            <a:ext cx="1047750" cy="1060450"/>
          </a:xfrm>
          <a:prstGeom prst="sun">
            <a:avLst>
              <a:gd name="adj" fmla="val 21368"/>
            </a:avLst>
          </a:prstGeom>
          <a:solidFill>
            <a:srgbClr val="00B0F0"/>
          </a:solidFill>
          <a:ln w="25400" cap="flat" cmpd="sng" algn="ctr">
            <a:noFill/>
            <a:prstDash val="solid"/>
          </a:ln>
          <a:effectLst/>
        </p:spPr>
        <p:txBody>
          <a:bodyPr anchor="ctr"/>
          <a:lstStyle/>
          <a:p>
            <a:pPr algn="ctr">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541858" y="2198539"/>
            <a:ext cx="516936" cy="666750"/>
          </a:xfrm>
          <a:prstGeom prst="rect">
            <a:avLst/>
          </a:prstGeom>
          <a:noFill/>
        </p:spPr>
        <p:txBody>
          <a:bodyPr wrap="square">
            <a:spAutoFit/>
          </a:bodyPr>
          <a:lstStyle/>
          <a:p>
            <a:pPr>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a16="http://schemas.microsoft.com/office/drawing/2014/main" id="{D83D1133-E47C-43E2-89B5-0303CAD6FDDA}"/>
              </a:ext>
            </a:extLst>
          </p:cNvPr>
          <p:cNvSpPr/>
          <p:nvPr/>
        </p:nvSpPr>
        <p:spPr>
          <a:xfrm>
            <a:off x="9323087" y="3701987"/>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id="{E993B533-C173-4E78-81E9-AB632970B288}"/>
              </a:ext>
            </a:extLst>
          </p:cNvPr>
          <p:cNvSpPr txBox="1"/>
          <p:nvPr/>
        </p:nvSpPr>
        <p:spPr>
          <a:xfrm>
            <a:off x="9333498" y="4816995"/>
            <a:ext cx="2617441" cy="126188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800" dirty="0" err="1">
                <a:solidFill>
                  <a:srgbClr val="5F5F5F"/>
                </a:solidFill>
                <a:latin typeface="Times New Roman" pitchFamily="18" charset="0"/>
                <a:cs typeface="Times New Roman" pitchFamily="18" charset="0"/>
              </a:rPr>
              <a:t>Còn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lại</a:t>
            </a:r>
            <a:r>
              <a:rPr lang="en-US" sz="2800"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Thạch</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Sanh</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cưới</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công</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chúa</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lên</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ngôi</a:t>
            </a:r>
            <a:r>
              <a:rPr lang="en-US" sz="2400" b="1" dirty="0">
                <a:solidFill>
                  <a:srgbClr val="5F5F5F"/>
                </a:solidFill>
                <a:latin typeface="Times New Roman" pitchFamily="18" charset="0"/>
                <a:cs typeface="Times New Roman" pitchFamily="18" charset="0"/>
              </a:rPr>
              <a:t> </a:t>
            </a:r>
            <a:r>
              <a:rPr lang="en-US" sz="2400" b="1" dirty="0" err="1">
                <a:solidFill>
                  <a:srgbClr val="5F5F5F"/>
                </a:solidFill>
                <a:latin typeface="Times New Roman" pitchFamily="18" charset="0"/>
                <a:cs typeface="Times New Roman" pitchFamily="18" charset="0"/>
              </a:rPr>
              <a:t>vua</a:t>
            </a:r>
            <a:r>
              <a:rPr lang="en-US" sz="2400" b="1" dirty="0">
                <a:solidFill>
                  <a:srgbClr val="5F5F5F"/>
                </a:solidFill>
                <a:latin typeface="Times New Roman" pitchFamily="18" charset="0"/>
                <a:cs typeface="Times New Roman" pitchFamily="18" charset="0"/>
              </a:rPr>
              <a:t>.</a:t>
            </a:r>
          </a:p>
        </p:txBody>
      </p:sp>
      <p:sp>
        <p:nvSpPr>
          <p:cNvPr id="47" name="TextBox 46">
            <a:extLst>
              <a:ext uri="{FF2B5EF4-FFF2-40B4-BE49-F238E27FC236}">
                <a16:creationId xmlns:a16="http://schemas.microsoft.com/office/drawing/2014/main" id="{0856A9E7-912E-4010-AA2E-6392D86272E8}"/>
              </a:ext>
            </a:extLst>
          </p:cNvPr>
          <p:cNvSpPr txBox="1"/>
          <p:nvPr/>
        </p:nvSpPr>
        <p:spPr>
          <a:xfrm>
            <a:off x="9936986" y="3835915"/>
            <a:ext cx="1891424" cy="523220"/>
          </a:xfrm>
          <a:prstGeom prst="rect">
            <a:avLst/>
          </a:prstGeom>
          <a:noFill/>
        </p:spPr>
        <p:txBody>
          <a:bodyPr wrap="square" rtlCol="0">
            <a:spAutoFit/>
          </a:bodyP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pic>
        <p:nvPicPr>
          <p:cNvPr id="2" name="Picture 1"/>
          <p:cNvPicPr>
            <a:picLocks noChangeAspect="1"/>
          </p:cNvPicPr>
          <p:nvPr/>
        </p:nvPicPr>
        <p:blipFill>
          <a:blip r:embed="rId2"/>
          <a:stretch>
            <a:fillRect/>
          </a:stretch>
        </p:blipFill>
        <p:spPr>
          <a:xfrm>
            <a:off x="68189" y="811603"/>
            <a:ext cx="2250487" cy="2149345"/>
          </a:xfrm>
          <a:prstGeom prst="rect">
            <a:avLst/>
          </a:prstGeom>
        </p:spPr>
      </p:pic>
      <p:sp>
        <p:nvSpPr>
          <p:cNvPr id="48" name="TextBox 47">
            <a:extLst>
              <a:ext uri="{FF2B5EF4-FFF2-40B4-BE49-F238E27FC236}">
                <a16:creationId xmlns:a16="http://schemas.microsoft.com/office/drawing/2014/main" id="{39D3FA8D-5E62-4CAD-B4CD-371D67E141E3}"/>
              </a:ext>
            </a:extLst>
          </p:cNvPr>
          <p:cNvSpPr txBox="1"/>
          <p:nvPr/>
        </p:nvSpPr>
        <p:spPr>
          <a:xfrm>
            <a:off x="6037731" y="3885591"/>
            <a:ext cx="1891424" cy="523220"/>
          </a:xfrm>
          <a:prstGeom prst="rect">
            <a:avLst/>
          </a:prstGeom>
          <a:noFill/>
        </p:spPr>
        <p:txBody>
          <a:bodyPr wrap="square" rtlCol="0">
            <a:spAutoFit/>
          </a:bodyP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pic>
        <p:nvPicPr>
          <p:cNvPr id="6" name="Picture 5"/>
          <p:cNvPicPr>
            <a:picLocks noChangeAspect="1"/>
          </p:cNvPicPr>
          <p:nvPr/>
        </p:nvPicPr>
        <p:blipFill>
          <a:blip r:embed="rId3"/>
          <a:stretch>
            <a:fillRect/>
          </a:stretch>
        </p:blipFill>
        <p:spPr>
          <a:xfrm>
            <a:off x="68189" y="3040632"/>
            <a:ext cx="2206957" cy="1810669"/>
          </a:xfrm>
          <a:prstGeom prst="rect">
            <a:avLst/>
          </a:prstGeom>
        </p:spPr>
      </p:pic>
      <p:pic>
        <p:nvPicPr>
          <p:cNvPr id="7" name="Picture 6"/>
          <p:cNvPicPr>
            <a:picLocks noChangeAspect="1"/>
          </p:cNvPicPr>
          <p:nvPr/>
        </p:nvPicPr>
        <p:blipFill>
          <a:blip r:embed="rId4"/>
          <a:stretch>
            <a:fillRect/>
          </a:stretch>
        </p:blipFill>
        <p:spPr>
          <a:xfrm>
            <a:off x="41598" y="4919008"/>
            <a:ext cx="2206143" cy="1938992"/>
          </a:xfrm>
          <a:prstGeom prst="rect">
            <a:avLst/>
          </a:prstGeom>
        </p:spPr>
      </p:pic>
    </p:spTree>
    <p:extLst>
      <p:ext uri="{BB962C8B-B14F-4D97-AF65-F5344CB8AC3E}">
        <p14:creationId xmlns:p14="http://schemas.microsoft.com/office/powerpoint/2010/main" val="39932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diamond(in)">
                                      <p:cBhvr>
                                        <p:cTn id="72" dur="20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diamond(in)">
                                      <p:cBhvr>
                                        <p:cTn id="86" dur="2000"/>
                                        <p:tgtEl>
                                          <p:spTgt spid="3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up)">
                                      <p:cBhvr>
                                        <p:cTn id="91" dur="500"/>
                                        <p:tgtEl>
                                          <p:spTgt spid="20"/>
                                        </p:tgtEl>
                                      </p:cBhvr>
                                    </p:animEffect>
                                  </p:childTnLst>
                                </p:cTn>
                              </p:par>
                              <p:par>
                                <p:cTn id="92" presetID="42"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par>
                                <p:cTn id="97" presetID="22" presetClass="entr" presetSubtype="4"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down)">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up)">
                                      <p:cBhvr>
                                        <p:cTn id="104" dur="500"/>
                                        <p:tgtEl>
                                          <p:spTgt spid="24"/>
                                        </p:tgtEl>
                                      </p:cBhvr>
                                    </p:animEffect>
                                  </p:childTnLst>
                                </p:cTn>
                              </p:par>
                              <p:par>
                                <p:cTn id="105" presetID="42" presetClass="entr" presetSubtype="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par>
                                <p:cTn id="110" presetID="22" presetClass="entr" presetSubtype="4" fill="hold" grpId="0" nodeType="with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wipe(down)">
                                      <p:cBhvr>
                                        <p:cTn id="112" dur="500"/>
                                        <p:tgtEl>
                                          <p:spTgt spid="2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up)">
                                      <p:cBhvr>
                                        <p:cTn id="117" dur="500"/>
                                        <p:tgtEl>
                                          <p:spTgt spid="44"/>
                                        </p:tgtEl>
                                      </p:cBhvr>
                                    </p:animEffect>
                                  </p:childTnLst>
                                </p:cTn>
                              </p:par>
                              <p:par>
                                <p:cTn id="118" presetID="42" presetClass="entr" presetSubtype="0" fill="hold" grpId="0" nodeType="with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fade">
                                      <p:cBhvr>
                                        <p:cTn id="120" dur="1000"/>
                                        <p:tgtEl>
                                          <p:spTgt spid="29"/>
                                        </p:tgtEl>
                                      </p:cBhvr>
                                    </p:animEffect>
                                    <p:anim calcmode="lin" valueType="num">
                                      <p:cBhvr>
                                        <p:cTn id="121" dur="1000" fill="hold"/>
                                        <p:tgtEl>
                                          <p:spTgt spid="29"/>
                                        </p:tgtEl>
                                        <p:attrNameLst>
                                          <p:attrName>ppt_x</p:attrName>
                                        </p:attrNameLst>
                                      </p:cBhvr>
                                      <p:tavLst>
                                        <p:tav tm="0">
                                          <p:val>
                                            <p:strVal val="#ppt_x"/>
                                          </p:val>
                                        </p:tav>
                                        <p:tav tm="100000">
                                          <p:val>
                                            <p:strVal val="#ppt_x"/>
                                          </p:val>
                                        </p:tav>
                                      </p:tavLst>
                                    </p:anim>
                                    <p:anim calcmode="lin" valueType="num">
                                      <p:cBhvr>
                                        <p:cTn id="122" dur="1000" fill="hold"/>
                                        <p:tgtEl>
                                          <p:spTgt spid="29"/>
                                        </p:tgtEl>
                                        <p:attrNameLst>
                                          <p:attrName>ppt_y</p:attrName>
                                        </p:attrNameLst>
                                      </p:cBhvr>
                                      <p:tavLst>
                                        <p:tav tm="0">
                                          <p:val>
                                            <p:strVal val="#ppt_y+.1"/>
                                          </p:val>
                                        </p:tav>
                                        <p:tav tm="100000">
                                          <p:val>
                                            <p:strVal val="#ppt_y"/>
                                          </p:val>
                                        </p:tav>
                                      </p:tavLst>
                                    </p:anim>
                                  </p:childTnLst>
                                </p:cTn>
                              </p:par>
                              <p:par>
                                <p:cTn id="123" presetID="22" presetClass="entr" presetSubtype="4" fill="hold" grpId="0" nodeType="withEffect">
                                  <p:stCondLst>
                                    <p:cond delay="0"/>
                                  </p:stCondLst>
                                  <p:childTnLst>
                                    <p:set>
                                      <p:cBhvr>
                                        <p:cTn id="124" dur="1" fill="hold">
                                          <p:stCondLst>
                                            <p:cond delay="0"/>
                                          </p:stCondLst>
                                        </p:cTn>
                                        <p:tgtEl>
                                          <p:spTgt spid="45"/>
                                        </p:tgtEl>
                                        <p:attrNameLst>
                                          <p:attrName>style.visibility</p:attrName>
                                        </p:attrNameLst>
                                      </p:cBhvr>
                                      <p:to>
                                        <p:strVal val="visible"/>
                                      </p:to>
                                    </p:set>
                                    <p:animEffect transition="in" filter="wipe(down)">
                                      <p:cBhvr>
                                        <p:cTn id="125" dur="500"/>
                                        <p:tgtEl>
                                          <p:spTgt spid="45"/>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barn(inVertical)">
                                      <p:cBhvr>
                                        <p:cTn id="128" dur="500"/>
                                        <p:tgtEl>
                                          <p:spTgt spid="47"/>
                                        </p:tgtEl>
                                      </p:cBhvr>
                                    </p:animEffect>
                                  </p:childTnLst>
                                </p:cTn>
                              </p:par>
                            </p:childTnLst>
                          </p:cTn>
                        </p:par>
                      </p:childTnLst>
                    </p:cTn>
                  </p:par>
                  <p:par>
                    <p:cTn id="129" fill="hold">
                      <p:stCondLst>
                        <p:cond delay="indefinite"/>
                      </p:stCondLst>
                      <p:childTnLst>
                        <p:par>
                          <p:cTn id="130" fill="hold">
                            <p:stCondLst>
                              <p:cond delay="0"/>
                            </p:stCondLst>
                            <p:childTnLst>
                              <p:par>
                                <p:cTn id="131" presetID="56" presetClass="entr" presetSubtype="0" fill="hold" grpId="0" nodeType="clickEffect">
                                  <p:stCondLst>
                                    <p:cond delay="0"/>
                                  </p:stCondLst>
                                  <p:iterate type="lt">
                                    <p:tmPct val="10000"/>
                                  </p:iterate>
                                  <p:childTnLst>
                                    <p:set>
                                      <p:cBhvr>
                                        <p:cTn id="132" dur="1" fill="hold">
                                          <p:stCondLst>
                                            <p:cond delay="0"/>
                                          </p:stCondLst>
                                        </p:cTn>
                                        <p:tgtEl>
                                          <p:spTgt spid="26"/>
                                        </p:tgtEl>
                                        <p:attrNameLst>
                                          <p:attrName>style.visibility</p:attrName>
                                        </p:attrNameLst>
                                      </p:cBhvr>
                                      <p:to>
                                        <p:strVal val="visible"/>
                                      </p:to>
                                    </p:set>
                                    <p:anim by="(-#ppt_w*2)" calcmode="lin" valueType="num">
                                      <p:cBhvr rctx="PPT">
                                        <p:cTn id="133" dur="350" autoRev="1" fill="hold">
                                          <p:stCondLst>
                                            <p:cond delay="0"/>
                                          </p:stCondLst>
                                        </p:cTn>
                                        <p:tgtEl>
                                          <p:spTgt spid="26"/>
                                        </p:tgtEl>
                                        <p:attrNameLst>
                                          <p:attrName>ppt_w</p:attrName>
                                        </p:attrNameLst>
                                      </p:cBhvr>
                                    </p:anim>
                                    <p:anim by="(#ppt_w*0.50)" calcmode="lin" valueType="num">
                                      <p:cBhvr>
                                        <p:cTn id="134" dur="350" decel="50000" autoRev="1" fill="hold">
                                          <p:stCondLst>
                                            <p:cond delay="0"/>
                                          </p:stCondLst>
                                        </p:cTn>
                                        <p:tgtEl>
                                          <p:spTgt spid="26"/>
                                        </p:tgtEl>
                                        <p:attrNameLst>
                                          <p:attrName>ppt_x</p:attrName>
                                        </p:attrNameLst>
                                      </p:cBhvr>
                                    </p:anim>
                                    <p:anim from="(-#ppt_h/2)" to="(#ppt_y)" calcmode="lin" valueType="num">
                                      <p:cBhvr>
                                        <p:cTn id="135" dur="700" fill="hold">
                                          <p:stCondLst>
                                            <p:cond delay="0"/>
                                          </p:stCondLst>
                                        </p:cTn>
                                        <p:tgtEl>
                                          <p:spTgt spid="26"/>
                                        </p:tgtEl>
                                        <p:attrNameLst>
                                          <p:attrName>ppt_y</p:attrName>
                                        </p:attrNameLst>
                                      </p:cBhvr>
                                    </p:anim>
                                    <p:animRot by="21600000">
                                      <p:cBhvr>
                                        <p:cTn id="136" dur="700" fill="hold">
                                          <p:stCondLst>
                                            <p:cond delay="0"/>
                                          </p:stCondLst>
                                        </p:cTn>
                                        <p:tgtEl>
                                          <p:spTgt spid="26"/>
                                        </p:tgtEl>
                                        <p:attrNameLst>
                                          <p:attrName>r</p:attrName>
                                        </p:attrNameLst>
                                      </p:cBhvr>
                                    </p:animRot>
                                  </p:childTnLst>
                                </p:cTn>
                              </p:par>
                            </p:childTnLst>
                          </p:cTn>
                        </p:par>
                      </p:childTnLst>
                    </p:cTn>
                  </p:par>
                  <p:par>
                    <p:cTn id="137" fill="hold">
                      <p:stCondLst>
                        <p:cond delay="indefinite"/>
                      </p:stCondLst>
                      <p:childTnLst>
                        <p:par>
                          <p:cTn id="138" fill="hold">
                            <p:stCondLst>
                              <p:cond delay="0"/>
                            </p:stCondLst>
                            <p:childTnLst>
                              <p:par>
                                <p:cTn id="139" presetID="56" presetClass="entr" presetSubtype="0" fill="hold" grpId="0" nodeType="clickEffect">
                                  <p:stCondLst>
                                    <p:cond delay="0"/>
                                  </p:stCondLst>
                                  <p:iterate type="lt">
                                    <p:tmPct val="10000"/>
                                  </p:iterate>
                                  <p:childTnLst>
                                    <p:set>
                                      <p:cBhvr>
                                        <p:cTn id="140" dur="1" fill="hold">
                                          <p:stCondLst>
                                            <p:cond delay="0"/>
                                          </p:stCondLst>
                                        </p:cTn>
                                        <p:tgtEl>
                                          <p:spTgt spid="27"/>
                                        </p:tgtEl>
                                        <p:attrNameLst>
                                          <p:attrName>style.visibility</p:attrName>
                                        </p:attrNameLst>
                                      </p:cBhvr>
                                      <p:to>
                                        <p:strVal val="visible"/>
                                      </p:to>
                                    </p:set>
                                    <p:anim by="(-#ppt_w*2)" calcmode="lin" valueType="num">
                                      <p:cBhvr rctx="PPT">
                                        <p:cTn id="141" dur="400" autoRev="1" fill="hold">
                                          <p:stCondLst>
                                            <p:cond delay="0"/>
                                          </p:stCondLst>
                                        </p:cTn>
                                        <p:tgtEl>
                                          <p:spTgt spid="27"/>
                                        </p:tgtEl>
                                        <p:attrNameLst>
                                          <p:attrName>ppt_w</p:attrName>
                                        </p:attrNameLst>
                                      </p:cBhvr>
                                    </p:anim>
                                    <p:anim by="(#ppt_w*0.50)" calcmode="lin" valueType="num">
                                      <p:cBhvr>
                                        <p:cTn id="142" dur="400" decel="50000" autoRev="1" fill="hold">
                                          <p:stCondLst>
                                            <p:cond delay="0"/>
                                          </p:stCondLst>
                                        </p:cTn>
                                        <p:tgtEl>
                                          <p:spTgt spid="27"/>
                                        </p:tgtEl>
                                        <p:attrNameLst>
                                          <p:attrName>ppt_x</p:attrName>
                                        </p:attrNameLst>
                                      </p:cBhvr>
                                    </p:anim>
                                    <p:anim from="(-#ppt_h/2)" to="(#ppt_y)" calcmode="lin" valueType="num">
                                      <p:cBhvr>
                                        <p:cTn id="143" dur="800" fill="hold">
                                          <p:stCondLst>
                                            <p:cond delay="0"/>
                                          </p:stCondLst>
                                        </p:cTn>
                                        <p:tgtEl>
                                          <p:spTgt spid="27"/>
                                        </p:tgtEl>
                                        <p:attrNameLst>
                                          <p:attrName>ppt_y</p:attrName>
                                        </p:attrNameLst>
                                      </p:cBhvr>
                                    </p:anim>
                                    <p:animRot by="21600000">
                                      <p:cBhvr>
                                        <p:cTn id="144" dur="800" fill="hold">
                                          <p:stCondLst>
                                            <p:cond delay="0"/>
                                          </p:stCondLst>
                                        </p:cTn>
                                        <p:tgtEl>
                                          <p:spTgt spid="27"/>
                                        </p:tgtEl>
                                        <p:attrNameLst>
                                          <p:attrName>r</p:attrName>
                                        </p:attrNameLst>
                                      </p:cBhvr>
                                    </p:animRot>
                                  </p:childTnLst>
                                </p:cTn>
                              </p:par>
                            </p:childTnLst>
                          </p:cTn>
                        </p:par>
                      </p:childTnLst>
                    </p:cTn>
                  </p:par>
                  <p:par>
                    <p:cTn id="145" fill="hold">
                      <p:stCondLst>
                        <p:cond delay="indefinite"/>
                      </p:stCondLst>
                      <p:childTnLst>
                        <p:par>
                          <p:cTn id="146" fill="hold">
                            <p:stCondLst>
                              <p:cond delay="0"/>
                            </p:stCondLst>
                            <p:childTnLst>
                              <p:par>
                                <p:cTn id="147" presetID="56" presetClass="entr" presetSubtype="0" fill="hold" grpId="0" nodeType="clickEffect">
                                  <p:stCondLst>
                                    <p:cond delay="0"/>
                                  </p:stCondLst>
                                  <p:iterate type="lt">
                                    <p:tmPct val="10000"/>
                                  </p:iterate>
                                  <p:childTnLst>
                                    <p:set>
                                      <p:cBhvr>
                                        <p:cTn id="148" dur="1" fill="hold">
                                          <p:stCondLst>
                                            <p:cond delay="0"/>
                                          </p:stCondLst>
                                        </p:cTn>
                                        <p:tgtEl>
                                          <p:spTgt spid="46"/>
                                        </p:tgtEl>
                                        <p:attrNameLst>
                                          <p:attrName>style.visibility</p:attrName>
                                        </p:attrNameLst>
                                      </p:cBhvr>
                                      <p:to>
                                        <p:strVal val="visible"/>
                                      </p:to>
                                    </p:set>
                                    <p:anim by="(-#ppt_w*2)" calcmode="lin" valueType="num">
                                      <p:cBhvr rctx="PPT">
                                        <p:cTn id="149" dur="375" autoRev="1" fill="hold">
                                          <p:stCondLst>
                                            <p:cond delay="0"/>
                                          </p:stCondLst>
                                        </p:cTn>
                                        <p:tgtEl>
                                          <p:spTgt spid="46"/>
                                        </p:tgtEl>
                                        <p:attrNameLst>
                                          <p:attrName>ppt_w</p:attrName>
                                        </p:attrNameLst>
                                      </p:cBhvr>
                                    </p:anim>
                                    <p:anim by="(#ppt_w*0.50)" calcmode="lin" valueType="num">
                                      <p:cBhvr>
                                        <p:cTn id="150" dur="375" decel="50000" autoRev="1" fill="hold">
                                          <p:stCondLst>
                                            <p:cond delay="0"/>
                                          </p:stCondLst>
                                        </p:cTn>
                                        <p:tgtEl>
                                          <p:spTgt spid="46"/>
                                        </p:tgtEl>
                                        <p:attrNameLst>
                                          <p:attrName>ppt_x</p:attrName>
                                        </p:attrNameLst>
                                      </p:cBhvr>
                                    </p:anim>
                                    <p:anim from="(-#ppt_h/2)" to="(#ppt_y)" calcmode="lin" valueType="num">
                                      <p:cBhvr>
                                        <p:cTn id="151" dur="750" fill="hold">
                                          <p:stCondLst>
                                            <p:cond delay="0"/>
                                          </p:stCondLst>
                                        </p:cTn>
                                        <p:tgtEl>
                                          <p:spTgt spid="46"/>
                                        </p:tgtEl>
                                        <p:attrNameLst>
                                          <p:attrName>ppt_y</p:attrName>
                                        </p:attrNameLst>
                                      </p:cBhvr>
                                    </p:anim>
                                    <p:animRot by="21600000">
                                      <p:cBhvr>
                                        <p:cTn id="152"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4" grpId="0" animBg="1"/>
      <p:bldP spid="25" grpId="0" animBg="1"/>
      <p:bldP spid="26" grpId="0"/>
      <p:bldP spid="27" grpId="0"/>
      <p:bldP spid="29" grpId="0"/>
      <p:bldP spid="30"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28FD76E1-B938-4B19-BB49-6A564ACFFBAD}"/>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6081677" y="-112356"/>
            <a:ext cx="1566018" cy="1108172"/>
          </a:xfrm>
          <a:prstGeom prst="rect">
            <a:avLst/>
          </a:prstGeom>
        </p:spPr>
      </p:pic>
      <p:pic>
        <p:nvPicPr>
          <p:cNvPr id="4" name="图片 10">
            <a:extLst>
              <a:ext uri="{FF2B5EF4-FFF2-40B4-BE49-F238E27FC236}">
                <a16:creationId xmlns:a16="http://schemas.microsoft.com/office/drawing/2014/main" id="{A087FA02-3F22-40AA-9C9F-70C876981084}"/>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9273099" y="334609"/>
            <a:ext cx="1566018" cy="1108172"/>
          </a:xfrm>
          <a:prstGeom prst="rect">
            <a:avLst/>
          </a:prstGeom>
        </p:spPr>
      </p:pic>
      <p:pic>
        <p:nvPicPr>
          <p:cNvPr id="5" name="图片 20">
            <a:extLst>
              <a:ext uri="{FF2B5EF4-FFF2-40B4-BE49-F238E27FC236}">
                <a16:creationId xmlns:a16="http://schemas.microsoft.com/office/drawing/2014/main" id="{55767013-D895-42DF-91FC-DA7C59512B9B}"/>
              </a:ext>
            </a:extLst>
          </p:cNvPr>
          <p:cNvPicPr>
            <a:picLocks noChangeAspect="1"/>
          </p:cNvPicPr>
          <p:nvPr/>
        </p:nvPicPr>
        <p:blipFill>
          <a:blip/>
          <a:stretch>
            <a:fillRect/>
          </a:stretch>
        </p:blipFill>
        <p:spPr>
          <a:xfrm>
            <a:off x="2364530" y="740224"/>
            <a:ext cx="8082080" cy="5071732"/>
          </a:xfrm>
          <a:prstGeom prst="rect">
            <a:avLst/>
          </a:prstGeom>
        </p:spPr>
      </p:pic>
      <p:grpSp>
        <p:nvGrpSpPr>
          <p:cNvPr id="6" name="组合 49">
            <a:extLst>
              <a:ext uri="{FF2B5EF4-FFF2-40B4-BE49-F238E27FC236}">
                <a16:creationId xmlns:a16="http://schemas.microsoft.com/office/drawing/2014/main" id="{48E8C827-ECA8-4183-BD13-1FC3314E447A}"/>
              </a:ext>
            </a:extLst>
          </p:cNvPr>
          <p:cNvGrpSpPr/>
          <p:nvPr/>
        </p:nvGrpSpPr>
        <p:grpSpPr>
          <a:xfrm>
            <a:off x="877646" y="4224157"/>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2639684" y="2839540"/>
            <a:ext cx="7139334" cy="830997"/>
          </a:xfrm>
          <a:prstGeom prst="rect">
            <a:avLst/>
          </a:prstGeom>
          <a:noFill/>
        </p:spPr>
        <p:txBody>
          <a:bodyPr wrap="square" rtlCol="0">
            <a:spAutoFit/>
          </a:bodyPr>
          <a:lstStyle/>
          <a:p>
            <a:pPr algn="ctr" defTabSz="457200"/>
            <a:r>
              <a:rPr lang="en-US" altLang="zh-CN" sz="4800" b="1" i="1" dirty="0">
                <a:ln w="12700">
                  <a:noFill/>
                </a:ln>
                <a:solidFill>
                  <a:srgbClr val="FF0000"/>
                </a:solidFill>
                <a:latin typeface="Times New Roman" pitchFamily="18" charset="0"/>
                <a:ea typeface="微软雅黑" panose="020B0503020204020204" pitchFamily="34" charset="-122"/>
                <a:cs typeface="Times New Roman" pitchFamily="18" charset="0"/>
              </a:rPr>
              <a:t>II. ĐỌC HIỂU VĂN BẢN</a:t>
            </a:r>
            <a:endParaRPr lang="zh-CN" altLang="en-US" sz="4800" b="1" i="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grpSp>
        <p:nvGrpSpPr>
          <p:cNvPr id="10" name="组合 34">
            <a:extLst>
              <a:ext uri="{FF2B5EF4-FFF2-40B4-BE49-F238E27FC236}">
                <a16:creationId xmlns:a16="http://schemas.microsoft.com/office/drawing/2014/main" id="{A6F846D5-A625-439D-A002-B7361D14AE9E}"/>
              </a:ext>
            </a:extLst>
          </p:cNvPr>
          <p:cNvGrpSpPr/>
          <p:nvPr/>
        </p:nvGrpSpPr>
        <p:grpSpPr>
          <a:xfrm rot="19663740">
            <a:off x="8755173" y="54833"/>
            <a:ext cx="455460" cy="588036"/>
            <a:chOff x="10766636" y="3941730"/>
            <a:chExt cx="1047922" cy="1352954"/>
          </a:xfrm>
        </p:grpSpPr>
        <p:sp>
          <p:nvSpPr>
            <p:cNvPr id="11"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2"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3"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4"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5"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6"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grpSp>
      <p:pic>
        <p:nvPicPr>
          <p:cNvPr id="17" name="Picture 16"/>
          <p:cNvPicPr>
            <a:picLocks noChangeAspect="1"/>
          </p:cNvPicPr>
          <p:nvPr/>
        </p:nvPicPr>
        <p:blipFill>
          <a:blip/>
          <a:stretch>
            <a:fillRect/>
          </a:stretch>
        </p:blipFill>
        <p:spPr>
          <a:xfrm>
            <a:off x="-227730" y="1442781"/>
            <a:ext cx="3316511" cy="5499069"/>
          </a:xfrm>
          <a:prstGeom prst="rect">
            <a:avLst/>
          </a:prstGeom>
        </p:spPr>
      </p:pic>
      <p:pic>
        <p:nvPicPr>
          <p:cNvPr id="18" name="Picture 17"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11022182" y="71885"/>
            <a:ext cx="1215826" cy="123456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9" name="Picture 18"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9388920" y="220037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861401" y="382533"/>
            <a:ext cx="5474682" cy="1780186"/>
          </a:xfrm>
          <a:prstGeom prst="rect">
            <a:avLst/>
          </a:prstGeom>
        </p:spPr>
      </p:pic>
    </p:spTree>
    <p:extLst>
      <p:ext uri="{BB962C8B-B14F-4D97-AF65-F5344CB8AC3E}">
        <p14:creationId xmlns:p14="http://schemas.microsoft.com/office/powerpoint/2010/main" val="190666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986038" y="37976"/>
            <a:ext cx="5199494" cy="917170"/>
          </a:xfrm>
          <a:prstGeom prst="rect">
            <a:avLst/>
          </a:prstGeom>
          <a:noFill/>
        </p:spPr>
        <p:txBody>
          <a:bodyPr wrap="none" lIns="121917" tIns="60958" rIns="121917" bIns="60958" rtlCol="0" anchor="ctr">
            <a:spAutoFit/>
          </a:bodyPr>
          <a:lstStyle/>
          <a:p>
            <a:pPr>
              <a:lnSpc>
                <a:spcPct val="120000"/>
              </a:lnSpc>
            </a:pPr>
            <a:r>
              <a:rPr lang="en-US" sz="4300" i="1" dirty="0">
                <a:solidFill>
                  <a:srgbClr val="FF0000"/>
                </a:solidFill>
                <a:latin typeface="Times New Roman" pitchFamily="18" charset="0"/>
                <a:cs typeface="Times New Roman" pitchFamily="18" charset="0"/>
              </a:rPr>
              <a:t>a. </a:t>
            </a:r>
            <a:r>
              <a:rPr lang="en-US" sz="4300" i="1" dirty="0" err="1">
                <a:solidFill>
                  <a:srgbClr val="FF0000"/>
                </a:solidFill>
                <a:latin typeface="Times New Roman" pitchFamily="18" charset="0"/>
                <a:cs typeface="Times New Roman" pitchFamily="18" charset="0"/>
              </a:rPr>
              <a:t>Sự</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ra</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đời</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và</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lớn</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lên</a:t>
            </a:r>
            <a:endParaRPr lang="en-US" sz="4300" i="1" dirty="0">
              <a:solidFill>
                <a:srgbClr val="FF0000"/>
              </a:solidFill>
              <a:latin typeface="Times New Roman" pitchFamily="18" charset="0"/>
              <a:cs typeface="Times New Roman" pitchFamily="18" charset="0"/>
            </a:endParaRPr>
          </a:p>
        </p:txBody>
      </p:sp>
      <p:pic>
        <p:nvPicPr>
          <p:cNvPr id="7"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48299" y="3502912"/>
            <a:ext cx="2586699" cy="3483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5336aa14a37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8400" y="4786222"/>
            <a:ext cx="2133600" cy="2098236"/>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203200" y="1068917"/>
            <a:ext cx="4460949" cy="2235200"/>
          </a:xfrm>
          <a:prstGeom prst="cloudCallout">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itchFamily="18" charset="0"/>
              <a:cs typeface="Times New Roman" pitchFamily="18" charset="0"/>
            </a:endParaRPr>
          </a:p>
        </p:txBody>
      </p:sp>
      <p:sp>
        <p:nvSpPr>
          <p:cNvPr id="10" name="Rectangle 9"/>
          <p:cNvSpPr/>
          <p:nvPr/>
        </p:nvSpPr>
        <p:spPr>
          <a:xfrm>
            <a:off x="609599" y="1296459"/>
            <a:ext cx="3473303" cy="1600434"/>
          </a:xfrm>
          <a:prstGeom prst="rect">
            <a:avLst/>
          </a:prstGeom>
        </p:spPr>
        <p:txBody>
          <a:bodyPr wrap="square" lIns="121917" tIns="60958" rIns="121917" bIns="60958">
            <a:spAutoFit/>
          </a:bodyPr>
          <a:lstStyle/>
          <a:p>
            <a:pPr lvl="0" algn="ctr" fontAlgn="base">
              <a:spcBef>
                <a:spcPct val="0"/>
              </a:spcBef>
              <a:spcAft>
                <a:spcPct val="0"/>
              </a:spcAft>
            </a:pP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Ai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a:t>
            </a:r>
          </a:p>
        </p:txBody>
      </p:sp>
      <p:sp>
        <p:nvSpPr>
          <p:cNvPr id="11" name="Cloud Callout 10"/>
          <p:cNvSpPr/>
          <p:nvPr/>
        </p:nvSpPr>
        <p:spPr>
          <a:xfrm flipH="1">
            <a:off x="7910621" y="1834313"/>
            <a:ext cx="4281379" cy="3337197"/>
          </a:xfrm>
          <a:prstGeom prst="cloudCallout">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itchFamily="18" charset="0"/>
              <a:cs typeface="Times New Roman" pitchFamily="18" charset="0"/>
            </a:endParaRPr>
          </a:p>
        </p:txBody>
      </p:sp>
      <p:sp>
        <p:nvSpPr>
          <p:cNvPr id="12" name="Rectangle 11"/>
          <p:cNvSpPr/>
          <p:nvPr/>
        </p:nvSpPr>
        <p:spPr>
          <a:xfrm flipH="1">
            <a:off x="8437378" y="2150006"/>
            <a:ext cx="3605059" cy="2585319"/>
          </a:xfrm>
          <a:prstGeom prst="rect">
            <a:avLst/>
          </a:prstGeom>
        </p:spPr>
        <p:txBody>
          <a:bodyPr wrap="square" lIns="121917" tIns="60958" rIns="121917" bIns="60958">
            <a:spAutoFit/>
          </a:bodyPr>
          <a:lstStyle/>
          <a:p>
            <a:r>
              <a:rPr lang="vi-VN" sz="3200" dirty="0">
                <a:latin typeface="Times New Roman" pitchFamily="18" charset="0"/>
                <a:cs typeface="Times New Roman" pitchFamily="18" charset="0"/>
              </a:rPr>
              <a:t>- Nhân vật chính: Thạch Sanh</a:t>
            </a:r>
            <a:endParaRPr lang="en-US"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Nhân vật phụ: Mẹ con Lí Thông, vua, công chúa…</a:t>
            </a:r>
            <a:endParaRPr lang="en-US" sz="3200" dirty="0">
              <a:latin typeface="Times New Roman" pitchFamily="18" charset="0"/>
              <a:cs typeface="Times New Roman" pitchFamily="18" charset="0"/>
            </a:endParaRPr>
          </a:p>
        </p:txBody>
      </p:sp>
      <p:sp>
        <p:nvSpPr>
          <p:cNvPr id="13" name="Cloud Callout 12"/>
          <p:cNvSpPr/>
          <p:nvPr/>
        </p:nvSpPr>
        <p:spPr>
          <a:xfrm>
            <a:off x="2346250" y="2607523"/>
            <a:ext cx="5604539" cy="2770127"/>
          </a:xfrm>
          <a:prstGeom prst="cloudCallout">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itchFamily="18" charset="0"/>
              <a:cs typeface="Times New Roman" pitchFamily="18" charset="0"/>
            </a:endParaRPr>
          </a:p>
        </p:txBody>
      </p:sp>
      <p:sp>
        <p:nvSpPr>
          <p:cNvPr id="14" name="Rectangle 13"/>
          <p:cNvSpPr/>
          <p:nvPr/>
        </p:nvSpPr>
        <p:spPr>
          <a:xfrm>
            <a:off x="2863845" y="2967236"/>
            <a:ext cx="4560187" cy="2585319"/>
          </a:xfrm>
          <a:prstGeom prst="rect">
            <a:avLst/>
          </a:prstGeom>
        </p:spPr>
        <p:txBody>
          <a:bodyPr wrap="square" lIns="121917" tIns="60958" rIns="121917" bIns="60958">
            <a:spAutoFit/>
          </a:bodyPr>
          <a:lstStyle/>
          <a:p>
            <a:pPr lvl="0" algn="ctr" fontAlgn="base">
              <a:spcBef>
                <a:spcPct val="0"/>
              </a:spcBef>
              <a:spcAft>
                <a:spcPct val="0"/>
              </a:spcAft>
            </a:pPr>
            <a:r>
              <a:rPr lang="vi-VN" sz="3200" dirty="0">
                <a:latin typeface="Times New Roman" pitchFamily="18" charset="0"/>
                <a:cs typeface="Times New Roman" pitchFamily="18" charset="0"/>
              </a:rPr>
              <a:t>Đọc phần 1</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vi-VN" sz="3200" dirty="0">
                <a:latin typeface="Times New Roman" pitchFamily="18" charset="0"/>
                <a:cs typeface="Times New Roman" pitchFamily="18" charset="0"/>
              </a:rPr>
              <a:t> Sự ra đời và lớn lên của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có điều gì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khác thường?</a:t>
            </a:r>
            <a:endParaRPr lang="en-US" sz="3200" dirty="0">
              <a:latin typeface="Times New Roman" pitchFamily="18" charset="0"/>
              <a:cs typeface="Times New Roman" pitchFamily="18" charset="0"/>
            </a:endParaRPr>
          </a:p>
        </p:txBody>
      </p:sp>
      <p:pic>
        <p:nvPicPr>
          <p:cNvPr id="15" name="Picture 14" descr="Káº¿t quáº£ hÃ¬nh áº£nh cho tháº¡ch sanh"/>
          <p:cNvPicPr/>
          <p:nvPr/>
        </p:nvPicPr>
        <p:blipFill rotWithShape="1">
          <a:blip r:embed="rId5" cstate="print">
            <a:extLst>
              <a:ext uri="{28A0092B-C50C-407E-A947-70E740481C1C}">
                <a14:useLocalDpi xmlns:a14="http://schemas.microsoft.com/office/drawing/2010/main" val="0"/>
              </a:ext>
            </a:extLst>
          </a:blip>
          <a:srcRect b="6791"/>
          <a:stretch/>
        </p:blipFill>
        <p:spPr bwMode="auto">
          <a:xfrm>
            <a:off x="9428085" y="37977"/>
            <a:ext cx="2743185" cy="15156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5315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10"/>
                                        </p:tgtEl>
                                        <p:attrNameLst>
                                          <p:attrName>ppt_x</p:attrName>
                                        </p:attrNameLst>
                                      </p:cBhvr>
                                      <p:tavLst>
                                        <p:tav tm="0">
                                          <p:val>
                                            <p:strVal val="ppt_x"/>
                                          </p:val>
                                        </p:tav>
                                        <p:tav tm="100000">
                                          <p:val>
                                            <p:strVal val="ppt_x"/>
                                          </p:val>
                                        </p:tav>
                                      </p:tavLst>
                                    </p:anim>
                                    <p:anim calcmode="lin" valueType="num">
                                      <p:cBhvr additive="base">
                                        <p:cTn id="32" dur="500"/>
                                        <p:tgtEl>
                                          <p:spTgt spid="10"/>
                                        </p:tgtEl>
                                        <p:attrNameLst>
                                          <p:attrName>ppt_y</p:attrName>
                                        </p:attrNameLst>
                                      </p:cBhvr>
                                      <p:tavLst>
                                        <p:tav tm="0">
                                          <p:val>
                                            <p:strVal val="ppt_y"/>
                                          </p:val>
                                        </p:tav>
                                        <p:tav tm="100000">
                                          <p:val>
                                            <p:strVal val="1+ppt_h/2"/>
                                          </p:val>
                                        </p:tav>
                                      </p:tavLst>
                                    </p:anim>
                                    <p:set>
                                      <p:cBhvr>
                                        <p:cTn id="33" dur="1" fill="hold">
                                          <p:stCondLst>
                                            <p:cond delay="499"/>
                                          </p:stCondLst>
                                        </p:cTn>
                                        <p:tgtEl>
                                          <p:spTgt spid="10"/>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9"/>
                                        </p:tgtEl>
                                        <p:attrNameLst>
                                          <p:attrName>ppt_x</p:attrName>
                                        </p:attrNameLst>
                                      </p:cBhvr>
                                      <p:tavLst>
                                        <p:tav tm="0">
                                          <p:val>
                                            <p:strVal val="ppt_x"/>
                                          </p:val>
                                        </p:tav>
                                        <p:tav tm="100000">
                                          <p:val>
                                            <p:strVal val="ppt_x"/>
                                          </p:val>
                                        </p:tav>
                                      </p:tavLst>
                                    </p:anim>
                                    <p:anim calcmode="lin" valueType="num">
                                      <p:cBhvr additive="base">
                                        <p:cTn id="36" dur="500"/>
                                        <p:tgtEl>
                                          <p:spTgt spid="9"/>
                                        </p:tgtEl>
                                        <p:attrNameLst>
                                          <p:attrName>ppt_y</p:attrName>
                                        </p:attrNameLst>
                                      </p:cBhvr>
                                      <p:tavLst>
                                        <p:tav tm="0">
                                          <p:val>
                                            <p:strVal val="ppt_y"/>
                                          </p:val>
                                        </p:tav>
                                        <p:tav tm="100000">
                                          <p:val>
                                            <p:strVal val="1+ppt_h/2"/>
                                          </p:val>
                                        </p:tav>
                                      </p:tavLst>
                                    </p:anim>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1"/>
                                        </p:tgtEl>
                                        <p:attrNameLst>
                                          <p:attrName>ppt_x</p:attrName>
                                        </p:attrNameLst>
                                      </p:cBhvr>
                                      <p:tavLst>
                                        <p:tav tm="0">
                                          <p:val>
                                            <p:strVal val="ppt_x"/>
                                          </p:val>
                                        </p:tav>
                                        <p:tav tm="100000">
                                          <p:val>
                                            <p:strVal val="ppt_x"/>
                                          </p:val>
                                        </p:tav>
                                      </p:tavLst>
                                    </p:anim>
                                    <p:anim calcmode="lin" valueType="num">
                                      <p:cBhvr additive="base">
                                        <p:cTn id="56" dur="500"/>
                                        <p:tgtEl>
                                          <p:spTgt spid="11"/>
                                        </p:tgtEl>
                                        <p:attrNameLst>
                                          <p:attrName>ppt_y</p:attrName>
                                        </p:attrNameLst>
                                      </p:cBhvr>
                                      <p:tavLst>
                                        <p:tav tm="0">
                                          <p:val>
                                            <p:strVal val="ppt_y"/>
                                          </p:val>
                                        </p:tav>
                                        <p:tav tm="100000">
                                          <p:val>
                                            <p:strVal val="1+ppt_h/2"/>
                                          </p:val>
                                        </p:tav>
                                      </p:tavLst>
                                    </p:anim>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grpId="1" nodeType="clickEffect">
                                  <p:stCondLst>
                                    <p:cond delay="0"/>
                                  </p:stCondLst>
                                  <p:childTnLst>
                                    <p:anim calcmode="lin" valueType="num">
                                      <p:cBhvr additive="base">
                                        <p:cTn id="77" dur="500"/>
                                        <p:tgtEl>
                                          <p:spTgt spid="14"/>
                                        </p:tgtEl>
                                        <p:attrNameLst>
                                          <p:attrName>ppt_x</p:attrName>
                                        </p:attrNameLst>
                                      </p:cBhvr>
                                      <p:tavLst>
                                        <p:tav tm="0">
                                          <p:val>
                                            <p:strVal val="ppt_x"/>
                                          </p:val>
                                        </p:tav>
                                        <p:tav tm="100000">
                                          <p:val>
                                            <p:strVal val="ppt_x"/>
                                          </p:val>
                                        </p:tav>
                                      </p:tavLst>
                                    </p:anim>
                                    <p:anim calcmode="lin" valueType="num">
                                      <p:cBhvr additive="base">
                                        <p:cTn id="78" dur="500"/>
                                        <p:tgtEl>
                                          <p:spTgt spid="14"/>
                                        </p:tgtEl>
                                        <p:attrNameLst>
                                          <p:attrName>ppt_y</p:attrName>
                                        </p:attrNameLst>
                                      </p:cBhvr>
                                      <p:tavLst>
                                        <p:tav tm="0">
                                          <p:val>
                                            <p:strVal val="ppt_y"/>
                                          </p:val>
                                        </p:tav>
                                        <p:tav tm="100000">
                                          <p:val>
                                            <p:strVal val="1+ppt_h/2"/>
                                          </p:val>
                                        </p:tav>
                                      </p:tavLst>
                                    </p:anim>
                                    <p:set>
                                      <p:cBhvr>
                                        <p:cTn id="79" dur="1" fill="hold">
                                          <p:stCondLst>
                                            <p:cond delay="499"/>
                                          </p:stCondLst>
                                        </p:cTn>
                                        <p:tgtEl>
                                          <p:spTgt spid="14"/>
                                        </p:tgtEl>
                                        <p:attrNameLst>
                                          <p:attrName>style.visibility</p:attrName>
                                        </p:attrNameLst>
                                      </p:cBhvr>
                                      <p:to>
                                        <p:strVal val="hidden"/>
                                      </p:to>
                                    </p:set>
                                  </p:childTnLst>
                                </p:cTn>
                              </p:par>
                              <p:par>
                                <p:cTn id="80" presetID="2" presetClass="exit" presetSubtype="4" fill="hold" grpId="1" nodeType="withEffect">
                                  <p:stCondLst>
                                    <p:cond delay="0"/>
                                  </p:stCondLst>
                                  <p:childTnLst>
                                    <p:anim calcmode="lin" valueType="num">
                                      <p:cBhvr additive="base">
                                        <p:cTn id="81" dur="500"/>
                                        <p:tgtEl>
                                          <p:spTgt spid="13"/>
                                        </p:tgtEl>
                                        <p:attrNameLst>
                                          <p:attrName>ppt_x</p:attrName>
                                        </p:attrNameLst>
                                      </p:cBhvr>
                                      <p:tavLst>
                                        <p:tav tm="0">
                                          <p:val>
                                            <p:strVal val="ppt_x"/>
                                          </p:val>
                                        </p:tav>
                                        <p:tav tm="100000">
                                          <p:val>
                                            <p:strVal val="ppt_x"/>
                                          </p:val>
                                        </p:tav>
                                      </p:tavLst>
                                    </p:anim>
                                    <p:anim calcmode="lin" valueType="num">
                                      <p:cBhvr additive="base">
                                        <p:cTn id="82" dur="500"/>
                                        <p:tgtEl>
                                          <p:spTgt spid="13"/>
                                        </p:tgtEl>
                                        <p:attrNameLst>
                                          <p:attrName>ppt_y</p:attrName>
                                        </p:attrNameLst>
                                      </p:cBhvr>
                                      <p:tavLst>
                                        <p:tav tm="0">
                                          <p:val>
                                            <p:strVal val="ppt_y"/>
                                          </p:val>
                                        </p:tav>
                                        <p:tav tm="100000">
                                          <p:val>
                                            <p:strVal val="1+ppt_h/2"/>
                                          </p:val>
                                        </p:tav>
                                      </p:tavLst>
                                    </p:anim>
                                    <p:set>
                                      <p:cBhvr>
                                        <p:cTn id="83" dur="1" fill="hold">
                                          <p:stCondLst>
                                            <p:cond delay="499"/>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nodeType="clickEffect">
                                  <p:stCondLst>
                                    <p:cond delay="0"/>
                                  </p:stCondLst>
                                  <p:childTnLst>
                                    <p:anim calcmode="lin" valueType="num">
                                      <p:cBhvr additive="base">
                                        <p:cTn id="87" dur="500"/>
                                        <p:tgtEl>
                                          <p:spTgt spid="8"/>
                                        </p:tgtEl>
                                        <p:attrNameLst>
                                          <p:attrName>ppt_x</p:attrName>
                                        </p:attrNameLst>
                                      </p:cBhvr>
                                      <p:tavLst>
                                        <p:tav tm="0">
                                          <p:val>
                                            <p:strVal val="ppt_x"/>
                                          </p:val>
                                        </p:tav>
                                        <p:tav tm="100000">
                                          <p:val>
                                            <p:strVal val="ppt_x"/>
                                          </p:val>
                                        </p:tav>
                                      </p:tavLst>
                                    </p:anim>
                                    <p:anim calcmode="lin" valueType="num">
                                      <p:cBhvr additive="base">
                                        <p:cTn id="88" dur="500"/>
                                        <p:tgtEl>
                                          <p:spTgt spid="8"/>
                                        </p:tgtEl>
                                        <p:attrNameLst>
                                          <p:attrName>ppt_y</p:attrName>
                                        </p:attrNameLst>
                                      </p:cBhvr>
                                      <p:tavLst>
                                        <p:tav tm="0">
                                          <p:val>
                                            <p:strVal val="ppt_y"/>
                                          </p:val>
                                        </p:tav>
                                        <p:tav tm="100000">
                                          <p:val>
                                            <p:strVal val="1+ppt_h/2"/>
                                          </p:val>
                                        </p:tav>
                                      </p:tavLst>
                                    </p:anim>
                                    <p:set>
                                      <p:cBhvr>
                                        <p:cTn id="89" dur="1" fill="hold">
                                          <p:stCondLst>
                                            <p:cond delay="499"/>
                                          </p:stCondLst>
                                        </p:cTn>
                                        <p:tgtEl>
                                          <p:spTgt spid="8"/>
                                        </p:tgtEl>
                                        <p:attrNameLst>
                                          <p:attrName>style.visibility</p:attrName>
                                        </p:attrNameLst>
                                      </p:cBhvr>
                                      <p:to>
                                        <p:strVal val="hidden"/>
                                      </p:to>
                                    </p:set>
                                  </p:childTnLst>
                                </p:cTn>
                              </p:par>
                              <p:par>
                                <p:cTn id="90" presetID="2" presetClass="exit" presetSubtype="4" fill="hold" nodeType="withEffect">
                                  <p:stCondLst>
                                    <p:cond delay="0"/>
                                  </p:stCondLst>
                                  <p:childTnLst>
                                    <p:anim calcmode="lin" valueType="num">
                                      <p:cBhvr additive="base">
                                        <p:cTn id="91" dur="500"/>
                                        <p:tgtEl>
                                          <p:spTgt spid="7"/>
                                        </p:tgtEl>
                                        <p:attrNameLst>
                                          <p:attrName>ppt_x</p:attrName>
                                        </p:attrNameLst>
                                      </p:cBhvr>
                                      <p:tavLst>
                                        <p:tav tm="0">
                                          <p:val>
                                            <p:strVal val="ppt_x"/>
                                          </p:val>
                                        </p:tav>
                                        <p:tav tm="100000">
                                          <p:val>
                                            <p:strVal val="ppt_x"/>
                                          </p:val>
                                        </p:tav>
                                      </p:tavLst>
                                    </p:anim>
                                    <p:anim calcmode="lin" valueType="num">
                                      <p:cBhvr additive="base">
                                        <p:cTn id="92" dur="500"/>
                                        <p:tgtEl>
                                          <p:spTgt spid="7"/>
                                        </p:tgtEl>
                                        <p:attrNameLst>
                                          <p:attrName>ppt_y</p:attrName>
                                        </p:attrNameLst>
                                      </p:cBhvr>
                                      <p:tavLst>
                                        <p:tav tm="0">
                                          <p:val>
                                            <p:strVal val="ppt_y"/>
                                          </p:val>
                                        </p:tav>
                                        <p:tav tm="100000">
                                          <p:val>
                                            <p:strVal val="1+ppt_h/2"/>
                                          </p:val>
                                        </p:tav>
                                      </p:tavLst>
                                    </p:anim>
                                    <p:set>
                                      <p:cBhvr>
                                        <p:cTn id="9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animBg="1"/>
      <p:bldP spid="9" grpId="1" animBg="1"/>
      <p:bldP spid="10" grpId="0"/>
      <p:bldP spid="10" grpId="1"/>
      <p:bldP spid="11" grpId="0" animBg="1"/>
      <p:bldP spid="11" grpId="1" animBg="1"/>
      <p:bldP spid="12" grpId="0"/>
      <p:bldP spid="12" grpId="1"/>
      <p:bldP spid="13" grpId="0" animBg="1"/>
      <p:bldP spid="13" grpId="1" animBg="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RA ĐỜI VÀ LỚN LÊN CỦA THẠCH SANH</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1" y="518152"/>
            <a:ext cx="3125567" cy="468865"/>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flipH="1">
            <a:off x="1455938" y="533400"/>
            <a:ext cx="4411463" cy="362576"/>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4313" y="925513"/>
            <a:ext cx="2403475"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Bình</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thường</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sp>
        <p:nvSpPr>
          <p:cNvPr id="9" name="Text Box 15"/>
          <p:cNvSpPr txBox="1">
            <a:spLocks noChangeArrowheads="1"/>
          </p:cNvSpPr>
          <p:nvPr/>
        </p:nvSpPr>
        <p:spPr bwMode="auto">
          <a:xfrm>
            <a:off x="6576751" y="1008063"/>
            <a:ext cx="2968625" cy="400050"/>
          </a:xfrm>
          <a:prstGeom prst="rect">
            <a:avLst/>
          </a:prstGeom>
          <a:solidFill>
            <a:srgbClr val="FFFF00"/>
          </a:solidFill>
          <a:ln w="9525">
            <a:solidFill>
              <a:srgbClr val="FF0066"/>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Khác</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thường</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cxnSp>
        <p:nvCxnSpPr>
          <p:cNvPr id="11" name="Straight Arrow Connector 10"/>
          <p:cNvCxnSpPr>
            <a:cxnSpLocks noChangeShapeType="1"/>
          </p:cNvCxnSpPr>
          <p:nvPr/>
        </p:nvCxnSpPr>
        <p:spPr bwMode="auto">
          <a:xfrm rot="16200000" flipH="1">
            <a:off x="1777570" y="1554603"/>
            <a:ext cx="428625" cy="635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2" name="Rounded Rectangle 11"/>
          <p:cNvSpPr/>
          <p:nvPr/>
        </p:nvSpPr>
        <p:spPr>
          <a:xfrm>
            <a:off x="4763" y="1760538"/>
            <a:ext cx="4789179" cy="2171699"/>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spcBef>
                <a:spcPct val="50000"/>
              </a:spcBef>
              <a:defRPr/>
            </a:pPr>
            <a:r>
              <a:rPr lang="en-US" altLang="en-US" sz="2400" b="1" kern="0" dirty="0">
                <a:solidFill>
                  <a:srgbClr val="0070C0"/>
                </a:solidFill>
                <a:latin typeface="Times New Roman" panose="02020603050405020304" pitchFamily="18" charset="0"/>
                <a:cs typeface="Times New Roman" panose="02020603050405020304" pitchFamily="18" charset="0"/>
              </a:rPr>
              <a:t>Chi </a:t>
            </a:r>
            <a:r>
              <a:rPr lang="en-US" altLang="en-US" sz="2400" b="1" kern="0" dirty="0" err="1">
                <a:solidFill>
                  <a:srgbClr val="0070C0"/>
                </a:solidFill>
                <a:latin typeface="Times New Roman" panose="02020603050405020304" pitchFamily="18" charset="0"/>
                <a:cs typeface="Times New Roman" panose="02020603050405020304" pitchFamily="18" charset="0"/>
              </a:rPr>
              <a:t>tiết</a:t>
            </a:r>
            <a:r>
              <a:rPr lang="en-US" altLang="en-US" sz="2400" b="1" kern="0" dirty="0">
                <a:solidFill>
                  <a:srgbClr val="0070C0"/>
                </a:solidFill>
                <a:latin typeface="Times New Roman" panose="02020603050405020304" pitchFamily="18" charset="0"/>
                <a:cs typeface="Times New Roman" panose="02020603050405020304" pitchFamily="18" charset="0"/>
              </a:rPr>
              <a:t> </a:t>
            </a:r>
            <a:r>
              <a:rPr lang="en-US" altLang="en-US" sz="2400" kern="0" dirty="0">
                <a:solidFill>
                  <a:srgbClr val="0070C0"/>
                </a:solidFill>
                <a:latin typeface="Times New Roman" panose="02020603050405020304" pitchFamily="18" charset="0"/>
                <a:cs typeface="Times New Roman" panose="02020603050405020304" pitchFamily="18" charset="0"/>
              </a:rPr>
              <a:t>...................................................................................................................................................................................................................................</a:t>
            </a:r>
          </a:p>
        </p:txBody>
      </p:sp>
      <p:cxnSp>
        <p:nvCxnSpPr>
          <p:cNvPr id="13" name="Straight Arrow Connector 12"/>
          <p:cNvCxnSpPr>
            <a:cxnSpLocks noChangeShapeType="1"/>
          </p:cNvCxnSpPr>
          <p:nvPr/>
        </p:nvCxnSpPr>
        <p:spPr bwMode="auto">
          <a:xfrm flipH="1">
            <a:off x="8412995" y="1429159"/>
            <a:ext cx="3175" cy="339725"/>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4" name="Rounded Rectangle 13"/>
          <p:cNvSpPr/>
          <p:nvPr/>
        </p:nvSpPr>
        <p:spPr>
          <a:xfrm>
            <a:off x="5681709" y="1789930"/>
            <a:ext cx="6347534" cy="2425292"/>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a:lnSpc>
                <a:spcPct val="70000"/>
              </a:lnSpc>
              <a:spcBef>
                <a:spcPct val="50000"/>
              </a:spcBef>
              <a:defRPr/>
            </a:pPr>
            <a:r>
              <a:rPr lang="en-US" altLang="en-US" sz="2400" b="1" kern="0" dirty="0">
                <a:solidFill>
                  <a:srgbClr val="0070C0"/>
                </a:solidFill>
                <a:latin typeface="Times New Roman" panose="02020603050405020304" pitchFamily="18" charset="0"/>
                <a:cs typeface="Times New Roman" panose="02020603050405020304" pitchFamily="18" charset="0"/>
              </a:rPr>
              <a:t>Chi </a:t>
            </a:r>
            <a:r>
              <a:rPr lang="en-US" altLang="en-US" sz="2400" b="1" kern="0" dirty="0" err="1">
                <a:solidFill>
                  <a:srgbClr val="0070C0"/>
                </a:solidFill>
                <a:latin typeface="Times New Roman" panose="02020603050405020304" pitchFamily="18" charset="0"/>
                <a:cs typeface="Times New Roman" panose="02020603050405020304" pitchFamily="18" charset="0"/>
              </a:rPr>
              <a:t>tiết</a:t>
            </a:r>
            <a:endParaRPr lang="en-US" altLang="en-US" sz="2400" b="1" kern="0" dirty="0">
              <a:solidFill>
                <a:srgbClr val="0070C0"/>
              </a:solidFill>
              <a:latin typeface="Times New Roman" panose="02020603050405020304" pitchFamily="18" charset="0"/>
              <a:cs typeface="Times New Roman" panose="02020603050405020304" pitchFamily="18" charset="0"/>
            </a:endParaRPr>
          </a:p>
          <a:p>
            <a:pPr algn="just">
              <a:lnSpc>
                <a:spcPct val="70000"/>
              </a:lnSpc>
              <a:spcBef>
                <a:spcPct val="50000"/>
              </a:spcBef>
              <a:defRPr/>
            </a:pPr>
            <a:r>
              <a:rPr lang="en-US" altLang="en-US" sz="2600" kern="0" dirty="0">
                <a:solidFill>
                  <a:srgbClr val="0070C0"/>
                </a:solidFill>
                <a:latin typeface="Times New Roman" panose="02020603050405020304" pitchFamily="18" charset="0"/>
                <a:cs typeface="Times New Roman" panose="02020603050405020304" pitchFamily="18" charset="0"/>
              </a:rPr>
              <a:t>..........................................................................................................................................................................................................................................................................................................................................................................................................................................</a:t>
            </a:r>
          </a:p>
        </p:txBody>
      </p:sp>
      <p:cxnSp>
        <p:nvCxnSpPr>
          <p:cNvPr id="17" name="Straight Arrow Connector 16"/>
          <p:cNvCxnSpPr>
            <a:cxnSpLocks noChangeShapeType="1"/>
          </p:cNvCxnSpPr>
          <p:nvPr/>
        </p:nvCxnSpPr>
        <p:spPr bwMode="auto">
          <a:xfrm rot="16200000" flipH="1">
            <a:off x="1902018" y="4150135"/>
            <a:ext cx="422275" cy="7938"/>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8" name="Rounded Rectangle 17"/>
          <p:cNvSpPr/>
          <p:nvPr/>
        </p:nvSpPr>
        <p:spPr>
          <a:xfrm>
            <a:off x="0" y="4379728"/>
            <a:ext cx="4793942" cy="1768475"/>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a:spcBef>
                <a:spcPct val="50000"/>
              </a:spcBef>
              <a:defRPr/>
            </a:pPr>
            <a:r>
              <a:rPr lang="en-US" altLang="en-US" sz="2600" b="1" kern="0" dirty="0" err="1">
                <a:solidFill>
                  <a:srgbClr val="E43230"/>
                </a:solidFill>
                <a:latin typeface="Times New Roman" panose="02020603050405020304" pitchFamily="18" charset="0"/>
                <a:cs typeface="Times New Roman" panose="02020603050405020304" pitchFamily="18" charset="0"/>
              </a:rPr>
              <a:t>Nhận</a:t>
            </a:r>
            <a:r>
              <a:rPr lang="en-US" altLang="en-US" sz="2600" b="1" kern="0" dirty="0">
                <a:solidFill>
                  <a:srgbClr val="E43230"/>
                </a:solidFill>
                <a:latin typeface="Times New Roman" panose="02020603050405020304" pitchFamily="18" charset="0"/>
                <a:cs typeface="Times New Roman" panose="02020603050405020304" pitchFamily="18" charset="0"/>
              </a:rPr>
              <a:t> </a:t>
            </a:r>
            <a:r>
              <a:rPr lang="en-US" altLang="en-US" sz="2600" b="1" kern="0" dirty="0" err="1">
                <a:solidFill>
                  <a:srgbClr val="E43230"/>
                </a:solidFill>
                <a:latin typeface="Times New Roman" panose="02020603050405020304" pitchFamily="18" charset="0"/>
                <a:cs typeface="Times New Roman" panose="02020603050405020304" pitchFamily="18" charset="0"/>
              </a:rPr>
              <a:t>xét</a:t>
            </a:r>
            <a:endParaRPr lang="en-US" altLang="en-US" sz="2600" b="1" kern="0" dirty="0">
              <a:solidFill>
                <a:srgbClr val="E43230"/>
              </a:solidFill>
              <a:latin typeface="Times New Roman" panose="02020603050405020304" pitchFamily="18" charset="0"/>
              <a:cs typeface="Times New Roman" panose="02020603050405020304" pitchFamily="18" charset="0"/>
            </a:endParaRPr>
          </a:p>
          <a:p>
            <a:pPr algn="ctr">
              <a:spcBef>
                <a:spcPct val="50000"/>
              </a:spcBef>
              <a:defRPr/>
            </a:pPr>
            <a:r>
              <a:rPr lang="en-US" altLang="en-US" sz="2600" kern="0" dirty="0">
                <a:solidFill>
                  <a:srgbClr val="E43230"/>
                </a:solidFill>
                <a:latin typeface="Times New Roman" panose="02020603050405020304" pitchFamily="18" charset="0"/>
                <a:cs typeface="Times New Roman" panose="02020603050405020304" pitchFamily="18" charset="0"/>
              </a:rPr>
              <a:t>...............................................................................................................................................................</a:t>
            </a:r>
          </a:p>
        </p:txBody>
      </p:sp>
      <p:cxnSp>
        <p:nvCxnSpPr>
          <p:cNvPr id="19" name="Straight Arrow Connector 18"/>
          <p:cNvCxnSpPr>
            <a:cxnSpLocks noChangeShapeType="1"/>
          </p:cNvCxnSpPr>
          <p:nvPr/>
        </p:nvCxnSpPr>
        <p:spPr bwMode="auto">
          <a:xfrm>
            <a:off x="8836565" y="4215222"/>
            <a:ext cx="15875" cy="300038"/>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20" name="Rounded Rectangle 19"/>
          <p:cNvSpPr/>
          <p:nvPr/>
        </p:nvSpPr>
        <p:spPr>
          <a:xfrm>
            <a:off x="6125369" y="4557528"/>
            <a:ext cx="5735198" cy="1590675"/>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a:spcBef>
                <a:spcPct val="50000"/>
              </a:spcBef>
              <a:defRPr/>
            </a:pPr>
            <a:r>
              <a:rPr lang="en-US" altLang="en-US" sz="2600" b="1" kern="0" dirty="0">
                <a:solidFill>
                  <a:srgbClr val="E43230"/>
                </a:solidFill>
                <a:latin typeface="Times New Roman" panose="02020603050405020304" pitchFamily="18" charset="0"/>
                <a:cs typeface="Times New Roman" panose="02020603050405020304" pitchFamily="18" charset="0"/>
              </a:rPr>
              <a:t> </a:t>
            </a:r>
            <a:r>
              <a:rPr lang="en-US" altLang="en-US" sz="2600" b="1" kern="0" dirty="0" err="1">
                <a:solidFill>
                  <a:srgbClr val="E43230"/>
                </a:solidFill>
                <a:latin typeface="Times New Roman" panose="02020603050405020304" pitchFamily="18" charset="0"/>
                <a:cs typeface="Times New Roman" panose="02020603050405020304" pitchFamily="18" charset="0"/>
              </a:rPr>
              <a:t>Nhận</a:t>
            </a:r>
            <a:r>
              <a:rPr lang="en-US" altLang="en-US" sz="2600" b="1" kern="0" dirty="0">
                <a:solidFill>
                  <a:srgbClr val="E43230"/>
                </a:solidFill>
                <a:latin typeface="Times New Roman" panose="02020603050405020304" pitchFamily="18" charset="0"/>
                <a:cs typeface="Times New Roman" panose="02020603050405020304" pitchFamily="18" charset="0"/>
              </a:rPr>
              <a:t> </a:t>
            </a:r>
            <a:r>
              <a:rPr lang="en-US" altLang="en-US" sz="2600" b="1" kern="0" dirty="0" err="1">
                <a:solidFill>
                  <a:srgbClr val="E43230"/>
                </a:solidFill>
                <a:latin typeface="Times New Roman" panose="02020603050405020304" pitchFamily="18" charset="0"/>
                <a:cs typeface="Times New Roman" panose="02020603050405020304" pitchFamily="18" charset="0"/>
              </a:rPr>
              <a:t>xét</a:t>
            </a:r>
            <a:endParaRPr lang="en-US" altLang="en-US" sz="2600" b="1" kern="0" dirty="0">
              <a:solidFill>
                <a:srgbClr val="E43230"/>
              </a:solidFill>
              <a:latin typeface="Times New Roman" panose="02020603050405020304" pitchFamily="18" charset="0"/>
              <a:cs typeface="Times New Roman" panose="02020603050405020304" pitchFamily="18" charset="0"/>
            </a:endParaRPr>
          </a:p>
          <a:p>
            <a:pPr algn="ctr">
              <a:spcBef>
                <a:spcPct val="50000"/>
              </a:spcBef>
              <a:defRPr/>
            </a:pPr>
            <a:r>
              <a:rPr lang="en-US" altLang="en-US" sz="2600" kern="0" dirty="0">
                <a:solidFill>
                  <a:srgbClr val="E43230"/>
                </a:solidFill>
                <a:latin typeface="Times New Roman" panose="02020603050405020304" pitchFamily="18" charset="0"/>
                <a:cs typeface="Times New Roman" panose="02020603050405020304" pitchFamily="18" charset="0"/>
              </a:rPr>
              <a:t>..................................................................................................................................</a:t>
            </a:r>
          </a:p>
        </p:txBody>
      </p:sp>
      <p:sp>
        <p:nvSpPr>
          <p:cNvPr id="25" name="Text Box 38"/>
          <p:cNvSpPr txBox="1">
            <a:spLocks noChangeArrowheads="1"/>
          </p:cNvSpPr>
          <p:nvPr/>
        </p:nvSpPr>
        <p:spPr bwMode="auto">
          <a:xfrm>
            <a:off x="1" y="6364861"/>
            <a:ext cx="11860566" cy="461665"/>
          </a:xfrm>
          <a:prstGeom prst="rect">
            <a:avLst/>
          </a:prstGeom>
          <a:solidFill>
            <a:srgbClr val="FFCC00"/>
          </a:solidFill>
          <a:ln w="9525" algn="ctr">
            <a:solidFill>
              <a:srgbClr val="FF9900"/>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0" fontAlgn="base" hangingPunct="0">
              <a:spcAft>
                <a:spcPct val="0"/>
              </a:spcAft>
              <a:buClr>
                <a:srgbClr val="90C226"/>
              </a:buClr>
              <a:buSzPct val="80000"/>
              <a:buFont typeface="Wingdings 3" panose="05040102010807070707" pitchFamily="18" charset="2"/>
              <a:buChar char=""/>
            </a:pPr>
            <a:r>
              <a:rPr lang="en-US" altLang="en-US" sz="2400" b="1" dirty="0">
                <a:solidFill>
                  <a:srgbClr val="FF0000"/>
                </a:solidFill>
                <a:latin typeface="Times New Roman" panose="02020603050405020304" pitchFamily="18" charset="0"/>
                <a:cs typeface="Times New Roman" panose="02020603050405020304" pitchFamily="18" charset="0"/>
              </a:rPr>
              <a:t>Ý </a:t>
            </a:r>
            <a:r>
              <a:rPr lang="en-US" altLang="en-US" sz="2400" b="1" dirty="0" err="1">
                <a:solidFill>
                  <a:srgbClr val="FF0000"/>
                </a:solidFill>
                <a:latin typeface="Times New Roman" panose="02020603050405020304" pitchFamily="18" charset="0"/>
                <a:cs typeface="Times New Roman" panose="02020603050405020304" pitchFamily="18" charset="0"/>
              </a:rPr>
              <a:t>Nghĩa</a:t>
            </a:r>
            <a:r>
              <a:rPr lang="en-US" altLang="en-US" sz="2400" b="1" dirty="0">
                <a:solidFill>
                  <a:srgbClr val="FF0000"/>
                </a:solidFill>
                <a:latin typeface="Times New Roman" panose="02020603050405020304" pitchFamily="18" charset="0"/>
                <a:cs typeface="Times New Roman" panose="02020603050405020304" pitchFamily="18" charset="0"/>
              </a:rPr>
              <a:t> ...................................................................................................................................</a:t>
            </a:r>
            <a:endParaRPr lang="vi-V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175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Horizontal)">
                                      <p:cBhvr>
                                        <p:cTn id="32" dur="500"/>
                                        <p:tgtEl>
                                          <p:spTgt spid="11"/>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Horizontal)">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Horizontal)">
                                      <p:cBhvr>
                                        <p:cTn id="40" dur="500"/>
                                        <p:tgtEl>
                                          <p:spTgt spid="13"/>
                                        </p:tgtEl>
                                      </p:cBhvr>
                                    </p:animEffect>
                                  </p:childTnLst>
                                </p:cTn>
                              </p:par>
                              <p:par>
                                <p:cTn id="41" presetID="16" presetClass="entr" presetSubtype="2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Horizontal)">
                                      <p:cBhvr>
                                        <p:cTn id="43" dur="500"/>
                                        <p:tgtEl>
                                          <p:spTgt spid="1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Horizontal)">
                                      <p:cBhvr>
                                        <p:cTn id="48" dur="500"/>
                                        <p:tgtEl>
                                          <p:spTgt spid="17"/>
                                        </p:tgtEl>
                                      </p:cBhvr>
                                    </p:animEffect>
                                  </p:childTnLst>
                                </p:cTn>
                              </p:par>
                              <p:par>
                                <p:cTn id="49" presetID="16" presetClass="entr" presetSubtype="2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Horizontal)">
                                      <p:cBhvr>
                                        <p:cTn id="51" dur="500"/>
                                        <p:tgtEl>
                                          <p:spTgt spid="1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Horizontal)">
                                      <p:cBhvr>
                                        <p:cTn id="56" dur="500"/>
                                        <p:tgtEl>
                                          <p:spTgt spid="19"/>
                                        </p:tgtEl>
                                      </p:cBhvr>
                                    </p:animEffect>
                                  </p:childTnLst>
                                </p:cTn>
                              </p:par>
                              <p:par>
                                <p:cTn id="57" presetID="16" presetClass="entr" presetSubtype="26"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Horizontal)">
                                      <p:cBhvr>
                                        <p:cTn id="59" dur="500"/>
                                        <p:tgtEl>
                                          <p:spTgt spid="2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to="" calcmode="lin" valueType="num">
                                      <p:cBhvr>
                                        <p:cTn id="64"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8" grpId="0" animBg="1"/>
      <p:bldP spid="20"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RA ĐỜI VÀ LỚN LÊN CỦA THẠCH SANH</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1" y="518152"/>
            <a:ext cx="3249966" cy="305021"/>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flipH="1">
            <a:off x="1455938" y="533400"/>
            <a:ext cx="4411463" cy="362576"/>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4313" y="925513"/>
            <a:ext cx="2403475"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Bình</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thường</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sp>
        <p:nvSpPr>
          <p:cNvPr id="9" name="Text Box 15"/>
          <p:cNvSpPr txBox="1">
            <a:spLocks noChangeArrowheads="1"/>
          </p:cNvSpPr>
          <p:nvPr/>
        </p:nvSpPr>
        <p:spPr bwMode="auto">
          <a:xfrm>
            <a:off x="7136045" y="883404"/>
            <a:ext cx="2968625" cy="400050"/>
          </a:xfrm>
          <a:prstGeom prst="rect">
            <a:avLst/>
          </a:prstGeom>
          <a:solidFill>
            <a:srgbClr val="FFFF00"/>
          </a:solidFill>
          <a:ln w="9525">
            <a:solidFill>
              <a:srgbClr val="FF0066"/>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Khác</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thường</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cxnSp>
        <p:nvCxnSpPr>
          <p:cNvPr id="11" name="Straight Arrow Connector 10"/>
          <p:cNvCxnSpPr>
            <a:cxnSpLocks noChangeShapeType="1"/>
          </p:cNvCxnSpPr>
          <p:nvPr/>
        </p:nvCxnSpPr>
        <p:spPr bwMode="auto">
          <a:xfrm rot="16200000" flipH="1">
            <a:off x="1777570" y="1554603"/>
            <a:ext cx="428625" cy="635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2" name="Rounded Rectangle 11"/>
          <p:cNvSpPr/>
          <p:nvPr/>
        </p:nvSpPr>
        <p:spPr>
          <a:xfrm>
            <a:off x="0" y="1786577"/>
            <a:ext cx="5446126" cy="1855433"/>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lvl="0" algn="just"/>
            <a:r>
              <a:rPr lang="en-US" sz="3500" dirty="0">
                <a:solidFill>
                  <a:srgbClr val="5F5F5F"/>
                </a:solidFill>
                <a:latin typeface="Times New Roman" pitchFamily="18" charset="0"/>
                <a:cs typeface="Times New Roman" pitchFamily="18" charset="0"/>
              </a:rPr>
              <a:t> </a:t>
            </a:r>
            <a:r>
              <a:rPr lang="en-US" sz="2800" b="1" i="1" dirty="0">
                <a:solidFill>
                  <a:srgbClr val="5F5F5F"/>
                </a:solidFill>
                <a:latin typeface="Times New Roman" pitchFamily="18" charset="0"/>
                <a:cs typeface="Times New Roman" pitchFamily="18" charset="0"/>
              </a:rPr>
              <a:t>- </a:t>
            </a:r>
            <a:r>
              <a:rPr lang="vi-VN" sz="2800" b="1" i="1" dirty="0">
                <a:solidFill>
                  <a:srgbClr val="5F5F5F"/>
                </a:solidFill>
                <a:latin typeface="Times New Roman" pitchFamily="18" charset="0"/>
                <a:cs typeface="Times New Roman" pitchFamily="18" charset="0"/>
              </a:rPr>
              <a:t>Con của </a:t>
            </a:r>
            <a:r>
              <a:rPr lang="en-US" sz="2800" b="1" i="1" dirty="0" err="1">
                <a:solidFill>
                  <a:srgbClr val="5F5F5F"/>
                </a:solidFill>
                <a:latin typeface="Times New Roman" pitchFamily="18" charset="0"/>
                <a:cs typeface="Times New Roman" pitchFamily="18" charset="0"/>
              </a:rPr>
              <a:t>một</a:t>
            </a:r>
            <a:r>
              <a:rPr lang="vi-VN" sz="2800" b="1" i="1" dirty="0">
                <a:solidFill>
                  <a:srgbClr val="5F5F5F"/>
                </a:solidFill>
                <a:latin typeface="Times New Roman" pitchFamily="18" charset="0"/>
                <a:cs typeface="Times New Roman" pitchFamily="18" charset="0"/>
              </a:rPr>
              <a:t> gia đình nông dân nghèo khó nhưng tốt bụng. </a:t>
            </a:r>
            <a:endParaRPr lang="en-US" sz="2800" b="1" i="1" dirty="0">
              <a:solidFill>
                <a:srgbClr val="5F5F5F"/>
              </a:solidFill>
              <a:latin typeface="Times New Roman" pitchFamily="18" charset="0"/>
              <a:cs typeface="Times New Roman" pitchFamily="18" charset="0"/>
            </a:endParaRPr>
          </a:p>
          <a:p>
            <a:pPr lvl="0" algn="just"/>
            <a:r>
              <a:rPr lang="en-US" sz="2800" b="1" i="1" dirty="0">
                <a:solidFill>
                  <a:srgbClr val="5F5F5F"/>
                </a:solidFill>
                <a:latin typeface="Times New Roman" pitchFamily="18" charset="0"/>
                <a:cs typeface="Times New Roman" pitchFamily="18" charset="0"/>
              </a:rPr>
              <a:t> - </a:t>
            </a:r>
            <a:r>
              <a:rPr lang="vi-VN" sz="2800" b="1" i="1" dirty="0">
                <a:solidFill>
                  <a:srgbClr val="5F5F5F"/>
                </a:solidFill>
                <a:latin typeface="Times New Roman" pitchFamily="18" charset="0"/>
                <a:cs typeface="Times New Roman" pitchFamily="18" charset="0"/>
              </a:rPr>
              <a:t>Sống nghèo khổ bằng nghề kiếm củi.</a:t>
            </a:r>
            <a:endParaRPr lang="en-US" altLang="en-US" sz="2800" b="1" i="1" kern="0" dirty="0">
              <a:solidFill>
                <a:srgbClr val="0070C0"/>
              </a:solidFill>
              <a:latin typeface="Times New Roman" panose="02020603050405020304" pitchFamily="18" charset="0"/>
              <a:cs typeface="Times New Roman" panose="02020603050405020304" pitchFamily="18" charset="0"/>
            </a:endParaRPr>
          </a:p>
        </p:txBody>
      </p:sp>
      <p:cxnSp>
        <p:nvCxnSpPr>
          <p:cNvPr id="13" name="Straight Arrow Connector 12"/>
          <p:cNvCxnSpPr>
            <a:cxnSpLocks noChangeShapeType="1"/>
          </p:cNvCxnSpPr>
          <p:nvPr/>
        </p:nvCxnSpPr>
        <p:spPr bwMode="auto">
          <a:xfrm flipH="1">
            <a:off x="8457384" y="1305980"/>
            <a:ext cx="3175" cy="339725"/>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4" name="Rounded Rectangle 13"/>
          <p:cNvSpPr/>
          <p:nvPr/>
        </p:nvSpPr>
        <p:spPr>
          <a:xfrm>
            <a:off x="5681708" y="1644294"/>
            <a:ext cx="6347534" cy="2425292"/>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lvl="0"/>
            <a:r>
              <a:rPr lang="en-US" sz="2400" b="1" i="1" dirty="0">
                <a:solidFill>
                  <a:srgbClr val="5F5F5F"/>
                </a:solidFill>
                <a:latin typeface="Times New Roman" pitchFamily="18" charset="0"/>
                <a:cs typeface="Times New Roman" pitchFamily="18" charset="0"/>
              </a:rPr>
              <a:t>- </a:t>
            </a:r>
            <a:r>
              <a:rPr lang="vi-VN" sz="2400" b="1" i="1" dirty="0">
                <a:solidFill>
                  <a:srgbClr val="5F5F5F"/>
                </a:solidFill>
                <a:latin typeface="Times New Roman" pitchFamily="18" charset="0"/>
                <a:cs typeface="Times New Roman" pitchFamily="18" charset="0"/>
              </a:rPr>
              <a:t>Thái tử con trai Ngọc Hoàng xuống đầu thai làm con =&gt; Nguồn gốc cao quý</a:t>
            </a:r>
          </a:p>
          <a:p>
            <a:pPr lvl="0"/>
            <a:r>
              <a:rPr lang="en-US" sz="2400" b="1" i="1" dirty="0">
                <a:solidFill>
                  <a:srgbClr val="5F5F5F"/>
                </a:solidFill>
                <a:latin typeface="Times New Roman" pitchFamily="18" charset="0"/>
                <a:cs typeface="Times New Roman" pitchFamily="18" charset="0"/>
              </a:rPr>
              <a:t> - </a:t>
            </a:r>
            <a:r>
              <a:rPr lang="vi-VN" sz="2400" b="1" i="1" dirty="0">
                <a:solidFill>
                  <a:srgbClr val="5F5F5F"/>
                </a:solidFill>
                <a:latin typeface="Times New Roman" pitchFamily="18" charset="0"/>
                <a:cs typeface="Times New Roman" pitchFamily="18" charset="0"/>
              </a:rPr>
              <a:t>Bà mẹ mang thai nhiều năm mới sinh ra Thạch Sanh.</a:t>
            </a:r>
          </a:p>
          <a:p>
            <a:pPr lvl="0"/>
            <a:r>
              <a:rPr lang="en-US" sz="2400" b="1" i="1" dirty="0">
                <a:solidFill>
                  <a:srgbClr val="5F5F5F"/>
                </a:solidFill>
                <a:latin typeface="Times New Roman" pitchFamily="18" charset="0"/>
                <a:cs typeface="Times New Roman" pitchFamily="18" charset="0"/>
              </a:rPr>
              <a:t> - </a:t>
            </a:r>
            <a:r>
              <a:rPr lang="en-US" sz="2400" b="1" i="1" dirty="0" err="1">
                <a:solidFill>
                  <a:srgbClr val="5F5F5F"/>
                </a:solidFill>
                <a:latin typeface="Times New Roman" pitchFamily="18" charset="0"/>
                <a:cs typeface="Times New Roman" pitchFamily="18" charset="0"/>
              </a:rPr>
              <a:t>Thạch</a:t>
            </a:r>
            <a:r>
              <a:rPr lang="en-US" sz="2400" b="1" i="1" dirty="0">
                <a:solidFill>
                  <a:srgbClr val="5F5F5F"/>
                </a:solidFill>
                <a:latin typeface="Times New Roman" pitchFamily="18" charset="0"/>
                <a:cs typeface="Times New Roman" pitchFamily="18" charset="0"/>
              </a:rPr>
              <a:t> </a:t>
            </a:r>
            <a:r>
              <a:rPr lang="en-US" sz="2400" b="1" i="1" dirty="0" err="1">
                <a:solidFill>
                  <a:srgbClr val="5F5F5F"/>
                </a:solidFill>
                <a:latin typeface="Times New Roman" pitchFamily="18" charset="0"/>
                <a:cs typeface="Times New Roman" pitchFamily="18" charset="0"/>
              </a:rPr>
              <a:t>Sanh</a:t>
            </a:r>
            <a:r>
              <a:rPr lang="en-US" sz="2400" b="1" i="1" dirty="0">
                <a:solidFill>
                  <a:srgbClr val="5F5F5F"/>
                </a:solidFill>
                <a:latin typeface="Times New Roman" pitchFamily="18" charset="0"/>
                <a:cs typeface="Times New Roman" pitchFamily="18" charset="0"/>
              </a:rPr>
              <a:t> </a:t>
            </a:r>
            <a:r>
              <a:rPr lang="vi-VN" sz="2400" b="1" i="1" dirty="0">
                <a:solidFill>
                  <a:srgbClr val="5F5F5F"/>
                </a:solidFill>
                <a:latin typeface="Times New Roman" pitchFamily="18" charset="0"/>
                <a:cs typeface="Times New Roman" pitchFamily="18" charset="0"/>
              </a:rPr>
              <a:t>được thiên thần dạy võ nghệ và phép thần thông.</a:t>
            </a:r>
          </a:p>
        </p:txBody>
      </p:sp>
      <p:cxnSp>
        <p:nvCxnSpPr>
          <p:cNvPr id="17" name="Straight Arrow Connector 16"/>
          <p:cNvCxnSpPr>
            <a:cxnSpLocks noChangeShapeType="1"/>
          </p:cNvCxnSpPr>
          <p:nvPr/>
        </p:nvCxnSpPr>
        <p:spPr bwMode="auto">
          <a:xfrm rot="16200000" flipH="1">
            <a:off x="1928653" y="3863665"/>
            <a:ext cx="422275" cy="7938"/>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8" name="Rounded Rectangle 17"/>
          <p:cNvSpPr/>
          <p:nvPr/>
        </p:nvSpPr>
        <p:spPr>
          <a:xfrm>
            <a:off x="-17755" y="4104481"/>
            <a:ext cx="5228948" cy="1768475"/>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lvl="0" algn="just">
              <a:spcBef>
                <a:spcPct val="0"/>
              </a:spcBef>
            </a:pPr>
            <a:r>
              <a:rPr lang="en-US" sz="2800" b="1" dirty="0" err="1">
                <a:solidFill>
                  <a:srgbClr val="0000FF"/>
                </a:solidFill>
                <a:latin typeface="Times New Roman" pitchFamily="18" charset="0"/>
                <a:cs typeface="Times New Roman" pitchFamily="18" charset="0"/>
              </a:rPr>
              <a:t>Thạch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Sanh</a:t>
            </a:r>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là con của người dân, cuộc đời và số phận rất gần gũi với nhân dân.</a:t>
            </a:r>
            <a:endParaRPr lang="zh-CN" altLang="en-US" sz="28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9" name="Straight Arrow Connector 18"/>
          <p:cNvCxnSpPr>
            <a:cxnSpLocks noChangeShapeType="1"/>
          </p:cNvCxnSpPr>
          <p:nvPr/>
        </p:nvCxnSpPr>
        <p:spPr bwMode="auto">
          <a:xfrm>
            <a:off x="8855475" y="4042600"/>
            <a:ext cx="15875" cy="300038"/>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20" name="Rounded Rectangle 19"/>
          <p:cNvSpPr/>
          <p:nvPr/>
        </p:nvSpPr>
        <p:spPr>
          <a:xfrm>
            <a:off x="5211193" y="4342638"/>
            <a:ext cx="6980807" cy="1720756"/>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lvl="0" algn="just"/>
            <a:r>
              <a:rPr lang="vi-VN" sz="2800" b="1" dirty="0">
                <a:solidFill>
                  <a:srgbClr val="0000FF"/>
                </a:solidFill>
                <a:latin typeface="Times New Roman" panose="02020603050405020304" pitchFamily="18" charset="0"/>
                <a:cs typeface="Times New Roman" panose="02020603050405020304" pitchFamily="18" charset="0"/>
              </a:rPr>
              <a:t>Ra đời kì lạ, khác thường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vi-VN" sz="2800" b="1" dirty="0">
                <a:solidFill>
                  <a:srgbClr val="0000FF"/>
                </a:solidFill>
                <a:latin typeface="Times New Roman" panose="02020603050405020304" pitchFamily="18" charset="0"/>
                <a:cs typeface="Times New Roman" panose="02020603050405020304" pitchFamily="18" charset="0"/>
              </a:rPr>
              <a:t>Tô đậm tính chất kì lạ, đẹp đẽ cho nhân vật lí tưởng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sym typeface="Wingdings" pitchFamily="2" charset="2"/>
              </a:rPr>
              <a:t></a:t>
            </a:r>
            <a:r>
              <a:rPr lang="vi-VN" sz="2800" b="1" dirty="0">
                <a:solidFill>
                  <a:srgbClr val="0000FF"/>
                </a:solidFill>
                <a:latin typeface="Times New Roman" panose="02020603050405020304" pitchFamily="18" charset="0"/>
                <a:cs typeface="Times New Roman" panose="02020603050405020304" pitchFamily="18" charset="0"/>
              </a:rPr>
              <a:t> Tăng sức hấp dẫn cho câu chuyện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sym typeface="Wingdings" pitchFamily="2" charset="2"/>
              </a:rPr>
              <a:t></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B</a:t>
            </a:r>
            <a:r>
              <a:rPr lang="vi-VN" sz="2800" b="1" dirty="0">
                <a:solidFill>
                  <a:srgbClr val="0000FF"/>
                </a:solidFill>
                <a:latin typeface="Times New Roman" panose="02020603050405020304" pitchFamily="18" charset="0"/>
                <a:cs typeface="Times New Roman" panose="02020603050405020304" pitchFamily="18" charset="0"/>
              </a:rPr>
              <a:t>áo hiệu lập chiến công.</a:t>
            </a:r>
          </a:p>
        </p:txBody>
      </p:sp>
      <p:sp>
        <p:nvSpPr>
          <p:cNvPr id="25" name="Text Box 38"/>
          <p:cNvSpPr txBox="1">
            <a:spLocks noChangeArrowheads="1"/>
          </p:cNvSpPr>
          <p:nvPr/>
        </p:nvSpPr>
        <p:spPr bwMode="auto">
          <a:xfrm>
            <a:off x="157163" y="5990838"/>
            <a:ext cx="11840916" cy="954107"/>
          </a:xfrm>
          <a:prstGeom prst="rect">
            <a:avLst/>
          </a:prstGeom>
          <a:solidFill>
            <a:srgbClr val="FFCC00"/>
          </a:solidFill>
          <a:ln w="9525" algn="ctr">
            <a:solidFill>
              <a:srgbClr val="FF9900"/>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ts val="0"/>
              </a:spcBef>
            </a:pP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Thể</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hiện</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ước</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mơ</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niềm</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tin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nhân</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dân</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bình</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thường</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cũng</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là</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những</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năng</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lực</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phẩm</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lạ</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8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0579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Horizontal)">
                                      <p:cBhvr>
                                        <p:cTn id="32" dur="500"/>
                                        <p:tgtEl>
                                          <p:spTgt spid="11"/>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Horizontal)">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Horizontal)">
                                      <p:cBhvr>
                                        <p:cTn id="40" dur="500"/>
                                        <p:tgtEl>
                                          <p:spTgt spid="13"/>
                                        </p:tgtEl>
                                      </p:cBhvr>
                                    </p:animEffect>
                                  </p:childTnLst>
                                </p:cTn>
                              </p:par>
                              <p:par>
                                <p:cTn id="41" presetID="16" presetClass="entr" presetSubtype="2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Horizontal)">
                                      <p:cBhvr>
                                        <p:cTn id="43" dur="500"/>
                                        <p:tgtEl>
                                          <p:spTgt spid="1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Horizontal)">
                                      <p:cBhvr>
                                        <p:cTn id="48" dur="500"/>
                                        <p:tgtEl>
                                          <p:spTgt spid="17"/>
                                        </p:tgtEl>
                                      </p:cBhvr>
                                    </p:animEffect>
                                  </p:childTnLst>
                                </p:cTn>
                              </p:par>
                              <p:par>
                                <p:cTn id="49" presetID="16" presetClass="entr" presetSubtype="2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Horizontal)">
                                      <p:cBhvr>
                                        <p:cTn id="51" dur="500"/>
                                        <p:tgtEl>
                                          <p:spTgt spid="1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Horizontal)">
                                      <p:cBhvr>
                                        <p:cTn id="56" dur="500"/>
                                        <p:tgtEl>
                                          <p:spTgt spid="19"/>
                                        </p:tgtEl>
                                      </p:cBhvr>
                                    </p:animEffect>
                                  </p:childTnLst>
                                </p:cTn>
                              </p:par>
                              <p:par>
                                <p:cTn id="57" presetID="16" presetClass="entr" presetSubtype="26"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Horizontal)">
                                      <p:cBhvr>
                                        <p:cTn id="59" dur="500"/>
                                        <p:tgtEl>
                                          <p:spTgt spid="2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to="" calcmode="lin" valueType="num">
                                      <p:cBhvr>
                                        <p:cTn id="64"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8" grpId="0" animBg="1"/>
      <p:bldP spid="2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srcRect/>
          <a:stretch>
            <a:fillRect/>
          </a:stretch>
        </p:blipFill>
        <p:spPr bwMode="auto">
          <a:xfrm>
            <a:off x="6074734" y="1472020"/>
            <a:ext cx="6053463" cy="3727527"/>
          </a:xfrm>
          <a:prstGeom prst="rect">
            <a:avLst/>
          </a:prstGeom>
          <a:noFill/>
        </p:spPr>
      </p:pic>
      <p:pic>
        <p:nvPicPr>
          <p:cNvPr id="1028" name="Picture 4" descr="HÃ¬nh áº£nh cÃ³ liÃªn quan"/>
          <p:cNvPicPr>
            <a:picLocks noChangeAspect="1" noChangeArrowheads="1"/>
          </p:cNvPicPr>
          <p:nvPr/>
        </p:nvPicPr>
        <p:blipFill>
          <a:blip r:embed="rId3"/>
          <a:srcRect r="9262" b="5281"/>
          <a:stretch>
            <a:fillRect/>
          </a:stretch>
        </p:blipFill>
        <p:spPr bwMode="auto">
          <a:xfrm>
            <a:off x="0" y="1561919"/>
            <a:ext cx="5940056" cy="3637628"/>
          </a:xfrm>
          <a:prstGeom prst="rect">
            <a:avLst/>
          </a:prstGeom>
          <a:noFill/>
        </p:spPr>
      </p:pic>
      <p:sp>
        <p:nvSpPr>
          <p:cNvPr id="5" name="Cloud 4"/>
          <p:cNvSpPr/>
          <p:nvPr/>
        </p:nvSpPr>
        <p:spPr>
          <a:xfrm>
            <a:off x="2473842" y="-93196"/>
            <a:ext cx="6932428" cy="1828800"/>
          </a:xfrm>
          <a:prstGeom prst="cloud">
            <a:avLst/>
          </a:prstGeom>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a:endParaRPr lang="en-US"/>
          </a:p>
        </p:txBody>
      </p:sp>
      <p:sp>
        <p:nvSpPr>
          <p:cNvPr id="6" name="Rectangle 5"/>
          <p:cNvSpPr>
            <a:spLocks noChangeArrowheads="1"/>
          </p:cNvSpPr>
          <p:nvPr/>
        </p:nvSpPr>
        <p:spPr bwMode="auto">
          <a:xfrm>
            <a:off x="3260650" y="267208"/>
            <a:ext cx="5628167" cy="11079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ctr" defTabSz="1219170" fontAlgn="base">
              <a:spcBef>
                <a:spcPct val="0"/>
              </a:spcBef>
              <a:spcAft>
                <a:spcPct val="0"/>
              </a:spcAft>
            </a:pPr>
            <a:r>
              <a:rPr lang="vi-VN" sz="3200" b="1" dirty="0">
                <a:latin typeface="Times New Roman" pitchFamily="18" charset="0"/>
                <a:ea typeface="Times New Roman" pitchFamily="18" charset="0"/>
                <a:cs typeface="Times New Roman" pitchFamily="18" charset="0"/>
              </a:rPr>
              <a:t>Sự ra đời của Thạch Sanh</a:t>
            </a:r>
            <a:r>
              <a:rPr lang="vi-VN" sz="3200" b="1" i="1" dirty="0">
                <a:latin typeface="Times New Roman" pitchFamily="18" charset="0"/>
                <a:ea typeface="Times New Roman" pitchFamily="18" charset="0"/>
                <a:cs typeface="Times New Roman" pitchFamily="18" charset="0"/>
              </a:rPr>
              <a:t> </a:t>
            </a:r>
            <a:r>
              <a:rPr lang="vi-VN" sz="3200" b="1" dirty="0">
                <a:latin typeface="Times New Roman" pitchFamily="18" charset="0"/>
                <a:ea typeface="Times New Roman" pitchFamily="18" charset="0"/>
                <a:cs typeface="Times New Roman" pitchFamily="18" charset="0"/>
              </a:rPr>
              <a:t>gợi em nhớ tới nhân vật nào?</a:t>
            </a:r>
            <a:endParaRPr lang="vi-VN" sz="3200" dirty="0">
              <a:latin typeface="Arial" pitchFamily="34" charset="0"/>
              <a:ea typeface="Times New Roman" pitchFamily="18" charset="0"/>
              <a:cs typeface="Arial" pitchFamily="34" charset="0"/>
            </a:endParaRPr>
          </a:p>
        </p:txBody>
      </p:sp>
      <p:sp>
        <p:nvSpPr>
          <p:cNvPr id="7" name="矩形 14"/>
          <p:cNvSpPr/>
          <p:nvPr/>
        </p:nvSpPr>
        <p:spPr>
          <a:xfrm>
            <a:off x="258430" y="5296366"/>
            <a:ext cx="3690621" cy="724750"/>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sz="4300" b="1" i="1" dirty="0" err="1">
                <a:solidFill>
                  <a:srgbClr val="FF0000"/>
                </a:solidFill>
                <a:latin typeface="Times New Roman" pitchFamily="18" charset="0"/>
                <a:cs typeface="Times New Roman" pitchFamily="18" charset="0"/>
              </a:rPr>
              <a:t>Thánh</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Gióng</a:t>
            </a:r>
            <a:endPar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8" name="矩形 14"/>
          <p:cNvSpPr/>
          <p:nvPr/>
        </p:nvSpPr>
        <p:spPr>
          <a:xfrm>
            <a:off x="3509532" y="6090184"/>
            <a:ext cx="5130404" cy="794064"/>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sz="43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Người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dũng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sĩ</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dân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gian</a:t>
            </a:r>
            <a:endParaRPr lang="en-US" altLang="zh-CN" sz="36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9" name="矩形 14"/>
          <p:cNvSpPr/>
          <p:nvPr/>
        </p:nvSpPr>
        <p:spPr>
          <a:xfrm>
            <a:off x="6714811" y="5223665"/>
            <a:ext cx="3690621" cy="724750"/>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sz="4300" b="1" i="1" dirty="0" err="1">
                <a:solidFill>
                  <a:srgbClr val="FF0000"/>
                </a:solidFill>
                <a:latin typeface="Times New Roman" pitchFamily="18" charset="0"/>
                <a:cs typeface="Times New Roman" pitchFamily="18" charset="0"/>
              </a:rPr>
              <a:t>Thạch</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Sanh</a:t>
            </a:r>
            <a:endPar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p:cNvSpPr/>
          <p:nvPr/>
        </p:nvSpPr>
        <p:spPr>
          <a:xfrm>
            <a:off x="0" y="0"/>
            <a:ext cx="12113111" cy="794064"/>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4300"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 </a:t>
            </a:r>
            <a:r>
              <a:rPr lang="en-US" sz="4300" i="1" dirty="0" err="1">
                <a:solidFill>
                  <a:srgbClr val="FF0000"/>
                </a:solidFill>
                <a:latin typeface="Times New Roman" pitchFamily="18" charset="0"/>
                <a:cs typeface="Times New Roman" pitchFamily="18" charset="0"/>
              </a:rPr>
              <a:t>Những</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thử</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thách</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và</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chiến</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công</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của</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Thạch</a:t>
            </a:r>
            <a:r>
              <a:rPr lang="en-US" sz="4300" i="1" dirty="0">
                <a:solidFill>
                  <a:srgbClr val="FF0000"/>
                </a:solidFill>
                <a:latin typeface="Times New Roman" pitchFamily="18" charset="0"/>
                <a:cs typeface="Times New Roman" pitchFamily="18" charset="0"/>
              </a:rPr>
              <a:t> </a:t>
            </a:r>
            <a:r>
              <a:rPr lang="en-US" sz="4300" i="1" dirty="0" err="1">
                <a:solidFill>
                  <a:srgbClr val="FF0000"/>
                </a:solidFill>
                <a:latin typeface="Times New Roman" pitchFamily="18" charset="0"/>
                <a:cs typeface="Times New Roman" pitchFamily="18" charset="0"/>
              </a:rPr>
              <a:t>Sanh</a:t>
            </a:r>
            <a:r>
              <a:rPr lang="en-US" altLang="zh-CN" sz="4300"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p>
        </p:txBody>
      </p:sp>
      <p:pic>
        <p:nvPicPr>
          <p:cNvPr id="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77209">
            <a:off x="8599110" y="-371299"/>
            <a:ext cx="3838050" cy="3473067"/>
          </a:xfrm>
          <a:prstGeom prst="rect">
            <a:avLst/>
          </a:prstGeom>
        </p:spPr>
      </p:pic>
      <p:sp>
        <p:nvSpPr>
          <p:cNvPr id="6" name="Cloud 5"/>
          <p:cNvSpPr/>
          <p:nvPr/>
        </p:nvSpPr>
        <p:spPr>
          <a:xfrm>
            <a:off x="1084910" y="730856"/>
            <a:ext cx="5255386" cy="2035427"/>
          </a:xfrm>
          <a:prstGeom prst="cloud">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p>
        </p:txBody>
      </p:sp>
      <p:sp>
        <p:nvSpPr>
          <p:cNvPr id="7" name="Rectangle 1"/>
          <p:cNvSpPr>
            <a:spLocks noChangeArrowheads="1"/>
          </p:cNvSpPr>
          <p:nvPr/>
        </p:nvSpPr>
        <p:spPr bwMode="auto">
          <a:xfrm>
            <a:off x="1846216" y="1045746"/>
            <a:ext cx="4494080" cy="11079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ctr" defTabSz="1219170" fontAlgn="base">
              <a:spcBef>
                <a:spcPct val="0"/>
              </a:spcBef>
              <a:spcAft>
                <a:spcPct val="0"/>
              </a:spcAft>
            </a:pPr>
            <a:r>
              <a:rPr lang="en-US" sz="3200" b="1" dirty="0">
                <a:solidFill>
                  <a:srgbClr val="000000"/>
                </a:solidFill>
                <a:latin typeface="Times New Roman" pitchFamily="18" charset="0"/>
                <a:ea typeface="Times New Roman" pitchFamily="18" charset="0"/>
                <a:cs typeface="Times New Roman" pitchFamily="18" charset="0"/>
              </a:rPr>
              <a:t>T</a:t>
            </a:r>
            <a:r>
              <a:rPr lang="vi-VN" sz="3200" b="1" dirty="0">
                <a:solidFill>
                  <a:srgbClr val="000000"/>
                </a:solidFill>
                <a:latin typeface="Times New Roman" pitchFamily="18" charset="0"/>
                <a:ea typeface="Times New Roman" pitchFamily="18" charset="0"/>
                <a:cs typeface="Times New Roman" pitchFamily="18" charset="0"/>
              </a:rPr>
              <a:t>hảo luận nhóm bàn</a:t>
            </a:r>
            <a:r>
              <a:rPr lang="en-US" sz="3200" b="1" dirty="0">
                <a:solidFill>
                  <a:srgbClr val="000000"/>
                </a:solidFill>
                <a:latin typeface="Times New Roman" pitchFamily="18" charset="0"/>
                <a:ea typeface="Times New Roman" pitchFamily="18" charset="0"/>
                <a:cs typeface="Times New Roman" pitchFamily="18" charset="0"/>
              </a:rPr>
              <a:t>, h</a:t>
            </a:r>
            <a:r>
              <a:rPr lang="vi-VN" sz="3200" b="1" dirty="0">
                <a:solidFill>
                  <a:srgbClr val="000000"/>
                </a:solidFill>
                <a:latin typeface="Times New Roman" pitchFamily="18" charset="0"/>
                <a:ea typeface="Times New Roman" pitchFamily="18" charset="0"/>
                <a:cs typeface="Times New Roman" pitchFamily="18" charset="0"/>
              </a:rPr>
              <a:t>oàn thiện </a:t>
            </a:r>
            <a:r>
              <a:rPr lang="en-US" sz="3200" b="1" dirty="0" err="1">
                <a:solidFill>
                  <a:srgbClr val="000000"/>
                </a:solidFill>
                <a:latin typeface="Times New Roman" pitchFamily="18" charset="0"/>
                <a:ea typeface="Times New Roman" pitchFamily="18" charset="0"/>
                <a:cs typeface="Times New Roman" pitchFamily="18" charset="0"/>
              </a:rPr>
              <a:t>phiếu</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bài</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tập</a:t>
            </a:r>
            <a:endParaRPr lang="vi-VN" sz="4300" b="1" dirty="0">
              <a:latin typeface="Arial" pitchFamily="34" charset="0"/>
              <a:cs typeface="Arial" pitchFamily="34" charset="0"/>
            </a:endParaRPr>
          </a:p>
        </p:txBody>
      </p:sp>
      <p:pic>
        <p:nvPicPr>
          <p:cNvPr id="8"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0" y="941295"/>
            <a:ext cx="1975471" cy="48624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3039405052"/>
              </p:ext>
            </p:extLst>
          </p:nvPr>
        </p:nvGraphicFramePr>
        <p:xfrm>
          <a:off x="2434906" y="3509517"/>
          <a:ext cx="8013154" cy="2902842"/>
        </p:xfrm>
        <a:graphic>
          <a:graphicData uri="http://schemas.openxmlformats.org/drawingml/2006/table">
            <a:tbl>
              <a:tblPr/>
              <a:tblGrid>
                <a:gridCol w="3038538">
                  <a:extLst>
                    <a:ext uri="{9D8B030D-6E8A-4147-A177-3AD203B41FA5}">
                      <a16:colId xmlns:a16="http://schemas.microsoft.com/office/drawing/2014/main" val="20000"/>
                    </a:ext>
                  </a:extLst>
                </a:gridCol>
                <a:gridCol w="2487308">
                  <a:extLst>
                    <a:ext uri="{9D8B030D-6E8A-4147-A177-3AD203B41FA5}">
                      <a16:colId xmlns:a16="http://schemas.microsoft.com/office/drawing/2014/main" val="20001"/>
                    </a:ext>
                  </a:extLst>
                </a:gridCol>
                <a:gridCol w="2487308">
                  <a:extLst>
                    <a:ext uri="{9D8B030D-6E8A-4147-A177-3AD203B41FA5}">
                      <a16:colId xmlns:a16="http://schemas.microsoft.com/office/drawing/2014/main" val="20002"/>
                    </a:ext>
                  </a:extLst>
                </a:gridCol>
              </a:tblGrid>
              <a:tr h="1345974">
                <a:tc>
                  <a:txBody>
                    <a:bodyPr/>
                    <a:lstStyle/>
                    <a:p>
                      <a:pPr algn="ctr">
                        <a:spcAft>
                          <a:spcPts val="0"/>
                        </a:spcAft>
                      </a:pPr>
                      <a:r>
                        <a:rPr lang="vi-VN" sz="3200" b="1" dirty="0">
                          <a:latin typeface="Times New Roman"/>
                          <a:ea typeface="Times New Roman"/>
                          <a:cs typeface="Times New Roman"/>
                        </a:rPr>
                        <a:t>Những thử thách</a:t>
                      </a:r>
                      <a:endParaRPr lang="en-US" sz="2700" b="1" dirty="0">
                        <a:latin typeface="VNI-Times"/>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algn="ctr">
                        <a:spcAft>
                          <a:spcPts val="0"/>
                        </a:spcAft>
                      </a:pPr>
                      <a:r>
                        <a:rPr lang="vi-VN" sz="3200" b="1" dirty="0">
                          <a:latin typeface="Times New Roman"/>
                          <a:ea typeface="Times New Roman"/>
                          <a:cs typeface="Times New Roman"/>
                        </a:rPr>
                        <a:t>Chiến công của T</a:t>
                      </a:r>
                      <a:r>
                        <a:rPr lang="en-US" sz="3200" b="1" dirty="0" err="1">
                          <a:latin typeface="Times New Roman"/>
                          <a:ea typeface="Times New Roman"/>
                          <a:cs typeface="Times New Roman"/>
                        </a:rPr>
                        <a:t>hạch</a:t>
                      </a:r>
                      <a:r>
                        <a:rPr lang="en-US" sz="3200" b="1" baseline="0" dirty="0">
                          <a:latin typeface="Times New Roman"/>
                          <a:ea typeface="Times New Roman"/>
                          <a:cs typeface="Times New Roman"/>
                        </a:rPr>
                        <a:t> </a:t>
                      </a:r>
                      <a:r>
                        <a:rPr lang="vi-VN" sz="3200" b="1" dirty="0">
                          <a:latin typeface="Times New Roman"/>
                          <a:ea typeface="Times New Roman"/>
                          <a:cs typeface="Times New Roman"/>
                        </a:rPr>
                        <a:t>S</a:t>
                      </a:r>
                      <a:r>
                        <a:rPr lang="en-US" sz="3200" b="1" dirty="0" err="1">
                          <a:latin typeface="Times New Roman"/>
                          <a:ea typeface="Times New Roman"/>
                          <a:cs typeface="Times New Roman"/>
                        </a:rPr>
                        <a:t>anh</a:t>
                      </a:r>
                      <a:endParaRPr lang="en-US" sz="2700" dirty="0">
                        <a:latin typeface="VNI-Times"/>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algn="ctr">
                        <a:spcAft>
                          <a:spcPts val="0"/>
                        </a:spcAft>
                      </a:pPr>
                      <a:r>
                        <a:rPr lang="en-US" sz="3200" b="1" dirty="0" err="1">
                          <a:latin typeface="Times New Roman"/>
                          <a:ea typeface="Times New Roman"/>
                          <a:cs typeface="Times New Roman"/>
                        </a:rPr>
                        <a:t>Nhận</a:t>
                      </a:r>
                      <a:r>
                        <a:rPr lang="en-US" sz="3200" b="1" baseline="0" dirty="0">
                          <a:latin typeface="Times New Roman"/>
                          <a:ea typeface="Times New Roman"/>
                          <a:cs typeface="Times New Roman"/>
                        </a:rPr>
                        <a:t> </a:t>
                      </a:r>
                      <a:r>
                        <a:rPr lang="en-US" sz="3200" b="1" baseline="0" dirty="0" err="1">
                          <a:latin typeface="Times New Roman"/>
                          <a:ea typeface="Times New Roman"/>
                          <a:cs typeface="Times New Roman"/>
                        </a:rPr>
                        <a:t>xét</a:t>
                      </a:r>
                      <a:endParaRPr lang="en-US" sz="2700" b="1" dirty="0">
                        <a:latin typeface="VNI-Times"/>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r h="1439802">
                <a:tc>
                  <a:txBody>
                    <a:bodyPr/>
                    <a:lstStyle/>
                    <a:p>
                      <a:pPr algn="just">
                        <a:spcAft>
                          <a:spcPts val="0"/>
                        </a:spcAft>
                      </a:pPr>
                      <a:endParaRPr lang="vi-VN" sz="32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algn="just">
                        <a:spcAft>
                          <a:spcPts val="0"/>
                        </a:spcAft>
                      </a:pPr>
                      <a:endParaRPr lang="en-US" sz="3200" dirty="0">
                        <a:latin typeface="Times New Roman"/>
                        <a:ea typeface="Times New Roman"/>
                        <a:cs typeface="Times New Roman"/>
                      </a:endParaRPr>
                    </a:p>
                    <a:p>
                      <a:pPr algn="just">
                        <a:spcAft>
                          <a:spcPts val="0"/>
                        </a:spcAft>
                      </a:pPr>
                      <a:endParaRPr lang="en-US" sz="32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algn="just">
                        <a:spcAft>
                          <a:spcPts val="0"/>
                        </a:spcAft>
                      </a:pPr>
                      <a:endParaRPr lang="vi-VN" sz="32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extLst>
                  <a:ext uri="{0D108BD9-81ED-4DB2-BD59-A6C34878D82A}">
                    <a16:rowId xmlns:a16="http://schemas.microsoft.com/office/drawing/2014/main" val="10001"/>
                  </a:ext>
                </a:extLst>
              </a:tr>
            </a:tbl>
          </a:graphicData>
        </a:graphic>
      </p:graphicFrame>
      <p:pic>
        <p:nvPicPr>
          <p:cNvPr id="10"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161" y="2418720"/>
            <a:ext cx="45223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732903" y="2850228"/>
            <a:ext cx="4801380" cy="661207"/>
          </a:xfrm>
          <a:prstGeom prst="rect">
            <a:avLst/>
          </a:prstGeom>
          <a:noFill/>
        </p:spPr>
        <p:txBody>
          <a:bodyPr wrap="square">
            <a:spAutoFit/>
          </a:bodyPr>
          <a:lstStyle/>
          <a:p>
            <a:pPr lvl="0">
              <a:lnSpc>
                <a:spcPct val="150000"/>
              </a:lnSpc>
            </a:pPr>
            <a:r>
              <a:rPr lang="en-US" sz="2800" b="1" dirty="0">
                <a:solidFill>
                  <a:srgbClr val="0070C0"/>
                </a:solidFill>
                <a:latin typeface="Times New Roman" panose="02020603050405020304" pitchFamily="18" charset="0"/>
                <a:ea typeface="Times New Roman" panose="02020603050405020304" pitchFamily="18" charset="0"/>
              </a:rPr>
              <a:t>PHIẾU BÀI TẬP</a:t>
            </a:r>
            <a:endParaRPr lang="en-US" sz="2000" dirty="0">
              <a:solidFill>
                <a:srgbClr val="5F5F5F"/>
              </a:solidFill>
              <a:latin typeface="Times New Roman" panose="02020603050405020304" pitchFamily="18" charset="0"/>
              <a:ea typeface="Times New Roman" panose="02020603050405020304" pitchFamily="18" charset="0"/>
            </a:endParaRPr>
          </a:p>
        </p:txBody>
      </p:sp>
      <p:pic>
        <p:nvPicPr>
          <p:cNvPr id="12" name="Picture 11" descr="58PIC58PIC58PIC58PICHsaGKG559akDq_PIC2018.png"/>
          <p:cNvPicPr>
            <a:picLocks noChangeAspect="1"/>
          </p:cNvPicPr>
          <p:nvPr/>
        </p:nvPicPr>
        <p:blipFill>
          <a:blip r:embed="rId5" cstate="print"/>
          <a:srcRect l="7143" t="16071" r="5357" b="14286"/>
          <a:stretch>
            <a:fillRect/>
          </a:stretch>
        </p:blipFill>
        <p:spPr>
          <a:xfrm>
            <a:off x="1084910" y="2136531"/>
            <a:ext cx="10735615" cy="5037992"/>
          </a:xfrm>
          <a:prstGeom prst="rect">
            <a:avLst/>
          </a:prstGeom>
        </p:spPr>
      </p:pic>
    </p:spTree>
  </p:cSld>
  <p:clrMapOvr>
    <a:masterClrMapping/>
  </p:clrMapOvr>
  <p:transition spd="slow">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2161"/>
            <a:ext cx="4410635" cy="596732"/>
          </a:xfrm>
        </p:spPr>
        <p:txBody>
          <a:bodyPr>
            <a:noAutofit/>
          </a:bodyPr>
          <a:lstStyle/>
          <a:p>
            <a:pPr algn="ctr"/>
            <a:r>
              <a:rPr lang="vi-VN" sz="2000" b="1" dirty="0">
                <a:solidFill>
                  <a:srgbClr val="0000FF"/>
                </a:solidFill>
                <a:latin typeface="Times New Roman" panose="02020603050405020304" pitchFamily="18" charset="0"/>
                <a:cs typeface="Times New Roman" panose="02020603050405020304" pitchFamily="18" charset="0"/>
              </a:rPr>
              <a:t>Bị mẹ con Lý Thông lừa đi canh miếu thế mạng</a:t>
            </a:r>
            <a:endParaRPr lang="en-US" sz="2000" b="1" dirty="0">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4383738" y="2982583"/>
            <a:ext cx="3582297" cy="498438"/>
          </a:xfrm>
          <a:prstGeom prst="rect">
            <a:avLst/>
          </a:prstGeom>
        </p:spPr>
        <p:txBody>
          <a:bodyPr>
            <a:normAutofit/>
          </a:bodyPr>
          <a:lstStyle>
            <a:lvl1pPr algn="l" defTabSz="914377"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vi-VN" sz="2400" b="1" dirty="0">
                <a:solidFill>
                  <a:srgbClr val="0000FF"/>
                </a:solidFill>
                <a:latin typeface="Times New Roman" panose="02020603050405020304" pitchFamily="18" charset="0"/>
                <a:cs typeface="Times New Roman" panose="02020603050405020304" pitchFamily="18" charset="0"/>
              </a:rPr>
              <a:t>Xuống hang diệt đại bàng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6" name="Picture 4" descr="HÃ¬nh áº£nh cÃ³ liÃªn quan"/>
          <p:cNvPicPr>
            <a:picLocks noChangeAspect="1" noChangeArrowheads="1"/>
          </p:cNvPicPr>
          <p:nvPr/>
        </p:nvPicPr>
        <p:blipFill>
          <a:blip r:embed="rId2"/>
          <a:srcRect/>
          <a:stretch>
            <a:fillRect/>
          </a:stretch>
        </p:blipFill>
        <p:spPr bwMode="auto">
          <a:xfrm>
            <a:off x="4383738" y="131675"/>
            <a:ext cx="3528511" cy="2737653"/>
          </a:xfrm>
          <a:prstGeom prst="rect">
            <a:avLst/>
          </a:prstGeom>
          <a:noFill/>
        </p:spPr>
      </p:pic>
      <p:sp>
        <p:nvSpPr>
          <p:cNvPr id="7" name="Title 1"/>
          <p:cNvSpPr txBox="1">
            <a:spLocks/>
          </p:cNvSpPr>
          <p:nvPr/>
        </p:nvSpPr>
        <p:spPr>
          <a:xfrm>
            <a:off x="8130985" y="3023005"/>
            <a:ext cx="3960609" cy="386231"/>
          </a:xfrm>
          <a:prstGeom prst="rect">
            <a:avLst/>
          </a:prstGeom>
        </p:spPr>
        <p:txBody>
          <a:bodyPr>
            <a:normAutofit fontScale="70000" lnSpcReduction="20000"/>
          </a:bodyPr>
          <a:lstStyle>
            <a:lvl1pPr algn="l" defTabSz="914377"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vi-VN" sz="2800" b="1" dirty="0">
                <a:solidFill>
                  <a:srgbClr val="0000FF"/>
                </a:solidFill>
                <a:latin typeface="Times New Roman" panose="02020603050405020304" pitchFamily="18" charset="0"/>
                <a:cs typeface="Times New Roman" panose="02020603050405020304" pitchFamily="18" charset="0"/>
              </a:rPr>
              <a:t>Bị Lí Thông lừa nhốt trong hang</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0986" y="182877"/>
            <a:ext cx="4061014" cy="279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0" y="6143487"/>
            <a:ext cx="5647765" cy="799652"/>
          </a:xfrm>
          <a:prstGeom prst="rect">
            <a:avLst/>
          </a:prstGeom>
        </p:spPr>
        <p:txBody>
          <a:bodyPr>
            <a:noAutofit/>
          </a:bodyPr>
          <a:lstStyle>
            <a:lvl1pPr algn="l" defTabSz="914377"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vi-VN" sz="2400" b="1" dirty="0">
                <a:solidFill>
                  <a:srgbClr val="0000FF"/>
                </a:solidFill>
                <a:latin typeface="Times New Roman" panose="02020603050405020304" pitchFamily="18" charset="0"/>
                <a:cs typeface="Times New Roman" panose="02020603050405020304" pitchFamily="18" charset="0"/>
              </a:rPr>
              <a:t>Hồn chằn tinh và đại bàng trả thù, vu vạ khiến Thạch Sanh bị bắt nhốt trong ngục </a:t>
            </a:r>
            <a:br>
              <a:rPr lang="en-US" sz="2400" b="1" dirty="0">
                <a:solidFill>
                  <a:srgbClr val="0000FF"/>
                </a:solidFill>
                <a:latin typeface="Times New Roman" panose="02020603050405020304" pitchFamily="18" charset="0"/>
                <a:cs typeface="Times New Roman" panose="02020603050405020304" pitchFamily="18" charset="0"/>
              </a:rPr>
            </a:b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09" y="3553855"/>
            <a:ext cx="5294556" cy="253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352389" y="6198433"/>
            <a:ext cx="5432612" cy="344880"/>
          </a:xfrm>
          <a:prstGeom prst="rect">
            <a:avLst/>
          </a:prstGeom>
        </p:spPr>
        <p:txBody>
          <a:bodyPr>
            <a:noAutofit/>
          </a:bodyPr>
          <a:lstStyle>
            <a:lvl1pPr algn="l" defTabSz="914377"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vi-VN" sz="2400" b="1" dirty="0">
                <a:solidFill>
                  <a:srgbClr val="0000FF"/>
                </a:solidFill>
                <a:latin typeface="Times New Roman" panose="02020603050405020304" pitchFamily="18" charset="0"/>
                <a:cs typeface="Times New Roman" panose="02020603050405020304" pitchFamily="18" charset="0"/>
              </a:rPr>
              <a:t>Quân mười tám nước chư hầu xâm lược nước ta</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b="13273"/>
          <a:stretch>
            <a:fillRect/>
          </a:stretch>
        </p:blipFill>
        <p:spPr bwMode="auto">
          <a:xfrm>
            <a:off x="6352389" y="3538893"/>
            <a:ext cx="5314281" cy="249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04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491" y="182877"/>
            <a:ext cx="3883510" cy="2645016"/>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96988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22184499"/>
              </p:ext>
            </p:extLst>
          </p:nvPr>
        </p:nvGraphicFramePr>
        <p:xfrm>
          <a:off x="2494629" y="619104"/>
          <a:ext cx="7430604" cy="6119046"/>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gridCol w="619217">
                  <a:extLst>
                    <a:ext uri="{9D8B030D-6E8A-4147-A177-3AD203B41FA5}">
                      <a16:colId xmlns:a16="http://schemas.microsoft.com/office/drawing/2014/main" val="20008"/>
                    </a:ext>
                  </a:extLst>
                </a:gridCol>
                <a:gridCol w="619217">
                  <a:extLst>
                    <a:ext uri="{9D8B030D-6E8A-4147-A177-3AD203B41FA5}">
                      <a16:colId xmlns:a16="http://schemas.microsoft.com/office/drawing/2014/main" val="20009"/>
                    </a:ext>
                  </a:extLst>
                </a:gridCol>
                <a:gridCol w="619217">
                  <a:extLst>
                    <a:ext uri="{9D8B030D-6E8A-4147-A177-3AD203B41FA5}">
                      <a16:colId xmlns:a16="http://schemas.microsoft.com/office/drawing/2014/main" val="20010"/>
                    </a:ext>
                  </a:extLst>
                </a:gridCol>
                <a:gridCol w="619217">
                  <a:extLst>
                    <a:ext uri="{9D8B030D-6E8A-4147-A177-3AD203B41FA5}">
                      <a16:colId xmlns:a16="http://schemas.microsoft.com/office/drawing/2014/main" val="20011"/>
                    </a:ext>
                  </a:extLst>
                </a:gridCol>
              </a:tblGrid>
              <a:tr h="679894">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9894">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679894">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679894">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679894">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679894">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9894">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r h="679894">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679894">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bl>
          </a:graphicData>
        </a:graphic>
      </p:graphicFrame>
      <p:sp>
        <p:nvSpPr>
          <p:cNvPr id="5" name="Rectangle 4"/>
          <p:cNvSpPr/>
          <p:nvPr/>
        </p:nvSpPr>
        <p:spPr>
          <a:xfrm>
            <a:off x="2602060" y="-88776"/>
            <a:ext cx="6046848" cy="707886"/>
          </a:xfrm>
          <a:prstGeom prst="rect">
            <a:avLst/>
          </a:prstGeom>
        </p:spPr>
        <p:txBody>
          <a:bodyPr wrap="none">
            <a:spAutoFit/>
          </a:bodyPr>
          <a:lstStyle/>
          <a:p>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sp>
        <p:nvSpPr>
          <p:cNvPr id="6" name="Rectangle 5"/>
          <p:cNvSpPr/>
          <p:nvPr/>
        </p:nvSpPr>
        <p:spPr>
          <a:xfrm>
            <a:off x="1920675" y="550416"/>
            <a:ext cx="457200" cy="72820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1</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7" name="Rectangle 6"/>
          <p:cNvSpPr/>
          <p:nvPr/>
        </p:nvSpPr>
        <p:spPr>
          <a:xfrm>
            <a:off x="1920675" y="1181856"/>
            <a:ext cx="457200" cy="69681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2</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1920675" y="1750583"/>
            <a:ext cx="457200" cy="73753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3</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1920675" y="2393758"/>
            <a:ext cx="457200" cy="8086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4</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1920675" y="3006578"/>
            <a:ext cx="457200" cy="94807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5</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Rectangle 10"/>
          <p:cNvSpPr/>
          <p:nvPr/>
        </p:nvSpPr>
        <p:spPr>
          <a:xfrm>
            <a:off x="1920675" y="3690121"/>
            <a:ext cx="457200" cy="10987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6</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Rectangle 11"/>
          <p:cNvSpPr/>
          <p:nvPr/>
        </p:nvSpPr>
        <p:spPr>
          <a:xfrm>
            <a:off x="1920675" y="4399831"/>
            <a:ext cx="457200" cy="1034904"/>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7</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13" name="Rectangle 12"/>
          <p:cNvSpPr/>
          <p:nvPr/>
        </p:nvSpPr>
        <p:spPr>
          <a:xfrm>
            <a:off x="1920675" y="5234066"/>
            <a:ext cx="457200" cy="102410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8</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14" name="Rectangle 13"/>
          <p:cNvSpPr/>
          <p:nvPr/>
        </p:nvSpPr>
        <p:spPr>
          <a:xfrm>
            <a:off x="1920675" y="6054570"/>
            <a:ext cx="457200" cy="69900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9</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pic>
        <p:nvPicPr>
          <p:cNvPr id="18"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772" y="3744004"/>
            <a:ext cx="1182947" cy="1351759"/>
          </a:xfrm>
          <a:prstGeom prst="rect">
            <a:avLst/>
          </a:prstGeom>
        </p:spPr>
      </p:pic>
      <p:pic>
        <p:nvPicPr>
          <p:cNvPr id="1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65" y="1878673"/>
            <a:ext cx="1182947" cy="1560891"/>
          </a:xfrm>
          <a:prstGeom prst="rect">
            <a:avLst/>
          </a:prstGeom>
        </p:spPr>
      </p:pic>
      <p:pic>
        <p:nvPicPr>
          <p:cNvPr id="2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565" y="5532899"/>
            <a:ext cx="1316277" cy="1220680"/>
          </a:xfrm>
          <a:prstGeom prst="rect">
            <a:avLst/>
          </a:prstGeom>
        </p:spPr>
      </p:pic>
    </p:spTree>
    <p:extLst>
      <p:ext uri="{BB962C8B-B14F-4D97-AF65-F5344CB8AC3E}">
        <p14:creationId xmlns:p14="http://schemas.microsoft.com/office/powerpoint/2010/main" val="23919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p:cNvSpPr/>
          <p:nvPr/>
        </p:nvSpPr>
        <p:spPr>
          <a:xfrm>
            <a:off x="1" y="0"/>
            <a:ext cx="12191999" cy="492443"/>
          </a:xfrm>
          <a:prstGeom prst="rect">
            <a:avLst/>
          </a:prstGeom>
          <a:solidFill>
            <a:srgbClr val="CBF9DE"/>
          </a:solidFill>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spcBef>
                <a:spcPct val="20000"/>
              </a:spcBef>
              <a:defRPr/>
            </a:pP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Phiếu</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bài</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tập:</a:t>
            </a:r>
            <a:r>
              <a:rPr lang="en-US" sz="3200" b="1" i="1" dirty="0" err="1">
                <a:solidFill>
                  <a:srgbClr val="FF0000"/>
                </a:solidFill>
                <a:latin typeface="Times New Roman" pitchFamily="18" charset="0"/>
                <a:cs typeface="Times New Roman" pitchFamily="18" charset="0"/>
              </a:rPr>
              <a:t>Những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thử</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chiến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công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của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Sanh</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2052573795"/>
              </p:ext>
            </p:extLst>
          </p:nvPr>
        </p:nvGraphicFramePr>
        <p:xfrm>
          <a:off x="75306" y="601332"/>
          <a:ext cx="12027047" cy="4993958"/>
        </p:xfrm>
        <a:graphic>
          <a:graphicData uri="http://schemas.openxmlformats.org/drawingml/2006/table">
            <a:tbl>
              <a:tblPr firstRow="1" bandRow="1">
                <a:tableStyleId>{5C22544A-7EE6-4342-B048-85BDC9FD1C3A}</a:tableStyleId>
              </a:tblPr>
              <a:tblGrid>
                <a:gridCol w="4009016">
                  <a:extLst>
                    <a:ext uri="{9D8B030D-6E8A-4147-A177-3AD203B41FA5}">
                      <a16:colId xmlns:a16="http://schemas.microsoft.com/office/drawing/2014/main" val="20000"/>
                    </a:ext>
                  </a:extLst>
                </a:gridCol>
                <a:gridCol w="4801494">
                  <a:extLst>
                    <a:ext uri="{9D8B030D-6E8A-4147-A177-3AD203B41FA5}">
                      <a16:colId xmlns:a16="http://schemas.microsoft.com/office/drawing/2014/main" val="20001"/>
                    </a:ext>
                  </a:extLst>
                </a:gridCol>
                <a:gridCol w="3216537">
                  <a:extLst>
                    <a:ext uri="{9D8B030D-6E8A-4147-A177-3AD203B41FA5}">
                      <a16:colId xmlns:a16="http://schemas.microsoft.com/office/drawing/2014/main" val="20002"/>
                    </a:ext>
                  </a:extLst>
                </a:gridCol>
              </a:tblGrid>
              <a:tr h="370840">
                <a:tc>
                  <a:txBody>
                    <a:bodyPr/>
                    <a:lstStyle/>
                    <a:p>
                      <a:pPr algn="ctr">
                        <a:spcAft>
                          <a:spcPts val="0"/>
                        </a:spcAft>
                      </a:pPr>
                      <a:r>
                        <a:rPr lang="vi-VN" sz="3200" b="1" dirty="0">
                          <a:latin typeface="Times New Roman"/>
                          <a:ea typeface="Times New Roman"/>
                          <a:cs typeface="Times New Roman"/>
                        </a:rPr>
                        <a:t>Những thử thách</a:t>
                      </a:r>
                      <a:endParaRPr lang="en-US" sz="2700" dirty="0">
                        <a:latin typeface="VNI-Times"/>
                        <a:ea typeface="Times New Roman"/>
                        <a:cs typeface="Times New Roman"/>
                      </a:endParaRPr>
                    </a:p>
                  </a:txBody>
                  <a:tcPr marT="0" marB="0"/>
                </a:tc>
                <a:tc>
                  <a:txBody>
                    <a:bodyPr/>
                    <a:lstStyle/>
                    <a:p>
                      <a:pPr algn="ctr">
                        <a:spcAft>
                          <a:spcPts val="0"/>
                        </a:spcAft>
                      </a:pPr>
                      <a:r>
                        <a:rPr lang="vi-VN" sz="3200" b="1" dirty="0">
                          <a:latin typeface="Times New Roman"/>
                          <a:ea typeface="Times New Roman"/>
                          <a:cs typeface="Times New Roman"/>
                        </a:rPr>
                        <a:t>Chiến công </a:t>
                      </a:r>
                      <a:endParaRPr lang="en-US" sz="2700" dirty="0">
                        <a:latin typeface="VNI-Times"/>
                        <a:ea typeface="Times New Roman"/>
                        <a:cs typeface="Times New Roman"/>
                      </a:endParaRPr>
                    </a:p>
                  </a:txBody>
                  <a:tcPr marT="0" marB="0"/>
                </a:tc>
                <a:tc>
                  <a:txBody>
                    <a:bodyPr/>
                    <a:lstStyle/>
                    <a:p>
                      <a:pPr algn="ctr">
                        <a:spcAft>
                          <a:spcPts val="0"/>
                        </a:spcAft>
                      </a:pPr>
                      <a:r>
                        <a:rPr lang="en-US" sz="3200" b="1" dirty="0" err="1">
                          <a:latin typeface="Times New Roman"/>
                          <a:ea typeface="Times New Roman"/>
                          <a:cs typeface="Times New Roman"/>
                        </a:rPr>
                        <a:t>Nhận</a:t>
                      </a:r>
                      <a:r>
                        <a:rPr lang="en-US" sz="3200" b="1" baseline="0" dirty="0">
                          <a:latin typeface="Times New Roman"/>
                          <a:ea typeface="Times New Roman"/>
                          <a:cs typeface="Times New Roman"/>
                        </a:rPr>
                        <a:t> </a:t>
                      </a:r>
                      <a:r>
                        <a:rPr lang="en-US" sz="3200" b="1" baseline="0" dirty="0" err="1">
                          <a:latin typeface="Times New Roman"/>
                          <a:ea typeface="Times New Roman"/>
                          <a:cs typeface="Times New Roman"/>
                        </a:rPr>
                        <a:t>xét</a:t>
                      </a:r>
                      <a:endParaRPr lang="en-US" sz="2700" b="1" dirty="0">
                        <a:latin typeface="VNI-Times"/>
                        <a:ea typeface="Times New Roman"/>
                        <a:cs typeface="Times New Roman"/>
                      </a:endParaRPr>
                    </a:p>
                  </a:txBody>
                  <a:tcPr marT="0" marB="0"/>
                </a:tc>
                <a:extLst>
                  <a:ext uri="{0D108BD9-81ED-4DB2-BD59-A6C34878D82A}">
                    <a16:rowId xmlns:a16="http://schemas.microsoft.com/office/drawing/2014/main" val="10000"/>
                  </a:ext>
                </a:extLst>
              </a:tr>
              <a:tr h="370840">
                <a:tc>
                  <a:txBody>
                    <a:bodyPr/>
                    <a:lstStyle/>
                    <a:p>
                      <a:r>
                        <a:rPr kumimoji="0" lang="vi-VN"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mj-ea"/>
                          <a:cs typeface="Times New Roman" panose="02020603050405020304" pitchFamily="18" charset="0"/>
                        </a:rPr>
                        <a:t>- Bị mẹ con Lý Thông lừa đi canh miếu thế mạng </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Chém chăn tinh</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rừ hại cho dân, thu được bộ cung tên vàng.</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rowSpan="4">
                  <a:txBody>
                    <a:bodyPr/>
                    <a:lstStyle/>
                    <a:p>
                      <a:pPr marL="0" marR="0" algn="just">
                        <a:lnSpc>
                          <a:spcPts val="2000"/>
                        </a:lnSpc>
                        <a:spcBef>
                          <a:spcPts val="0"/>
                        </a:spcBef>
                        <a:spcAft>
                          <a:spcPts val="0"/>
                        </a:spcAft>
                      </a:pP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Những</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thử</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thách</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ngày</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càng</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khó</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khăn</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ở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nhiều</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phương</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diện</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khác</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nhau</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hang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diệt</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bàng</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lấp</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hang</a:t>
                      </a:r>
                      <a:endPar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Xuống hang diệt đại bàng</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ứu công chúa</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cứu thái tử con vua Thủy Tề, được nhà vua tặng cây đàn thần.</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kumimoji="0" lang="vi-VN"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mj-ea"/>
                          <a:cs typeface="Times New Roman" panose="02020603050405020304" pitchFamily="18" charset="0"/>
                        </a:rPr>
                        <a:t>- Hồn chằn tinh và đại bàng trả thù, vu vạ khiến Thạch Sanh bị bắt nhốt trong ngục </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Được giải oan, cưới công chúa.</a:t>
                      </a:r>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kumimoji="0" lang="vi-VN"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mj-ea"/>
                          <a:cs typeface="Times New Roman" panose="02020603050405020304" pitchFamily="18" charset="0"/>
                        </a:rPr>
                        <a:t>- Quân mười tám nước chư hầu xâm lược nước ta </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Đuổi chúng nhờ tiếng đàn và niêu cơm kì diệu; được nối ngôi.</a:t>
                      </a:r>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8" name="Rectangle 17"/>
          <p:cNvSpPr>
            <a:spLocks noChangeArrowheads="1"/>
          </p:cNvSpPr>
          <p:nvPr/>
        </p:nvSpPr>
        <p:spPr bwMode="auto">
          <a:xfrm>
            <a:off x="8960932" y="4341243"/>
            <a:ext cx="31370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en-US" altLang="en-US" b="1" i="1" dirty="0">
                <a:solidFill>
                  <a:srgbClr val="FF0000"/>
                </a:solidFill>
              </a:rPr>
              <a:t> </a:t>
            </a:r>
            <a:r>
              <a:rPr lang="vi-VN" b="1" i="1" dirty="0">
                <a:solidFill>
                  <a:srgbClr val="FF0000"/>
                </a:solidFill>
              </a:rPr>
              <a:t>Sự xâm lược của kẻ thù</a:t>
            </a:r>
            <a:r>
              <a:rPr lang="en-US" b="1" i="1" dirty="0">
                <a:solidFill>
                  <a:srgbClr val="FF0000"/>
                </a:solidFill>
              </a:rPr>
              <a:t> </a:t>
            </a:r>
            <a:r>
              <a:rPr lang="en-US" b="1" i="1" dirty="0">
                <a:solidFill>
                  <a:srgbClr val="FF0000"/>
                </a:solidFill>
                <a:cs typeface="Times New Roman" pitchFamily="18" charset="0"/>
              </a:rPr>
              <a:t>(</a:t>
            </a:r>
            <a:r>
              <a:rPr lang="en-US" b="1" i="1" dirty="0" err="1">
                <a:solidFill>
                  <a:srgbClr val="FF0000"/>
                </a:solidFill>
                <a:cs typeface="Times New Roman" pitchFamily="18" charset="0"/>
              </a:rPr>
              <a:t>Quân</a:t>
            </a:r>
            <a:r>
              <a:rPr lang="en-US" b="1" i="1" dirty="0">
                <a:solidFill>
                  <a:srgbClr val="FF0000"/>
                </a:solidFill>
                <a:cs typeface="Times New Roman" pitchFamily="18" charset="0"/>
              </a:rPr>
              <a:t> 18 </a:t>
            </a:r>
            <a:r>
              <a:rPr lang="en-US" b="1" i="1" dirty="0" err="1">
                <a:solidFill>
                  <a:srgbClr val="FF0000"/>
                </a:solidFill>
                <a:cs typeface="Times New Roman" pitchFamily="18" charset="0"/>
              </a:rPr>
              <a:t>nước</a:t>
            </a:r>
            <a:r>
              <a:rPr lang="en-US" b="1" i="1" dirty="0">
                <a:solidFill>
                  <a:srgbClr val="FF0000"/>
                </a:solidFill>
                <a:cs typeface="Times New Roman" pitchFamily="18" charset="0"/>
              </a:rPr>
              <a:t> </a:t>
            </a:r>
            <a:r>
              <a:rPr lang="en-US" b="1" i="1" dirty="0" err="1">
                <a:solidFill>
                  <a:srgbClr val="FF0000"/>
                </a:solidFill>
                <a:cs typeface="Times New Roman" pitchFamily="18" charset="0"/>
              </a:rPr>
              <a:t>chư</a:t>
            </a:r>
            <a:r>
              <a:rPr lang="en-US" b="1" i="1" dirty="0">
                <a:solidFill>
                  <a:srgbClr val="FF0000"/>
                </a:solidFill>
                <a:cs typeface="Times New Roman" pitchFamily="18" charset="0"/>
              </a:rPr>
              <a:t> </a:t>
            </a:r>
            <a:r>
              <a:rPr lang="en-US" b="1" i="1" dirty="0" err="1">
                <a:solidFill>
                  <a:srgbClr val="FF0000"/>
                </a:solidFill>
                <a:cs typeface="Times New Roman" pitchFamily="18" charset="0"/>
              </a:rPr>
              <a:t>hầu</a:t>
            </a:r>
            <a:r>
              <a:rPr lang="en-US" b="1" i="1" dirty="0">
                <a:solidFill>
                  <a:srgbClr val="FF0000"/>
                </a:solidFill>
                <a:cs typeface="Times New Roman" pitchFamily="18" charset="0"/>
              </a:rPr>
              <a:t>)</a:t>
            </a:r>
            <a:endParaRPr lang="vi-VN" b="1" i="1" dirty="0">
              <a:solidFill>
                <a:srgbClr val="FF0000"/>
              </a:solidFill>
              <a:cs typeface="Times New Roman" pitchFamily="18" charset="0"/>
            </a:endParaRPr>
          </a:p>
        </p:txBody>
      </p:sp>
      <p:sp>
        <p:nvSpPr>
          <p:cNvPr id="9" name="Rectangle 20"/>
          <p:cNvSpPr>
            <a:spLocks noChangeArrowheads="1"/>
          </p:cNvSpPr>
          <p:nvPr/>
        </p:nvSpPr>
        <p:spPr bwMode="auto">
          <a:xfrm>
            <a:off x="9073948" y="3589848"/>
            <a:ext cx="31180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lvl="0" algn="ctr" eaLnBrk="1" hangingPunct="1"/>
            <a:r>
              <a:rPr lang="vi-VN" b="1" i="1" dirty="0">
                <a:solidFill>
                  <a:srgbClr val="FF0000"/>
                </a:solidFill>
                <a:cs typeface="Times New Roman" panose="02020603050405020304" pitchFamily="18" charset="0"/>
              </a:rPr>
              <a:t>Sự thâm độc của kẻ xấu</a:t>
            </a:r>
            <a:r>
              <a:rPr lang="en-US" b="1" i="1" dirty="0">
                <a:solidFill>
                  <a:srgbClr val="FF0000"/>
                </a:solidFill>
                <a:cs typeface="Times New Roman" panose="02020603050405020304" pitchFamily="18" charset="0"/>
              </a:rPr>
              <a:t> (</a:t>
            </a:r>
            <a:r>
              <a:rPr lang="en-US" b="1" i="1" dirty="0" err="1">
                <a:solidFill>
                  <a:srgbClr val="FF0000"/>
                </a:solidFill>
                <a:cs typeface="Times New Roman" panose="02020603050405020304" pitchFamily="18" charset="0"/>
              </a:rPr>
              <a:t>Lý</a:t>
            </a:r>
            <a:r>
              <a:rPr lang="en-US" b="1" i="1" dirty="0">
                <a:solidFill>
                  <a:srgbClr val="FF0000"/>
                </a:solidFill>
                <a:cs typeface="Times New Roman" panose="02020603050405020304" pitchFamily="18" charset="0"/>
              </a:rPr>
              <a:t> </a:t>
            </a:r>
            <a:r>
              <a:rPr lang="en-US" b="1" i="1" dirty="0" err="1">
                <a:solidFill>
                  <a:srgbClr val="FF0000"/>
                </a:solidFill>
                <a:cs typeface="Times New Roman" panose="02020603050405020304" pitchFamily="18" charset="0"/>
              </a:rPr>
              <a:t>Thông</a:t>
            </a:r>
            <a:r>
              <a:rPr lang="en-US" b="1" i="1" dirty="0">
                <a:solidFill>
                  <a:srgbClr val="FF0000"/>
                </a:solidFill>
                <a:cs typeface="Times New Roman" panose="02020603050405020304" pitchFamily="18" charset="0"/>
              </a:rPr>
              <a:t>)</a:t>
            </a:r>
            <a:endParaRPr lang="vi-VN" b="1" i="1" dirty="0">
              <a:solidFill>
                <a:srgbClr val="FF0000"/>
              </a:solidFill>
              <a:cs typeface="Times New Roman" panose="02020603050405020304" pitchFamily="18" charset="0"/>
            </a:endParaRPr>
          </a:p>
        </p:txBody>
      </p:sp>
      <p:sp>
        <p:nvSpPr>
          <p:cNvPr id="10" name="Rectangle 22"/>
          <p:cNvSpPr>
            <a:spLocks noChangeArrowheads="1"/>
          </p:cNvSpPr>
          <p:nvPr/>
        </p:nvSpPr>
        <p:spPr bwMode="auto">
          <a:xfrm>
            <a:off x="8960932" y="2577586"/>
            <a:ext cx="31627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lvl="0" algn="ctr" eaLnBrk="1" hangingPunct="1"/>
            <a:r>
              <a:rPr lang="vi-VN" b="1" i="1" dirty="0">
                <a:solidFill>
                  <a:srgbClr val="FF0000"/>
                </a:solidFill>
                <a:cs typeface="Times New Roman" panose="02020603050405020304" pitchFamily="18" charset="0"/>
              </a:rPr>
              <a:t>Sự hung bạo của thiên nhiên (chằn tinh, đại bàng)</a:t>
            </a:r>
          </a:p>
        </p:txBody>
      </p:sp>
      <p:sp>
        <p:nvSpPr>
          <p:cNvPr id="14" name="Rectangle 13"/>
          <p:cNvSpPr/>
          <p:nvPr/>
        </p:nvSpPr>
        <p:spPr>
          <a:xfrm>
            <a:off x="0" y="5730793"/>
            <a:ext cx="11499734" cy="984881"/>
          </a:xfrm>
          <a:prstGeom prst="rect">
            <a:avLst/>
          </a:prstGeom>
        </p:spPr>
        <p:txBody>
          <a:bodyPr wrap="square" lIns="121917" tIns="60958" rIns="121917" bIns="60958">
            <a:spAutoFit/>
          </a:bodyPr>
          <a:lstStyle/>
          <a:p>
            <a:pPr algn="ctr"/>
            <a:r>
              <a:rPr lang="en-US" sz="2800" b="1" i="1" dirty="0" err="1">
                <a:solidFill>
                  <a:srgbClr val="FF0000"/>
                </a:solidFill>
                <a:latin typeface="Times New Roman" pitchFamily="18" charset="0"/>
                <a:cs typeface="Times New Roman" pitchFamily="18" charset="0"/>
              </a:rPr>
              <a:t>Kết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luận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thù</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nguy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hiểm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to </a:t>
            </a:r>
            <a:r>
              <a:rPr lang="en-US" sz="2800" b="1" i="1" dirty="0" err="1">
                <a:solidFill>
                  <a:srgbClr val="FF0000"/>
                </a:solidFill>
                <a:latin typeface="Times New Roman" pitchFamily="18" charset="0"/>
                <a:cs typeface="Times New Roman" pitchFamily="18" charset="0"/>
              </a:rPr>
              <a:t>lớn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chiến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anose="02020603050405020304" pitchFamily="18" charset="0"/>
                <a:ea typeface=".VnTime" panose="020B7200000000000000" pitchFamily="34" charset="0"/>
              </a:rPr>
              <a:t>phẩm</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chất</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và</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tài</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năng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ngày</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càng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rực</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rỡ</a:t>
            </a:r>
            <a:endParaRPr lang="en-US" sz="2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911292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p:cNvSpPr/>
          <p:nvPr/>
        </p:nvSpPr>
        <p:spPr>
          <a:xfrm>
            <a:off x="1" y="0"/>
            <a:ext cx="12191999" cy="492443"/>
          </a:xfrm>
          <a:prstGeom prst="rect">
            <a:avLst/>
          </a:prstGeom>
          <a:solidFill>
            <a:srgbClr val="CBF9DE"/>
          </a:solidFill>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spcBef>
                <a:spcPct val="20000"/>
              </a:spcBef>
              <a:defRPr/>
            </a:pP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Phiếu</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bài</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tập:</a:t>
            </a:r>
            <a:r>
              <a:rPr lang="en-US" sz="3200" b="1" i="1" dirty="0" err="1">
                <a:solidFill>
                  <a:srgbClr val="FF0000"/>
                </a:solidFill>
                <a:latin typeface="Times New Roman" pitchFamily="18" charset="0"/>
                <a:cs typeface="Times New Roman" pitchFamily="18" charset="0"/>
              </a:rPr>
              <a:t>Những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thử</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chiến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công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của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Sanh</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1025603581"/>
              </p:ext>
            </p:extLst>
          </p:nvPr>
        </p:nvGraphicFramePr>
        <p:xfrm>
          <a:off x="75306" y="601332"/>
          <a:ext cx="12027047" cy="4993958"/>
        </p:xfrm>
        <a:graphic>
          <a:graphicData uri="http://schemas.openxmlformats.org/drawingml/2006/table">
            <a:tbl>
              <a:tblPr firstRow="1" bandRow="1">
                <a:tableStyleId>{5C22544A-7EE6-4342-B048-85BDC9FD1C3A}</a:tableStyleId>
              </a:tblPr>
              <a:tblGrid>
                <a:gridCol w="4009016">
                  <a:extLst>
                    <a:ext uri="{9D8B030D-6E8A-4147-A177-3AD203B41FA5}">
                      <a16:colId xmlns:a16="http://schemas.microsoft.com/office/drawing/2014/main" val="20000"/>
                    </a:ext>
                  </a:extLst>
                </a:gridCol>
                <a:gridCol w="4801494">
                  <a:extLst>
                    <a:ext uri="{9D8B030D-6E8A-4147-A177-3AD203B41FA5}">
                      <a16:colId xmlns:a16="http://schemas.microsoft.com/office/drawing/2014/main" val="20001"/>
                    </a:ext>
                  </a:extLst>
                </a:gridCol>
                <a:gridCol w="3216537">
                  <a:extLst>
                    <a:ext uri="{9D8B030D-6E8A-4147-A177-3AD203B41FA5}">
                      <a16:colId xmlns:a16="http://schemas.microsoft.com/office/drawing/2014/main" val="20002"/>
                    </a:ext>
                  </a:extLst>
                </a:gridCol>
              </a:tblGrid>
              <a:tr h="370840">
                <a:tc>
                  <a:txBody>
                    <a:bodyPr/>
                    <a:lstStyle/>
                    <a:p>
                      <a:pPr algn="ctr">
                        <a:spcAft>
                          <a:spcPts val="0"/>
                        </a:spcAft>
                      </a:pPr>
                      <a:r>
                        <a:rPr lang="vi-VN" sz="3200" b="1" dirty="0">
                          <a:latin typeface="Times New Roman"/>
                          <a:ea typeface="Times New Roman"/>
                          <a:cs typeface="Times New Roman"/>
                        </a:rPr>
                        <a:t>Những thử thách</a:t>
                      </a:r>
                      <a:endParaRPr lang="en-US" sz="2700" dirty="0">
                        <a:latin typeface="VNI-Times"/>
                        <a:ea typeface="Times New Roman"/>
                        <a:cs typeface="Times New Roman"/>
                      </a:endParaRPr>
                    </a:p>
                  </a:txBody>
                  <a:tcPr marT="0" marB="0"/>
                </a:tc>
                <a:tc>
                  <a:txBody>
                    <a:bodyPr/>
                    <a:lstStyle/>
                    <a:p>
                      <a:pPr algn="ctr">
                        <a:spcAft>
                          <a:spcPts val="0"/>
                        </a:spcAft>
                      </a:pPr>
                      <a:r>
                        <a:rPr lang="vi-VN" sz="3200" b="1" dirty="0">
                          <a:latin typeface="Times New Roman"/>
                          <a:ea typeface="Times New Roman"/>
                          <a:cs typeface="Times New Roman"/>
                        </a:rPr>
                        <a:t>Chiến công </a:t>
                      </a:r>
                      <a:endParaRPr lang="en-US" sz="2700" dirty="0">
                        <a:latin typeface="VNI-Times"/>
                        <a:ea typeface="Times New Roman"/>
                        <a:cs typeface="Times New Roman"/>
                      </a:endParaRPr>
                    </a:p>
                  </a:txBody>
                  <a:tcPr marT="0" marB="0"/>
                </a:tc>
                <a:tc>
                  <a:txBody>
                    <a:bodyPr/>
                    <a:lstStyle/>
                    <a:p>
                      <a:pPr algn="ctr">
                        <a:spcAft>
                          <a:spcPts val="0"/>
                        </a:spcAft>
                      </a:pPr>
                      <a:r>
                        <a:rPr lang="en-US" sz="3200" b="1" dirty="0" err="1">
                          <a:latin typeface="Times New Roman"/>
                          <a:ea typeface="Times New Roman"/>
                          <a:cs typeface="Times New Roman"/>
                        </a:rPr>
                        <a:t>Phẩm</a:t>
                      </a:r>
                      <a:r>
                        <a:rPr lang="en-US" sz="3200" b="1" baseline="0" dirty="0">
                          <a:latin typeface="Times New Roman"/>
                          <a:ea typeface="Times New Roman"/>
                          <a:cs typeface="Times New Roman"/>
                        </a:rPr>
                        <a:t> </a:t>
                      </a:r>
                      <a:r>
                        <a:rPr lang="en-US" sz="3200" b="1" baseline="0" dirty="0" err="1">
                          <a:latin typeface="Times New Roman"/>
                          <a:ea typeface="Times New Roman"/>
                          <a:cs typeface="Times New Roman"/>
                        </a:rPr>
                        <a:t>chất</a:t>
                      </a:r>
                      <a:endParaRPr lang="en-US" sz="2700" b="1" dirty="0">
                        <a:latin typeface="VNI-Times"/>
                        <a:ea typeface="Times New Roman"/>
                        <a:cs typeface="Times New Roman"/>
                      </a:endParaRPr>
                    </a:p>
                  </a:txBody>
                  <a:tcPr marT="0" marB="0"/>
                </a:tc>
                <a:extLst>
                  <a:ext uri="{0D108BD9-81ED-4DB2-BD59-A6C34878D82A}">
                    <a16:rowId xmlns:a16="http://schemas.microsoft.com/office/drawing/2014/main" val="10000"/>
                  </a:ext>
                </a:extLst>
              </a:tr>
              <a:tr h="370840">
                <a:tc>
                  <a:txBody>
                    <a:bodyPr/>
                    <a:lstStyle/>
                    <a:p>
                      <a:r>
                        <a:rPr kumimoji="0" lang="vi-VN" sz="2400" b="0" i="0" u="none" strike="noStrike" kern="1200" cap="none" spc="0" normalizeH="0" baseline="0" noProof="0" dirty="0">
                          <a:ln>
                            <a:noFill/>
                          </a:ln>
                          <a:solidFill>
                            <a:srgbClr val="5F5F5F"/>
                          </a:solidFill>
                          <a:effectLst/>
                          <a:uLnTx/>
                          <a:uFillTx/>
                          <a:latin typeface="Times New Roman" panose="02020603050405020304" pitchFamily="18" charset="0"/>
                          <a:ea typeface="+mj-ea"/>
                          <a:cs typeface="Times New Roman" panose="02020603050405020304" pitchFamily="18" charset="0"/>
                        </a:rPr>
                        <a:t>Bị mẹ con Lý Thông lừa đi canh miếu thế mạng </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Chém chăn tinh</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rừ hại cho dân, thu được bộ cung tên vàng.</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rowSpan="4">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hang</a:t>
                      </a:r>
                      <a:endParaRPr kumimoji="0" lang="en-US" sz="2400" b="0" i="0" u="none" strike="noStrike" kern="1200" cap="none" spc="0" normalizeH="0" baseline="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Xuống hang diệt đại bang</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ứu công chúa</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cứu thái tử con vua Thủy Tề, được nhà vua tặng cây đàn thần.</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kumimoji="0" lang="vi-VN" sz="2400" b="0" i="0" u="none" strike="noStrike" kern="1200" cap="none" spc="0" normalizeH="0" baseline="0" noProof="0" dirty="0">
                          <a:ln>
                            <a:noFill/>
                          </a:ln>
                          <a:solidFill>
                            <a:srgbClr val="5F5F5F"/>
                          </a:solidFill>
                          <a:effectLst/>
                          <a:uLnTx/>
                          <a:uFillTx/>
                          <a:latin typeface="Times New Roman" panose="02020603050405020304" pitchFamily="18" charset="0"/>
                          <a:ea typeface="+mj-ea"/>
                          <a:cs typeface="Times New Roman" panose="02020603050405020304" pitchFamily="18" charset="0"/>
                        </a:rPr>
                        <a:t>Hồn chằn tinh và đại bàng trả thù, vu vạ khiến Thạch Sanh bị bắt nhốt trong ngục </a:t>
                      </a:r>
                      <a:endParaRPr lang="en-US" sz="2400" dirty="0">
                        <a:latin typeface="Times New Roman" panose="02020603050405020304" pitchFamily="18" charset="0"/>
                        <a:cs typeface="Times New Roman" panose="02020603050405020304" pitchFamily="18" charset="0"/>
                      </a:endParaRPr>
                    </a:p>
                  </a:txBody>
                  <a:tcPr/>
                </a:tc>
                <a:tc>
                  <a:txBody>
                    <a:bodyPr/>
                    <a:lstStyle/>
                    <a:p>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Được giải oan, cưới công chúa.</a:t>
                      </a:r>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kumimoji="0" lang="vi-VN" sz="2400" b="0" i="0" u="none" strike="noStrike" kern="1200" cap="none" spc="0" normalizeH="0" baseline="0" noProof="0" dirty="0">
                          <a:ln>
                            <a:noFill/>
                          </a:ln>
                          <a:solidFill>
                            <a:srgbClr val="5F5F5F"/>
                          </a:solidFill>
                          <a:effectLst/>
                          <a:uLnTx/>
                          <a:uFillTx/>
                          <a:latin typeface="Times New Roman" panose="02020603050405020304" pitchFamily="18" charset="0"/>
                          <a:ea typeface="+mj-ea"/>
                          <a:cs typeface="Times New Roman" panose="02020603050405020304" pitchFamily="18" charset="0"/>
                        </a:rPr>
                        <a:t>Quân mười tám nước chư hầu xâm lược nước ta </a:t>
                      </a:r>
                      <a:endParaRPr lang="en-US" sz="2400" dirty="0">
                        <a:latin typeface="Times New Roman" panose="02020603050405020304" pitchFamily="18" charset="0"/>
                        <a:cs typeface="Times New Roman" panose="02020603050405020304" pitchFamily="18" charset="0"/>
                      </a:endParaRPr>
                    </a:p>
                  </a:txBody>
                  <a:tcPr/>
                </a:tc>
                <a:tc>
                  <a:txBody>
                    <a:bodyPr/>
                    <a:lstStyle/>
                    <a:p>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Đuổi chúng nhờ tiếng đàn và niêu cơm kì diệu; được nối ngôi.</a:t>
                      </a:r>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8" name="Rectangle 17"/>
          <p:cNvSpPr>
            <a:spLocks noChangeArrowheads="1"/>
          </p:cNvSpPr>
          <p:nvPr/>
        </p:nvSpPr>
        <p:spPr bwMode="auto">
          <a:xfrm>
            <a:off x="8928847" y="3314012"/>
            <a:ext cx="2866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b="1" i="1" dirty="0">
                <a:solidFill>
                  <a:srgbClr val="FF0000"/>
                </a:solidFill>
              </a:rPr>
              <a:t> -&gt;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đạo</a:t>
            </a:r>
            <a:r>
              <a:rPr lang="en-US" altLang="en-US" b="1" i="1" dirty="0">
                <a:solidFill>
                  <a:srgbClr val="FF0000"/>
                </a:solidFill>
              </a:rPr>
              <a:t>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yêu</a:t>
            </a:r>
            <a:r>
              <a:rPr lang="en-US" altLang="en-US" b="1" i="1" dirty="0">
                <a:solidFill>
                  <a:srgbClr val="FF0000"/>
                </a:solidFill>
              </a:rPr>
              <a:t> </a:t>
            </a:r>
            <a:r>
              <a:rPr lang="en-US" altLang="en-US" b="1" i="1" dirty="0" err="1">
                <a:solidFill>
                  <a:srgbClr val="FF0000"/>
                </a:solidFill>
              </a:rPr>
              <a:t>hòa</a:t>
            </a:r>
            <a:r>
              <a:rPr lang="en-US" altLang="en-US" b="1" i="1" dirty="0">
                <a:solidFill>
                  <a:srgbClr val="FF0000"/>
                </a:solidFill>
              </a:rPr>
              <a:t> </a:t>
            </a:r>
            <a:r>
              <a:rPr lang="en-US" altLang="en-US" b="1" i="1" dirty="0" err="1">
                <a:solidFill>
                  <a:srgbClr val="FF0000"/>
                </a:solidFill>
              </a:rPr>
              <a:t>bình</a:t>
            </a:r>
            <a:r>
              <a:rPr lang="en-US" altLang="en-US" b="1" i="1" dirty="0">
                <a:solidFill>
                  <a:srgbClr val="FF0000"/>
                </a:solidFill>
              </a:rPr>
              <a:t>.</a:t>
            </a:r>
          </a:p>
        </p:txBody>
      </p:sp>
      <p:sp>
        <p:nvSpPr>
          <p:cNvPr id="9" name="Rectangle 20"/>
          <p:cNvSpPr>
            <a:spLocks noChangeArrowheads="1"/>
          </p:cNvSpPr>
          <p:nvPr/>
        </p:nvSpPr>
        <p:spPr bwMode="auto">
          <a:xfrm>
            <a:off x="8928847" y="2447765"/>
            <a:ext cx="2563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b="1" i="1" dirty="0">
                <a:solidFill>
                  <a:srgbClr val="FF0000"/>
                </a:solidFill>
              </a:rPr>
              <a:t>-&gt; </a:t>
            </a:r>
            <a:r>
              <a:rPr lang="en-US" altLang="en-US" b="1" i="1" dirty="0" err="1">
                <a:solidFill>
                  <a:srgbClr val="FF0000"/>
                </a:solidFill>
              </a:rPr>
              <a:t>Dũng</a:t>
            </a:r>
            <a:r>
              <a:rPr lang="en-US" altLang="en-US" b="1" i="1" dirty="0">
                <a:solidFill>
                  <a:srgbClr val="FF0000"/>
                </a:solidFill>
              </a:rPr>
              <a:t> </a:t>
            </a:r>
            <a:r>
              <a:rPr lang="en-US" altLang="en-US" b="1" i="1" dirty="0" err="1">
                <a:solidFill>
                  <a:srgbClr val="FF0000"/>
                </a:solidFill>
              </a:rPr>
              <a:t>cảm</a:t>
            </a:r>
            <a:r>
              <a:rPr lang="en-US" altLang="en-US" b="1" i="1" dirty="0">
                <a:solidFill>
                  <a:srgbClr val="FF0000"/>
                </a:solidFill>
              </a:rPr>
              <a:t>, </a:t>
            </a:r>
            <a:r>
              <a:rPr lang="en-US" altLang="en-US" b="1" i="1" dirty="0" err="1">
                <a:solidFill>
                  <a:srgbClr val="FF0000"/>
                </a:solidFill>
              </a:rPr>
              <a:t>tài</a:t>
            </a:r>
            <a:r>
              <a:rPr lang="en-US" altLang="en-US" b="1" i="1" dirty="0">
                <a:solidFill>
                  <a:srgbClr val="FF0000"/>
                </a:solidFill>
              </a:rPr>
              <a:t> </a:t>
            </a:r>
            <a:r>
              <a:rPr lang="en-US" altLang="en-US" b="1" i="1" dirty="0" err="1">
                <a:solidFill>
                  <a:srgbClr val="FF0000"/>
                </a:solidFill>
              </a:rPr>
              <a:t>năng</a:t>
            </a:r>
            <a:endParaRPr lang="en-US" altLang="en-US" b="1" i="1" dirty="0">
              <a:solidFill>
                <a:srgbClr val="FF0000"/>
              </a:solidFill>
            </a:endParaRPr>
          </a:p>
        </p:txBody>
      </p:sp>
      <p:sp>
        <p:nvSpPr>
          <p:cNvPr id="10" name="Rectangle 22"/>
          <p:cNvSpPr>
            <a:spLocks noChangeArrowheads="1"/>
          </p:cNvSpPr>
          <p:nvPr/>
        </p:nvSpPr>
        <p:spPr bwMode="auto">
          <a:xfrm>
            <a:off x="9036423" y="1270507"/>
            <a:ext cx="28973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b="1" i="1" dirty="0">
                <a:solidFill>
                  <a:srgbClr val="FF0000"/>
                </a:solidFill>
              </a:rPr>
              <a:t>-&gt; </a:t>
            </a:r>
            <a:r>
              <a:rPr lang="en-US" altLang="en-US" b="1" i="1" dirty="0" err="1">
                <a:solidFill>
                  <a:srgbClr val="FF0000"/>
                </a:solidFill>
              </a:rPr>
              <a:t>Thật</a:t>
            </a:r>
            <a:r>
              <a:rPr lang="en-US" altLang="en-US" b="1" i="1" dirty="0">
                <a:solidFill>
                  <a:srgbClr val="FF0000"/>
                </a:solidFill>
              </a:rPr>
              <a:t> </a:t>
            </a:r>
            <a:r>
              <a:rPr lang="en-US" altLang="en-US" b="1" i="1" dirty="0" err="1">
                <a:solidFill>
                  <a:srgbClr val="FF0000"/>
                </a:solidFill>
              </a:rPr>
              <a:t>thà</a:t>
            </a:r>
            <a:r>
              <a:rPr lang="en-US" altLang="en-US" b="1" i="1" dirty="0">
                <a:solidFill>
                  <a:srgbClr val="FF0000"/>
                </a:solidFill>
              </a:rPr>
              <a:t>, </a:t>
            </a:r>
            <a:r>
              <a:rPr lang="en-US" altLang="en-US" b="1" i="1" dirty="0" err="1">
                <a:solidFill>
                  <a:srgbClr val="FF0000"/>
                </a:solidFill>
              </a:rPr>
              <a:t>tốt</a:t>
            </a:r>
            <a:r>
              <a:rPr lang="en-US" altLang="en-US" b="1" i="1" dirty="0">
                <a:solidFill>
                  <a:srgbClr val="FF0000"/>
                </a:solidFill>
              </a:rPr>
              <a:t> </a:t>
            </a:r>
            <a:r>
              <a:rPr lang="en-US" altLang="en-US" b="1" i="1" dirty="0" err="1">
                <a:solidFill>
                  <a:srgbClr val="FF0000"/>
                </a:solidFill>
              </a:rPr>
              <a:t>bụng</a:t>
            </a:r>
            <a:r>
              <a:rPr lang="en-US" altLang="en-US" b="1" i="1" dirty="0">
                <a:solidFill>
                  <a:srgbClr val="FF0000"/>
                </a:solidFill>
              </a:rPr>
              <a:t>, </a:t>
            </a:r>
            <a:r>
              <a:rPr lang="en-US" altLang="en-US" b="1" i="1" dirty="0" err="1">
                <a:solidFill>
                  <a:srgbClr val="FF0000"/>
                </a:solidFill>
              </a:rPr>
              <a:t>trọng</a:t>
            </a:r>
            <a:r>
              <a:rPr lang="en-US" altLang="en-US" b="1" i="1" dirty="0">
                <a:solidFill>
                  <a:srgbClr val="FF0000"/>
                </a:solidFill>
              </a:rPr>
              <a:t> </a:t>
            </a:r>
            <a:r>
              <a:rPr lang="en-US" altLang="en-US" b="1" i="1" dirty="0" err="1">
                <a:solidFill>
                  <a:srgbClr val="FF0000"/>
                </a:solidFill>
              </a:rPr>
              <a:t>tình</a:t>
            </a:r>
            <a:r>
              <a:rPr lang="en-US" altLang="en-US" b="1" i="1" dirty="0">
                <a:solidFill>
                  <a:srgbClr val="FF0000"/>
                </a:solidFill>
              </a:rPr>
              <a:t> </a:t>
            </a:r>
            <a:r>
              <a:rPr lang="en-US" altLang="en-US" b="1" i="1" dirty="0" err="1">
                <a:solidFill>
                  <a:srgbClr val="FF0000"/>
                </a:solidFill>
              </a:rPr>
              <a:t>nghĩa</a:t>
            </a:r>
            <a:r>
              <a:rPr lang="en-US" altLang="en-US" dirty="0">
                <a:solidFill>
                  <a:srgbClr val="FF0000"/>
                </a:solidFill>
              </a:rPr>
              <a:t>.</a:t>
            </a:r>
          </a:p>
        </p:txBody>
      </p:sp>
      <p:sp>
        <p:nvSpPr>
          <p:cNvPr id="7" name="Rectangle 6"/>
          <p:cNvSpPr/>
          <p:nvPr/>
        </p:nvSpPr>
        <p:spPr>
          <a:xfrm>
            <a:off x="886453" y="5984512"/>
            <a:ext cx="10226196" cy="566305"/>
          </a:xfrm>
          <a:prstGeom prst="rect">
            <a:avLst/>
          </a:prstGeom>
        </p:spPr>
        <p:txBody>
          <a:bodyPr wrap="square" lIns="121917" tIns="60958" rIns="121917" bIns="60958">
            <a:spAutoFit/>
          </a:bodyPr>
          <a:lstStyle/>
          <a:p>
            <a:pPr marL="69849" indent="-69849" algn="ctr">
              <a:lnSpc>
                <a:spcPct val="90000"/>
              </a:lnSpc>
              <a:spcBef>
                <a:spcPct val="0"/>
              </a:spcBef>
              <a:defRPr/>
            </a:pPr>
            <a:r>
              <a:rPr lang="en-US" sz="3200" b="1" dirty="0">
                <a:solidFill>
                  <a:srgbClr val="FF0000"/>
                </a:solidFill>
                <a:latin typeface="Times New Roman" pitchFamily="18" charset="0"/>
                <a:cs typeface="Times New Roman" pitchFamily="18" charset="0"/>
              </a:rPr>
              <a:t>N</a:t>
            </a:r>
            <a:r>
              <a:rPr lang="vi-VN" sz="3200" b="1" dirty="0">
                <a:solidFill>
                  <a:srgbClr val="FF0000"/>
                </a:solidFill>
                <a:latin typeface="Times New Roman" pitchFamily="18" charset="0"/>
                <a:cs typeface="Times New Roman" pitchFamily="18" charset="0"/>
              </a:rPr>
              <a:t>h</a:t>
            </a:r>
            <a:r>
              <a:rPr lang="en-US" sz="3200" b="1" dirty="0">
                <a:solidFill>
                  <a:srgbClr val="FF0000"/>
                </a:solidFill>
                <a:latin typeface="Times New Roman" pitchFamily="18" charset="0"/>
                <a:cs typeface="Times New Roman" pitchFamily="18" charset="0"/>
              </a:rPr>
              <a:t>ữ</a:t>
            </a:r>
            <a:r>
              <a:rPr lang="vi-VN" sz="3200" b="1" dirty="0">
                <a:solidFill>
                  <a:srgbClr val="FF0000"/>
                </a:solidFill>
                <a:latin typeface="Times New Roman" pitchFamily="18" charset="0"/>
                <a:cs typeface="Times New Roman" pitchFamily="18" charset="0"/>
              </a:rPr>
              <a:t>ng phẩm chất rất tiêu biểu c</a:t>
            </a:r>
            <a:r>
              <a:rPr lang="en-US" sz="3200" b="1" dirty="0" err="1">
                <a:solidFill>
                  <a:srgbClr val="FF0000"/>
                </a:solidFill>
                <a:latin typeface="Times New Roman" pitchFamily="18" charset="0"/>
                <a:cs typeface="Times New Roman" pitchFamily="18" charset="0"/>
              </a:rPr>
              <a:t>ủa</a:t>
            </a:r>
            <a:r>
              <a:rPr lang="vi-VN" sz="3200" b="1" dirty="0">
                <a:solidFill>
                  <a:srgbClr val="FF0000"/>
                </a:solidFill>
                <a:latin typeface="Times New Roman" pitchFamily="18" charset="0"/>
                <a:cs typeface="Times New Roman" pitchFamily="18" charset="0"/>
              </a:rPr>
              <a:t> nhân dân ta</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170564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rotWithShape="1">
          <a:blip r:embed="rId2">
            <a:extLst>
              <a:ext uri="{28A0092B-C50C-407E-A947-70E740481C1C}">
                <a14:useLocalDpi xmlns:a14="http://schemas.microsoft.com/office/drawing/2010/main" val="0"/>
              </a:ext>
            </a:extLst>
          </a:blip>
          <a:srcRect l="54800" t="72533" r="8533"/>
          <a:stretch/>
        </p:blipFill>
        <p:spPr>
          <a:xfrm>
            <a:off x="633250" y="5070658"/>
            <a:ext cx="4470400" cy="1883664"/>
          </a:xfrm>
          <a:prstGeom prst="rect">
            <a:avLst/>
          </a:prstGeom>
        </p:spPr>
      </p:pic>
      <p:sp>
        <p:nvSpPr>
          <p:cNvPr id="3" name="Cloud Callout 2"/>
          <p:cNvSpPr/>
          <p:nvPr/>
        </p:nvSpPr>
        <p:spPr>
          <a:xfrm rot="5551725" flipH="1">
            <a:off x="1080320" y="-972070"/>
            <a:ext cx="3838785" cy="5906832"/>
          </a:xfrm>
          <a:prstGeom prst="cloudCallout">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3200" dirty="0">
              <a:solidFill>
                <a:srgbClr val="5F5F5F"/>
              </a:solidFill>
              <a:latin typeface="Times New Roman" pitchFamily="18" charset="0"/>
              <a:cs typeface="Times New Roman" pitchFamily="18" charset="0"/>
            </a:endParaRPr>
          </a:p>
        </p:txBody>
      </p:sp>
      <p:sp>
        <p:nvSpPr>
          <p:cNvPr id="5" name="Rectangle 4"/>
          <p:cNvSpPr/>
          <p:nvPr/>
        </p:nvSpPr>
        <p:spPr>
          <a:xfrm>
            <a:off x="913191" y="748782"/>
            <a:ext cx="4582758" cy="2677656"/>
          </a:xfrm>
          <a:prstGeom prst="rect">
            <a:avLst/>
          </a:prstGeom>
        </p:spPr>
        <p:txBody>
          <a:bodyPr wrap="square">
            <a:spAutoFit/>
          </a:bodyPr>
          <a:lstStyle/>
          <a:p>
            <a:pPr algn="ctr"/>
            <a:r>
              <a:rPr lang="en-US" sz="2800" b="1" i="1" dirty="0" err="1">
                <a:solidFill>
                  <a:srgbClr val="3333FF"/>
                </a:solidFill>
                <a:latin typeface="Times New Roman" panose="02020603050405020304" pitchFamily="18" charset="0"/>
                <a:cs typeface="Times New Roman" panose="02020603050405020304" pitchFamily="18" charset="0"/>
              </a:rPr>
              <a:t>Vì</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sao</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Thạch</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Sanh</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luôn</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chiến</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thắng</a:t>
            </a:r>
            <a:r>
              <a:rPr lang="en-US" sz="2800" b="1" i="1" dirty="0">
                <a:solidFill>
                  <a:srgbClr val="3333FF"/>
                </a:solidFill>
                <a:latin typeface="Times New Roman" panose="02020603050405020304" pitchFamily="18" charset="0"/>
                <a:cs typeface="Times New Roman" panose="02020603050405020304" pitchFamily="18" charset="0"/>
              </a:rPr>
              <a:t>? </a:t>
            </a:r>
            <a:r>
              <a:rPr lang="vi-VN" sz="2800" dirty="0">
                <a:solidFill>
                  <a:srgbClr val="5F5F5F"/>
                </a:solidFill>
                <a:latin typeface="Times New Roman" panose="02020603050405020304" pitchFamily="18" charset="0"/>
                <a:cs typeface="Times New Roman" panose="02020603050405020304" pitchFamily="18" charset="0"/>
              </a:rPr>
              <a:t>Có ý kiến cho rằng </a:t>
            </a:r>
            <a:r>
              <a:rPr lang="vi-VN" sz="2800" i="1" dirty="0">
                <a:solidFill>
                  <a:srgbClr val="FF0000"/>
                </a:solidFill>
                <a:latin typeface="Times New Roman" panose="02020603050405020304" pitchFamily="18" charset="0"/>
                <a:cs typeface="Times New Roman" panose="02020603050405020304" pitchFamily="18" charset="0"/>
              </a:rPr>
              <a:t>“Thạch Sanh là người dũng sĩ dân gian bách chiến, bách thắng”</a:t>
            </a:r>
            <a:r>
              <a:rPr lang="vi-VN" sz="2800" dirty="0">
                <a:solidFill>
                  <a:srgbClr val="5F5F5F"/>
                </a:solidFill>
                <a:latin typeface="Times New Roman" panose="02020603050405020304" pitchFamily="18" charset="0"/>
                <a:cs typeface="Times New Roman" panose="02020603050405020304" pitchFamily="18" charset="0"/>
              </a:rPr>
              <a:t>. Em có </a:t>
            </a:r>
            <a:r>
              <a:rPr lang="en-US" sz="2800" dirty="0" err="1">
                <a:solidFill>
                  <a:srgbClr val="5F5F5F"/>
                </a:solidFill>
                <a:latin typeface="Times New Roman" pitchFamily="18" charset="0"/>
                <a:cs typeface="Times New Roman" pitchFamily="18" charset="0"/>
              </a:rPr>
              <a:t>đồng</a:t>
            </a:r>
            <a:r>
              <a:rPr lang="en-US" sz="2800" dirty="0">
                <a:solidFill>
                  <a:srgbClr val="5F5F5F"/>
                </a:solidFill>
                <a:latin typeface="Times New Roman" pitchFamily="18" charset="0"/>
                <a:cs typeface="Times New Roman" pitchFamily="18" charset="0"/>
              </a:rPr>
              <a:t> ý </a:t>
            </a:r>
            <a:r>
              <a:rPr lang="en-US" sz="2800" dirty="0" err="1">
                <a:solidFill>
                  <a:srgbClr val="5F5F5F"/>
                </a:solidFill>
                <a:latin typeface="Times New Roman" pitchFamily="18" charset="0"/>
                <a:cs typeface="Times New Roman" pitchFamily="18" charset="0"/>
              </a:rPr>
              <a:t>với</a:t>
            </a:r>
            <a:r>
              <a:rPr lang="vi-VN" sz="2800" dirty="0">
                <a:solidFill>
                  <a:srgbClr val="5F5F5F"/>
                </a:solidFill>
                <a:latin typeface="Times New Roman" pitchFamily="18" charset="0"/>
                <a:cs typeface="Times New Roman" pitchFamily="18" charset="0"/>
              </a:rPr>
              <a:t> ý kiến đó</a:t>
            </a:r>
            <a:r>
              <a:rPr lang="en-US" sz="2800" dirty="0">
                <a:solidFill>
                  <a:srgbClr val="5F5F5F"/>
                </a:solidFill>
                <a:latin typeface="Times New Roman" panose="02020603050405020304" pitchFamily="18" charset="0"/>
                <a:cs typeface="Times New Roman" panose="02020603050405020304" pitchFamily="18" charset="0"/>
              </a:rPr>
              <a:t> </a:t>
            </a:r>
            <a:r>
              <a:rPr lang="en-US" sz="2800" dirty="0" err="1">
                <a:solidFill>
                  <a:srgbClr val="5F5F5F"/>
                </a:solidFill>
                <a:latin typeface="Times New Roman" pitchFamily="18" charset="0"/>
                <a:cs typeface="Times New Roman" pitchFamily="18" charset="0"/>
              </a:rPr>
              <a:t>không</a:t>
            </a:r>
            <a:r>
              <a:rPr lang="en-US" sz="2800" dirty="0">
                <a:solidFill>
                  <a:srgbClr val="5F5F5F"/>
                </a:solidFill>
                <a:latin typeface="Times New Roman" pitchFamily="18" charset="0"/>
                <a:cs typeface="Times New Roman" pitchFamily="18" charset="0"/>
              </a:rPr>
              <a:t>? </a:t>
            </a:r>
          </a:p>
        </p:txBody>
      </p:sp>
      <p:pic>
        <p:nvPicPr>
          <p:cNvPr id="6"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5193803" y="408174"/>
            <a:ext cx="7575296" cy="6453632"/>
          </a:xfrm>
          <a:prstGeom prst="rect">
            <a:avLst/>
          </a:prstGeom>
        </p:spPr>
      </p:pic>
      <p:sp>
        <p:nvSpPr>
          <p:cNvPr id="7" name="TextBox 6"/>
          <p:cNvSpPr txBox="1"/>
          <p:nvPr/>
        </p:nvSpPr>
        <p:spPr>
          <a:xfrm>
            <a:off x="6469573" y="1997853"/>
            <a:ext cx="5280587" cy="4062647"/>
          </a:xfrm>
          <a:prstGeom prst="rect">
            <a:avLst/>
          </a:prstGeom>
          <a:noFill/>
          <a:ln>
            <a:noFill/>
          </a:ln>
        </p:spPr>
        <p:txBody>
          <a:bodyPr wrap="square" lIns="121917" tIns="60958" rIns="121917" bIns="60958" rtlCol="0">
            <a:spAutoFit/>
          </a:bodyPr>
          <a:lstStyle/>
          <a:p>
            <a:pPr algn="just">
              <a:buFontTx/>
              <a:buChar char="-"/>
            </a:pPr>
            <a:r>
              <a:rPr lang="vi-VN" sz="3200" dirty="0">
                <a:solidFill>
                  <a:srgbClr val="5F5F5F"/>
                </a:solidFill>
                <a:latin typeface="+mj-lt"/>
              </a:rPr>
              <a:t>Mục đích chiến đấu của chàng là luôn sáng ngời chính nghĩa: cứu người bị hại, cứu dân, bảo vệ đất nước; </a:t>
            </a:r>
            <a:br>
              <a:rPr lang="en-US" sz="3200" dirty="0">
                <a:solidFill>
                  <a:srgbClr val="5F5F5F"/>
                </a:solidFill>
                <a:latin typeface="Lato Regular"/>
              </a:rPr>
            </a:br>
            <a:r>
              <a:rPr lang="vi-VN" sz="3200" dirty="0">
                <a:solidFill>
                  <a:srgbClr val="5F5F5F"/>
                </a:solidFill>
                <a:latin typeface="+mj-lt"/>
              </a:rPr>
              <a:t>- Có sức khỏe tài năng vô địch; </a:t>
            </a:r>
            <a:endParaRPr lang="en-US" sz="3200" dirty="0">
              <a:solidFill>
                <a:srgbClr val="5F5F5F"/>
              </a:solidFill>
              <a:latin typeface="Lato Regular"/>
            </a:endParaRPr>
          </a:p>
          <a:p>
            <a:pPr algn="just"/>
            <a:r>
              <a:rPr lang="vi-VN" sz="3200" dirty="0">
                <a:solidFill>
                  <a:srgbClr val="5F5F5F"/>
                </a:solidFill>
                <a:latin typeface="+mj-lt"/>
              </a:rPr>
              <a:t>- Có trong tay những vũ khí, phương tiện chiến đấu kì</a:t>
            </a:r>
            <a:r>
              <a:rPr lang="en-US" sz="3200" dirty="0">
                <a:solidFill>
                  <a:srgbClr val="5F5F5F"/>
                </a:solidFill>
                <a:latin typeface="Lato Regular"/>
              </a:rPr>
              <a:t> </a:t>
            </a:r>
            <a:r>
              <a:rPr lang="en-US" sz="3200" dirty="0" err="1">
                <a:solidFill>
                  <a:srgbClr val="5F5F5F"/>
                </a:solidFill>
                <a:latin typeface="Times New Roman" pitchFamily="18" charset="0"/>
                <a:cs typeface="Times New Roman" pitchFamily="18" charset="0"/>
              </a:rPr>
              <a:t>diệu</a:t>
            </a:r>
            <a:r>
              <a:rPr lang="en-US" sz="3200" dirty="0">
                <a:solidFill>
                  <a:srgbClr val="5F5F5F"/>
                </a:solidFill>
                <a:latin typeface="Times New Roman" pitchFamily="18" charset="0"/>
                <a:cs typeface="Times New Roman" pitchFamily="18" charset="0"/>
              </a:rPr>
              <a:t>.</a:t>
            </a:r>
            <a:endParaRPr lang="en-US" altLang="zh-CN" sz="2700" dirty="0">
              <a:solidFill>
                <a:srgbClr val="5F5F5F"/>
              </a:solidFill>
              <a:latin typeface="Times New Roman" pitchFamily="18" charset="0"/>
              <a:ea typeface="方正粗圆_GBK" pitchFamily="65" charset="-122"/>
              <a:cs typeface="Times New Roman" pitchFamily="18" charset="0"/>
            </a:endParaRPr>
          </a:p>
        </p:txBody>
      </p:sp>
      <p:pic>
        <p:nvPicPr>
          <p:cNvPr id="8" name="图片 5"/>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4247168" y="3809461"/>
            <a:ext cx="2497563" cy="3371035"/>
          </a:xfrm>
          <a:prstGeom prst="rect">
            <a:avLst/>
          </a:prstGeom>
        </p:spPr>
      </p:pic>
      <p:pic>
        <p:nvPicPr>
          <p:cNvPr id="11" name="Picture 2"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73" t="6174" r="32921" b="7680"/>
          <a:stretch/>
        </p:blipFill>
        <p:spPr bwMode="auto">
          <a:xfrm>
            <a:off x="-98154" y="3016756"/>
            <a:ext cx="1874117" cy="384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6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800" decel="100000"/>
                                        <p:tgtEl>
                                          <p:spTgt spid="6"/>
                                        </p:tgtEl>
                                      </p:cBhvr>
                                    </p:animEffect>
                                    <p:anim calcmode="lin" valueType="num">
                                      <p:cBhvr>
                                        <p:cTn id="18" dur="800" decel="100000" fill="hold"/>
                                        <p:tgtEl>
                                          <p:spTgt spid="6"/>
                                        </p:tgtEl>
                                        <p:attrNameLst>
                                          <p:attrName>style.rotation</p:attrName>
                                        </p:attrNameLst>
                                      </p:cBhvr>
                                      <p:tavLst>
                                        <p:tav tm="0">
                                          <p:val>
                                            <p:fltVal val="-90"/>
                                          </p:val>
                                        </p:tav>
                                        <p:tav tm="100000">
                                          <p:val>
                                            <p:fltVal val="0"/>
                                          </p:val>
                                        </p:tav>
                                      </p:tavLst>
                                    </p:anim>
                                    <p:anim calcmode="lin" valueType="num">
                                      <p:cBhvr>
                                        <p:cTn id="19" dur="800" decel="100000" fill="hold"/>
                                        <p:tgtEl>
                                          <p:spTgt spid="6"/>
                                        </p:tgtEl>
                                        <p:attrNameLst>
                                          <p:attrName>ppt_x</p:attrName>
                                        </p:attrNameLst>
                                      </p:cBhvr>
                                      <p:tavLst>
                                        <p:tav tm="0">
                                          <p:val>
                                            <p:strVal val="#ppt_x+0.4"/>
                                          </p:val>
                                        </p:tav>
                                        <p:tav tm="100000">
                                          <p:val>
                                            <p:strVal val="#ppt_x-0.05"/>
                                          </p:val>
                                        </p:tav>
                                      </p:tavLst>
                                    </p:anim>
                                    <p:anim calcmode="lin" valueType="num">
                                      <p:cBhvr>
                                        <p:cTn id="20" dur="800" decel="100000" fill="hold"/>
                                        <p:tgtEl>
                                          <p:spTgt spid="6"/>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01273" y="-166547"/>
            <a:ext cx="5831452" cy="3892068"/>
          </a:xfrm>
          <a:prstGeom prst="rect">
            <a:avLst/>
          </a:prstGeom>
        </p:spPr>
      </p:pic>
      <p:pic>
        <p:nvPicPr>
          <p:cNvPr id="1026" name="Picture 2" descr="Kĩ thuật &quot;Khăn trải bà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203" y="302242"/>
            <a:ext cx="5665797" cy="30535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1"/>
          <p:cNvGrpSpPr/>
          <p:nvPr/>
        </p:nvGrpSpPr>
        <p:grpSpPr>
          <a:xfrm>
            <a:off x="5285013" y="9544"/>
            <a:ext cx="1729949" cy="4097977"/>
            <a:chOff x="1766888" y="1784748"/>
            <a:chExt cx="763191" cy="1835944"/>
          </a:xfrm>
        </p:grpSpPr>
        <p:sp>
          <p:nvSpPr>
            <p:cNvPr id="4" name="Shape 1034"/>
            <p:cNvSpPr/>
            <p:nvPr/>
          </p:nvSpPr>
          <p:spPr>
            <a:xfrm>
              <a:off x="2152651" y="2224088"/>
              <a:ext cx="107156" cy="83344"/>
            </a:xfrm>
            <a:custGeom>
              <a:avLst/>
              <a:gdLst/>
              <a:ahLst/>
              <a:cxnLst>
                <a:cxn ang="0">
                  <a:pos x="wd2" y="hd2"/>
                </a:cxn>
                <a:cxn ang="5400000">
                  <a:pos x="wd2" y="hd2"/>
                </a:cxn>
                <a:cxn ang="10800000">
                  <a:pos x="wd2" y="hd2"/>
                </a:cxn>
                <a:cxn ang="16200000">
                  <a:pos x="wd2" y="hd2"/>
                </a:cxn>
              </a:cxnLst>
              <a:rect l="0" t="0" r="r" b="b"/>
              <a:pathLst>
                <a:path w="21600" h="21600" extrusionOk="0">
                  <a:moveTo>
                    <a:pt x="20143" y="9828"/>
                  </a:moveTo>
                  <a:cubicBezTo>
                    <a:pt x="20503" y="10692"/>
                    <a:pt x="21004" y="11543"/>
                    <a:pt x="21600" y="12462"/>
                  </a:cubicBezTo>
                  <a:cubicBezTo>
                    <a:pt x="20797" y="15394"/>
                    <a:pt x="20629" y="18810"/>
                    <a:pt x="20550" y="21600"/>
                  </a:cubicBezTo>
                  <a:cubicBezTo>
                    <a:pt x="17285" y="18886"/>
                    <a:pt x="18957" y="12766"/>
                    <a:pt x="16102" y="12414"/>
                  </a:cubicBezTo>
                  <a:cubicBezTo>
                    <a:pt x="13346" y="12074"/>
                    <a:pt x="12988" y="13608"/>
                    <a:pt x="12526" y="15998"/>
                  </a:cubicBezTo>
                  <a:cubicBezTo>
                    <a:pt x="12064" y="18387"/>
                    <a:pt x="11785" y="20178"/>
                    <a:pt x="11785" y="20178"/>
                  </a:cubicBezTo>
                  <a:cubicBezTo>
                    <a:pt x="11785" y="20178"/>
                    <a:pt x="2700" y="7597"/>
                    <a:pt x="0" y="3147"/>
                  </a:cubicBezTo>
                  <a:cubicBezTo>
                    <a:pt x="1311" y="2680"/>
                    <a:pt x="1742" y="2046"/>
                    <a:pt x="1827" y="0"/>
                  </a:cubicBezTo>
                  <a:cubicBezTo>
                    <a:pt x="4847" y="4160"/>
                    <a:pt x="12262" y="11667"/>
                    <a:pt x="15756" y="11667"/>
                  </a:cubicBezTo>
                  <a:cubicBezTo>
                    <a:pt x="17415" y="11667"/>
                    <a:pt x="18853" y="10951"/>
                    <a:pt x="20143" y="9828"/>
                  </a:cubicBezTo>
                  <a:close/>
                </a:path>
              </a:pathLst>
            </a:custGeom>
            <a:solidFill>
              <a:srgbClr val="FFFFFF"/>
            </a:solidFill>
            <a:ln w="12700" cap="flat">
              <a:noFill/>
              <a:miter lim="400000"/>
            </a:ln>
            <a:effectLst/>
          </p:spPr>
          <p:txBody>
            <a:bodyPr lIns="21431" tIns="21431" rIns="21431" bIns="21431" anchor="ctr"/>
            <a:lstStyle/>
            <a:p>
              <a:pPr defTabSz="685766">
                <a:defRPr sz="3100" b="1">
                  <a:latin typeface="Kontrapunkt Bob Bold"/>
                  <a:ea typeface="Kontrapunkt Bob Bold"/>
                  <a:cs typeface="Kontrapunkt Bob Bold"/>
                  <a:sym typeface="Kontrapunkt Bob Bold"/>
                </a:defRPr>
              </a:pPr>
              <a:endParaRPr sz="23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Shape 1035"/>
            <p:cNvSpPr/>
            <p:nvPr/>
          </p:nvSpPr>
          <p:spPr>
            <a:xfrm>
              <a:off x="2263379" y="2446735"/>
              <a:ext cx="45244" cy="63103"/>
            </a:xfrm>
            <a:custGeom>
              <a:avLst/>
              <a:gdLst/>
              <a:ahLst/>
              <a:cxnLst>
                <a:cxn ang="0">
                  <a:pos x="wd2" y="hd2"/>
                </a:cxn>
                <a:cxn ang="5400000">
                  <a:pos x="wd2" y="hd2"/>
                </a:cxn>
                <a:cxn ang="10800000">
                  <a:pos x="wd2" y="hd2"/>
                </a:cxn>
                <a:cxn ang="16200000">
                  <a:pos x="wd2" y="hd2"/>
                </a:cxn>
              </a:cxnLst>
              <a:rect l="0" t="0" r="r" b="b"/>
              <a:pathLst>
                <a:path w="20108" h="21600" extrusionOk="0">
                  <a:moveTo>
                    <a:pt x="11314" y="594"/>
                  </a:moveTo>
                  <a:lnTo>
                    <a:pt x="0" y="0"/>
                  </a:lnTo>
                  <a:cubicBezTo>
                    <a:pt x="0" y="0"/>
                    <a:pt x="10284" y="5549"/>
                    <a:pt x="10284" y="11495"/>
                  </a:cubicBezTo>
                  <a:cubicBezTo>
                    <a:pt x="10284" y="17438"/>
                    <a:pt x="9772" y="20013"/>
                    <a:pt x="9772" y="20013"/>
                  </a:cubicBezTo>
                  <a:lnTo>
                    <a:pt x="18772" y="21600"/>
                  </a:lnTo>
                  <a:cubicBezTo>
                    <a:pt x="18772" y="21600"/>
                    <a:pt x="21600" y="15655"/>
                    <a:pt x="19026" y="9907"/>
                  </a:cubicBezTo>
                  <a:cubicBezTo>
                    <a:pt x="16457" y="4162"/>
                    <a:pt x="13629" y="2575"/>
                    <a:pt x="11314" y="594"/>
                  </a:cubicBezTo>
                  <a:close/>
                </a:path>
              </a:pathLst>
            </a:custGeom>
            <a:solidFill>
              <a:srgbClr val="FFFFFF"/>
            </a:solidFill>
            <a:ln w="12700" cap="flat">
              <a:noFill/>
              <a:miter lim="400000"/>
            </a:ln>
            <a:effectLst/>
          </p:spPr>
          <p:txBody>
            <a:bodyPr lIns="21431" tIns="21431" rIns="21431" bIns="21431" anchor="ctr"/>
            <a:lstStyle/>
            <a:p>
              <a:pPr defTabSz="685766">
                <a:defRPr sz="3100" b="1">
                  <a:latin typeface="Kontrapunkt Bob Bold"/>
                  <a:ea typeface="Kontrapunkt Bob Bold"/>
                  <a:cs typeface="Kontrapunkt Bob Bold"/>
                  <a:sym typeface="Kontrapunkt Bob Bold"/>
                </a:defRPr>
              </a:pPr>
              <a:endParaRPr sz="23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Shape 1036"/>
            <p:cNvSpPr/>
            <p:nvPr/>
          </p:nvSpPr>
          <p:spPr>
            <a:xfrm>
              <a:off x="2291954" y="2593181"/>
              <a:ext cx="19050" cy="53579"/>
            </a:xfrm>
            <a:custGeom>
              <a:avLst/>
              <a:gdLst/>
              <a:ahLst/>
              <a:cxnLst>
                <a:cxn ang="0">
                  <a:pos x="wd2" y="hd2"/>
                </a:cxn>
                <a:cxn ang="5400000">
                  <a:pos x="wd2" y="hd2"/>
                </a:cxn>
                <a:cxn ang="10800000">
                  <a:pos x="wd2" y="hd2"/>
                </a:cxn>
                <a:cxn ang="16200000">
                  <a:pos x="wd2" y="hd2"/>
                </a:cxn>
              </a:cxnLst>
              <a:rect l="0" t="0" r="r" b="b"/>
              <a:pathLst>
                <a:path w="21600" h="21600" extrusionOk="0">
                  <a:moveTo>
                    <a:pt x="6479" y="0"/>
                  </a:moveTo>
                  <a:cubicBezTo>
                    <a:pt x="6479" y="0"/>
                    <a:pt x="2878" y="12381"/>
                    <a:pt x="1439" y="16334"/>
                  </a:cubicBezTo>
                  <a:cubicBezTo>
                    <a:pt x="0" y="20286"/>
                    <a:pt x="0" y="21600"/>
                    <a:pt x="0" y="21600"/>
                  </a:cubicBezTo>
                  <a:lnTo>
                    <a:pt x="21600" y="20286"/>
                  </a:lnTo>
                  <a:cubicBezTo>
                    <a:pt x="21600" y="20286"/>
                    <a:pt x="16556" y="10275"/>
                    <a:pt x="6479" y="0"/>
                  </a:cubicBezTo>
                  <a:close/>
                </a:path>
              </a:pathLst>
            </a:custGeom>
            <a:solidFill>
              <a:srgbClr val="FFFFFF"/>
            </a:solidFill>
            <a:ln w="12700" cap="flat">
              <a:noFill/>
              <a:miter lim="400000"/>
            </a:ln>
            <a:effectLst/>
          </p:spPr>
          <p:txBody>
            <a:bodyPr lIns="21431" tIns="21431" rIns="21431" bIns="21431" anchor="ctr"/>
            <a:lstStyle/>
            <a:p>
              <a:pPr defTabSz="685766">
                <a:defRPr sz="3100" b="1">
                  <a:latin typeface="Kontrapunkt Bob Bold"/>
                  <a:ea typeface="Kontrapunkt Bob Bold"/>
                  <a:cs typeface="Kontrapunkt Bob Bold"/>
                  <a:sym typeface="Kontrapunkt Bob Bold"/>
                </a:defRPr>
              </a:pPr>
              <a:endParaRPr sz="23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36"/>
            <p:cNvGrpSpPr>
              <a:grpSpLocks/>
            </p:cNvGrpSpPr>
            <p:nvPr/>
          </p:nvGrpSpPr>
          <p:grpSpPr bwMode="auto">
            <a:xfrm>
              <a:off x="1766923" y="1784747"/>
              <a:ext cx="763195" cy="1835946"/>
              <a:chOff x="9264651" y="476251"/>
              <a:chExt cx="1017588" cy="2447925"/>
            </a:xfrm>
          </p:grpSpPr>
          <p:sp>
            <p:nvSpPr>
              <p:cNvPr id="8" name="Freeform 31"/>
              <p:cNvSpPr>
                <a:spLocks/>
              </p:cNvSpPr>
              <p:nvPr/>
            </p:nvSpPr>
            <p:spPr bwMode="auto">
              <a:xfrm>
                <a:off x="9539288" y="2057401"/>
                <a:ext cx="515938" cy="808038"/>
              </a:xfrm>
              <a:custGeom>
                <a:avLst/>
                <a:gdLst>
                  <a:gd name="T0" fmla="*/ 0 w 224"/>
                  <a:gd name="T1" fmla="*/ 0 h 349"/>
                  <a:gd name="T2" fmla="*/ 1188357231 w 224"/>
                  <a:gd name="T3" fmla="*/ 0 h 349"/>
                  <a:gd name="T4" fmla="*/ 1061033407 w 224"/>
                  <a:gd name="T5" fmla="*/ 1752914573 h 349"/>
                  <a:gd name="T6" fmla="*/ 583567337 w 224"/>
                  <a:gd name="T7" fmla="*/ 1870846445 h 349"/>
                  <a:gd name="T8" fmla="*/ 111408059 w 224"/>
                  <a:gd name="T9" fmla="*/ 1736832533 h 349"/>
                  <a:gd name="T10" fmla="*/ 0 w 224"/>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4" h="349">
                    <a:moveTo>
                      <a:pt x="0" y="0"/>
                    </a:moveTo>
                    <a:cubicBezTo>
                      <a:pt x="224" y="0"/>
                      <a:pt x="224" y="0"/>
                      <a:pt x="224" y="0"/>
                    </a:cubicBezTo>
                    <a:cubicBezTo>
                      <a:pt x="224" y="0"/>
                      <a:pt x="206" y="285"/>
                      <a:pt x="200" y="327"/>
                    </a:cubicBezTo>
                    <a:cubicBezTo>
                      <a:pt x="110" y="349"/>
                      <a:pt x="110" y="349"/>
                      <a:pt x="110" y="349"/>
                    </a:cubicBezTo>
                    <a:cubicBezTo>
                      <a:pt x="21" y="324"/>
                      <a:pt x="21" y="324"/>
                      <a:pt x="21" y="324"/>
                    </a:cubicBezTo>
                    <a:lnTo>
                      <a:pt x="0" y="0"/>
                    </a:lnTo>
                    <a:close/>
                  </a:path>
                </a:pathLst>
              </a:custGeom>
              <a:solidFill>
                <a:srgbClr val="563A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9" name="Freeform 32"/>
              <p:cNvSpPr>
                <a:spLocks/>
              </p:cNvSpPr>
              <p:nvPr/>
            </p:nvSpPr>
            <p:spPr bwMode="auto">
              <a:xfrm>
                <a:off x="9769476" y="2300288"/>
                <a:ext cx="44450" cy="577850"/>
              </a:xfrm>
              <a:custGeom>
                <a:avLst/>
                <a:gdLst>
                  <a:gd name="T0" fmla="*/ 70564375 w 28"/>
                  <a:gd name="T1" fmla="*/ 889615950 h 364"/>
                  <a:gd name="T2" fmla="*/ 42843450 w 28"/>
                  <a:gd name="T3" fmla="*/ 0 h 364"/>
                  <a:gd name="T4" fmla="*/ 0 w 28"/>
                  <a:gd name="T5" fmla="*/ 884575638 h 364"/>
                  <a:gd name="T6" fmla="*/ 35282188 w 28"/>
                  <a:gd name="T7" fmla="*/ 917336875 h 364"/>
                  <a:gd name="T8" fmla="*/ 70564375 w 28"/>
                  <a:gd name="T9" fmla="*/ 889615950 h 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64">
                    <a:moveTo>
                      <a:pt x="28" y="353"/>
                    </a:moveTo>
                    <a:lnTo>
                      <a:pt x="17" y="0"/>
                    </a:lnTo>
                    <a:lnTo>
                      <a:pt x="0" y="351"/>
                    </a:lnTo>
                    <a:lnTo>
                      <a:pt x="14" y="364"/>
                    </a:lnTo>
                    <a:lnTo>
                      <a:pt x="28" y="353"/>
                    </a:lnTo>
                    <a:close/>
                  </a:path>
                </a:pathLst>
              </a:custGeom>
              <a:solidFill>
                <a:srgbClr val="4C32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0" name="Freeform 33"/>
              <p:cNvSpPr>
                <a:spLocks/>
              </p:cNvSpPr>
              <p:nvPr/>
            </p:nvSpPr>
            <p:spPr bwMode="auto">
              <a:xfrm>
                <a:off x="9369426" y="2771776"/>
                <a:ext cx="452438" cy="152400"/>
              </a:xfrm>
              <a:custGeom>
                <a:avLst/>
                <a:gdLst>
                  <a:gd name="T0" fmla="*/ 516866556 w 196"/>
                  <a:gd name="T1" fmla="*/ 15995073 h 66"/>
                  <a:gd name="T2" fmla="*/ 522194245 w 196"/>
                  <a:gd name="T3" fmla="*/ 335910382 h 66"/>
                  <a:gd name="T4" fmla="*/ 964461623 w 196"/>
                  <a:gd name="T5" fmla="*/ 213276873 h 66"/>
                  <a:gd name="T6" fmla="*/ 516866556 w 196"/>
                  <a:gd name="T7" fmla="*/ 15995073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6">
                    <a:moveTo>
                      <a:pt x="97" y="3"/>
                    </a:moveTo>
                    <a:cubicBezTo>
                      <a:pt x="66" y="6"/>
                      <a:pt x="0" y="66"/>
                      <a:pt x="98" y="63"/>
                    </a:cubicBezTo>
                    <a:cubicBezTo>
                      <a:pt x="196" y="61"/>
                      <a:pt x="183" y="47"/>
                      <a:pt x="181" y="40"/>
                    </a:cubicBezTo>
                    <a:cubicBezTo>
                      <a:pt x="180" y="32"/>
                      <a:pt x="141" y="0"/>
                      <a:pt x="97" y="3"/>
                    </a:cubicBezTo>
                    <a:close/>
                  </a:path>
                </a:pathLst>
              </a:custGeom>
              <a:solidFill>
                <a:srgbClr val="38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1" name="Freeform 34"/>
              <p:cNvSpPr>
                <a:spLocks/>
              </p:cNvSpPr>
              <p:nvPr/>
            </p:nvSpPr>
            <p:spPr bwMode="auto">
              <a:xfrm>
                <a:off x="9759951" y="2771776"/>
                <a:ext cx="452438" cy="152400"/>
              </a:xfrm>
              <a:custGeom>
                <a:avLst/>
                <a:gdLst>
                  <a:gd name="T0" fmla="*/ 532851929 w 196"/>
                  <a:gd name="T1" fmla="*/ 15995073 h 66"/>
                  <a:gd name="T2" fmla="*/ 522194245 w 196"/>
                  <a:gd name="T3" fmla="*/ 335910382 h 66"/>
                  <a:gd name="T4" fmla="*/ 79926866 w 196"/>
                  <a:gd name="T5" fmla="*/ 213276873 h 66"/>
                  <a:gd name="T6" fmla="*/ 532851929 w 196"/>
                  <a:gd name="T7" fmla="*/ 15995073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6">
                    <a:moveTo>
                      <a:pt x="100" y="3"/>
                    </a:moveTo>
                    <a:cubicBezTo>
                      <a:pt x="130" y="6"/>
                      <a:pt x="196" y="66"/>
                      <a:pt x="98" y="63"/>
                    </a:cubicBezTo>
                    <a:cubicBezTo>
                      <a:pt x="0" y="61"/>
                      <a:pt x="14" y="47"/>
                      <a:pt x="15" y="40"/>
                    </a:cubicBezTo>
                    <a:cubicBezTo>
                      <a:pt x="16" y="32"/>
                      <a:pt x="55" y="0"/>
                      <a:pt x="100" y="3"/>
                    </a:cubicBezTo>
                    <a:close/>
                  </a:path>
                </a:pathLst>
              </a:custGeom>
              <a:solidFill>
                <a:srgbClr val="38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2" name="Freeform 35"/>
              <p:cNvSpPr>
                <a:spLocks/>
              </p:cNvSpPr>
              <p:nvPr/>
            </p:nvSpPr>
            <p:spPr bwMode="auto">
              <a:xfrm>
                <a:off x="9586913" y="1431926"/>
                <a:ext cx="436563" cy="665163"/>
              </a:xfrm>
              <a:custGeom>
                <a:avLst/>
                <a:gdLst>
                  <a:gd name="T0" fmla="*/ 1008398164 w 189"/>
                  <a:gd name="T1" fmla="*/ 1536256308 h 288"/>
                  <a:gd name="T2" fmla="*/ 0 w 189"/>
                  <a:gd name="T3" fmla="*/ 1536256308 h 288"/>
                  <a:gd name="T4" fmla="*/ 0 w 189"/>
                  <a:gd name="T5" fmla="*/ 0 h 288"/>
                  <a:gd name="T6" fmla="*/ 1008398164 w 189"/>
                  <a:gd name="T7" fmla="*/ 0 h 288"/>
                  <a:gd name="T8" fmla="*/ 1008398164 w 189"/>
                  <a:gd name="T9" fmla="*/ 1536256308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 h="288">
                    <a:moveTo>
                      <a:pt x="189" y="288"/>
                    </a:moveTo>
                    <a:cubicBezTo>
                      <a:pt x="124" y="279"/>
                      <a:pt x="61" y="279"/>
                      <a:pt x="0" y="288"/>
                    </a:cubicBezTo>
                    <a:cubicBezTo>
                      <a:pt x="0" y="0"/>
                      <a:pt x="0" y="0"/>
                      <a:pt x="0" y="0"/>
                    </a:cubicBezTo>
                    <a:cubicBezTo>
                      <a:pt x="189" y="0"/>
                      <a:pt x="189" y="0"/>
                      <a:pt x="189" y="0"/>
                    </a:cubicBezTo>
                    <a:lnTo>
                      <a:pt x="189" y="288"/>
                    </a:lnTo>
                    <a:close/>
                  </a:path>
                </a:pathLst>
              </a:custGeom>
              <a:solidFill>
                <a:srgbClr val="F4E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3" name="Rectangle 36"/>
              <p:cNvSpPr>
                <a:spLocks noChangeArrowheads="1"/>
              </p:cNvSpPr>
              <p:nvPr/>
            </p:nvSpPr>
            <p:spPr bwMode="auto">
              <a:xfrm>
                <a:off x="9758363" y="1533526"/>
                <a:ext cx="55563" cy="65088"/>
              </a:xfrm>
              <a:prstGeom prst="rect">
                <a:avLst/>
              </a:prstGeom>
              <a:solidFill>
                <a:srgbClr val="3A33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dirty="0">
                  <a:solidFill>
                    <a:srgbClr val="5F5F5F"/>
                  </a:solidFill>
                </a:endParaRPr>
              </a:p>
            </p:txBody>
          </p:sp>
          <p:sp>
            <p:nvSpPr>
              <p:cNvPr id="14" name="Freeform 37"/>
              <p:cNvSpPr>
                <a:spLocks/>
              </p:cNvSpPr>
              <p:nvPr/>
            </p:nvSpPr>
            <p:spPr bwMode="auto">
              <a:xfrm>
                <a:off x="9709151" y="1590676"/>
                <a:ext cx="163513" cy="461963"/>
              </a:xfrm>
              <a:custGeom>
                <a:avLst/>
                <a:gdLst>
                  <a:gd name="T0" fmla="*/ 95766230 w 103"/>
                  <a:gd name="T1" fmla="*/ 0 h 291"/>
                  <a:gd name="T2" fmla="*/ 0 w 103"/>
                  <a:gd name="T3" fmla="*/ 584676883 h 291"/>
                  <a:gd name="T4" fmla="*/ 136088854 w 103"/>
                  <a:gd name="T5" fmla="*/ 733367056 h 291"/>
                  <a:gd name="T6" fmla="*/ 259577681 w 103"/>
                  <a:gd name="T7" fmla="*/ 579636565 h 291"/>
                  <a:gd name="T8" fmla="*/ 146169509 w 103"/>
                  <a:gd name="T9" fmla="*/ 0 h 291"/>
                  <a:gd name="T10" fmla="*/ 95766230 w 103"/>
                  <a:gd name="T11" fmla="*/ 0 h 2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 h="291">
                    <a:moveTo>
                      <a:pt x="38" y="0"/>
                    </a:moveTo>
                    <a:lnTo>
                      <a:pt x="0" y="232"/>
                    </a:lnTo>
                    <a:lnTo>
                      <a:pt x="54" y="291"/>
                    </a:lnTo>
                    <a:lnTo>
                      <a:pt x="103" y="230"/>
                    </a:lnTo>
                    <a:lnTo>
                      <a:pt x="58" y="0"/>
                    </a:lnTo>
                    <a:lnTo>
                      <a:pt x="38" y="0"/>
                    </a:ln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5" name="Freeform 38"/>
              <p:cNvSpPr>
                <a:spLocks/>
              </p:cNvSpPr>
              <p:nvPr/>
            </p:nvSpPr>
            <p:spPr bwMode="auto">
              <a:xfrm>
                <a:off x="9637713" y="1517651"/>
                <a:ext cx="293688" cy="133350"/>
              </a:xfrm>
              <a:custGeom>
                <a:avLst/>
                <a:gdLst>
                  <a:gd name="T0" fmla="*/ 0 w 185"/>
                  <a:gd name="T1" fmla="*/ 0 h 84"/>
                  <a:gd name="T2" fmla="*/ 0 w 185"/>
                  <a:gd name="T3" fmla="*/ 211693125 h 84"/>
                  <a:gd name="T4" fmla="*/ 239416045 w 185"/>
                  <a:gd name="T5" fmla="*/ 75604688 h 84"/>
                  <a:gd name="T6" fmla="*/ 458669218 w 185"/>
                  <a:gd name="T7" fmla="*/ 211693125 h 84"/>
                  <a:gd name="T8" fmla="*/ 466230494 w 185"/>
                  <a:gd name="T9" fmla="*/ 0 h 84"/>
                  <a:gd name="T10" fmla="*/ 0 w 185"/>
                  <a:gd name="T11" fmla="*/ 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 h="84">
                    <a:moveTo>
                      <a:pt x="0" y="0"/>
                    </a:moveTo>
                    <a:lnTo>
                      <a:pt x="0" y="84"/>
                    </a:lnTo>
                    <a:lnTo>
                      <a:pt x="95" y="30"/>
                    </a:lnTo>
                    <a:lnTo>
                      <a:pt x="182" y="84"/>
                    </a:lnTo>
                    <a:lnTo>
                      <a:pt x="185" y="0"/>
                    </a:lnTo>
                    <a:lnTo>
                      <a:pt x="0" y="0"/>
                    </a:lnTo>
                    <a:close/>
                  </a:path>
                </a:pathLst>
              </a:custGeom>
              <a:solidFill>
                <a:srgbClr val="E2DC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6" name="Freeform 39"/>
              <p:cNvSpPr>
                <a:spLocks/>
              </p:cNvSpPr>
              <p:nvPr/>
            </p:nvSpPr>
            <p:spPr bwMode="auto">
              <a:xfrm>
                <a:off x="9348788" y="1466851"/>
                <a:ext cx="319088" cy="1009650"/>
              </a:xfrm>
              <a:custGeom>
                <a:avLst/>
                <a:gdLst>
                  <a:gd name="T0" fmla="*/ 465137815 w 138"/>
                  <a:gd name="T1" fmla="*/ 0 h 437"/>
                  <a:gd name="T2" fmla="*/ 0 w 138"/>
                  <a:gd name="T3" fmla="*/ 1136995283 h 437"/>
                  <a:gd name="T4" fmla="*/ 299399346 w 138"/>
                  <a:gd name="T5" fmla="*/ 1473289597 h 437"/>
                  <a:gd name="T6" fmla="*/ 272667633 w 138"/>
                  <a:gd name="T7" fmla="*/ 1996413060 h 437"/>
                  <a:gd name="T8" fmla="*/ 433060222 w 138"/>
                  <a:gd name="T9" fmla="*/ 2147483647 h 437"/>
                  <a:gd name="T10" fmla="*/ 588106931 w 138"/>
                  <a:gd name="T11" fmla="*/ 2028442300 h 437"/>
                  <a:gd name="T12" fmla="*/ 737805447 w 138"/>
                  <a:gd name="T13" fmla="*/ 112098875 h 437"/>
                  <a:gd name="T14" fmla="*/ 465137815 w 138"/>
                  <a:gd name="T15" fmla="*/ 0 h 4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437">
                    <a:moveTo>
                      <a:pt x="87" y="0"/>
                    </a:moveTo>
                    <a:cubicBezTo>
                      <a:pt x="87" y="0"/>
                      <a:pt x="0" y="145"/>
                      <a:pt x="0" y="213"/>
                    </a:cubicBezTo>
                    <a:cubicBezTo>
                      <a:pt x="0" y="236"/>
                      <a:pt x="56" y="276"/>
                      <a:pt x="56" y="276"/>
                    </a:cubicBezTo>
                    <a:cubicBezTo>
                      <a:pt x="51" y="374"/>
                      <a:pt x="51" y="374"/>
                      <a:pt x="51" y="374"/>
                    </a:cubicBezTo>
                    <a:cubicBezTo>
                      <a:pt x="51" y="374"/>
                      <a:pt x="48" y="410"/>
                      <a:pt x="81" y="425"/>
                    </a:cubicBezTo>
                    <a:cubicBezTo>
                      <a:pt x="105" y="437"/>
                      <a:pt x="110" y="380"/>
                      <a:pt x="110" y="380"/>
                    </a:cubicBezTo>
                    <a:cubicBezTo>
                      <a:pt x="110" y="380"/>
                      <a:pt x="138" y="63"/>
                      <a:pt x="138" y="21"/>
                    </a:cubicBezTo>
                    <a:lnTo>
                      <a:pt x="87" y="0"/>
                    </a:lnTo>
                    <a:close/>
                  </a:path>
                </a:pathLst>
              </a:custGeom>
              <a:solidFill>
                <a:srgbClr val="3F3E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7" name="Freeform 40"/>
              <p:cNvSpPr>
                <a:spLocks/>
              </p:cNvSpPr>
              <p:nvPr/>
            </p:nvSpPr>
            <p:spPr bwMode="auto">
              <a:xfrm>
                <a:off x="9453563" y="1727201"/>
                <a:ext cx="41275" cy="376238"/>
              </a:xfrm>
              <a:custGeom>
                <a:avLst/>
                <a:gdLst>
                  <a:gd name="T0" fmla="*/ 0 w 18"/>
                  <a:gd name="T1" fmla="*/ 820485058 h 163"/>
                  <a:gd name="T2" fmla="*/ 0 w 18"/>
                  <a:gd name="T3" fmla="*/ 820485058 h 163"/>
                  <a:gd name="T4" fmla="*/ 57840033 w 18"/>
                  <a:gd name="T5" fmla="*/ 868435783 h 163"/>
                  <a:gd name="T6" fmla="*/ 89387892 w 18"/>
                  <a:gd name="T7" fmla="*/ 0 h 163"/>
                  <a:gd name="T8" fmla="*/ 0 w 18"/>
                  <a:gd name="T9" fmla="*/ 820485058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63">
                    <a:moveTo>
                      <a:pt x="0" y="154"/>
                    </a:moveTo>
                    <a:cubicBezTo>
                      <a:pt x="0" y="154"/>
                      <a:pt x="0" y="154"/>
                      <a:pt x="0" y="154"/>
                    </a:cubicBezTo>
                    <a:cubicBezTo>
                      <a:pt x="6" y="160"/>
                      <a:pt x="11" y="163"/>
                      <a:pt x="11" y="163"/>
                    </a:cubicBezTo>
                    <a:cubicBezTo>
                      <a:pt x="11" y="163"/>
                      <a:pt x="18" y="37"/>
                      <a:pt x="17" y="0"/>
                    </a:cubicBezTo>
                    <a:cubicBezTo>
                      <a:pt x="17" y="0"/>
                      <a:pt x="7" y="146"/>
                      <a:pt x="0" y="154"/>
                    </a:cubicBezTo>
                    <a:close/>
                  </a:path>
                </a:pathLst>
              </a:custGeom>
              <a:solidFill>
                <a:srgbClr val="302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8" name="Freeform 41"/>
              <p:cNvSpPr>
                <a:spLocks/>
              </p:cNvSpPr>
              <p:nvPr/>
            </p:nvSpPr>
            <p:spPr bwMode="auto">
              <a:xfrm>
                <a:off x="9910763" y="1466851"/>
                <a:ext cx="317500" cy="1009650"/>
              </a:xfrm>
              <a:custGeom>
                <a:avLst/>
                <a:gdLst>
                  <a:gd name="T0" fmla="*/ 269960127 w 138"/>
                  <a:gd name="T1" fmla="*/ 0 h 437"/>
                  <a:gd name="T2" fmla="*/ 730480072 w 138"/>
                  <a:gd name="T3" fmla="*/ 1136995283 h 437"/>
                  <a:gd name="T4" fmla="*/ 434052409 w 138"/>
                  <a:gd name="T5" fmla="*/ 1473289597 h 437"/>
                  <a:gd name="T6" fmla="*/ 460519946 w 138"/>
                  <a:gd name="T7" fmla="*/ 1996413060 h 437"/>
                  <a:gd name="T8" fmla="*/ 301719330 w 138"/>
                  <a:gd name="T9" fmla="*/ 2147483647 h 437"/>
                  <a:gd name="T10" fmla="*/ 148212681 w 138"/>
                  <a:gd name="T11" fmla="*/ 2028442300 h 437"/>
                  <a:gd name="T12" fmla="*/ 0 w 138"/>
                  <a:gd name="T13" fmla="*/ 112098875 h 437"/>
                  <a:gd name="T14" fmla="*/ 269960127 w 138"/>
                  <a:gd name="T15" fmla="*/ 0 h 4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437">
                    <a:moveTo>
                      <a:pt x="51" y="0"/>
                    </a:moveTo>
                    <a:cubicBezTo>
                      <a:pt x="51" y="0"/>
                      <a:pt x="138" y="145"/>
                      <a:pt x="138" y="213"/>
                    </a:cubicBezTo>
                    <a:cubicBezTo>
                      <a:pt x="138" y="236"/>
                      <a:pt x="82" y="276"/>
                      <a:pt x="82" y="276"/>
                    </a:cubicBezTo>
                    <a:cubicBezTo>
                      <a:pt x="87" y="374"/>
                      <a:pt x="87" y="374"/>
                      <a:pt x="87" y="374"/>
                    </a:cubicBezTo>
                    <a:cubicBezTo>
                      <a:pt x="87" y="374"/>
                      <a:pt x="90" y="410"/>
                      <a:pt x="57" y="425"/>
                    </a:cubicBezTo>
                    <a:cubicBezTo>
                      <a:pt x="33" y="437"/>
                      <a:pt x="28" y="380"/>
                      <a:pt x="28" y="380"/>
                    </a:cubicBezTo>
                    <a:cubicBezTo>
                      <a:pt x="28" y="380"/>
                      <a:pt x="0" y="63"/>
                      <a:pt x="0" y="21"/>
                    </a:cubicBezTo>
                    <a:lnTo>
                      <a:pt x="51" y="0"/>
                    </a:lnTo>
                    <a:close/>
                  </a:path>
                </a:pathLst>
              </a:custGeom>
              <a:solidFill>
                <a:srgbClr val="3F3E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9" name="Freeform 42"/>
              <p:cNvSpPr>
                <a:spLocks/>
              </p:cNvSpPr>
              <p:nvPr/>
            </p:nvSpPr>
            <p:spPr bwMode="auto">
              <a:xfrm>
                <a:off x="10083801" y="1727201"/>
                <a:ext cx="42863" cy="376238"/>
              </a:xfrm>
              <a:custGeom>
                <a:avLst/>
                <a:gdLst>
                  <a:gd name="T0" fmla="*/ 96696672 w 19"/>
                  <a:gd name="T1" fmla="*/ 820485058 h 163"/>
                  <a:gd name="T2" fmla="*/ 96696672 w 19"/>
                  <a:gd name="T3" fmla="*/ 820485058 h 163"/>
                  <a:gd name="T4" fmla="*/ 35625921 w 19"/>
                  <a:gd name="T5" fmla="*/ 868435783 h 163"/>
                  <a:gd name="T6" fmla="*/ 5089417 w 19"/>
                  <a:gd name="T7" fmla="*/ 0 h 163"/>
                  <a:gd name="T8" fmla="*/ 96696672 w 19"/>
                  <a:gd name="T9" fmla="*/ 820485058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63">
                    <a:moveTo>
                      <a:pt x="19" y="154"/>
                    </a:moveTo>
                    <a:cubicBezTo>
                      <a:pt x="19" y="154"/>
                      <a:pt x="19" y="154"/>
                      <a:pt x="19" y="154"/>
                    </a:cubicBezTo>
                    <a:cubicBezTo>
                      <a:pt x="12" y="160"/>
                      <a:pt x="7" y="163"/>
                      <a:pt x="7" y="163"/>
                    </a:cubicBezTo>
                    <a:cubicBezTo>
                      <a:pt x="7" y="163"/>
                      <a:pt x="0" y="37"/>
                      <a:pt x="1" y="0"/>
                    </a:cubicBezTo>
                    <a:cubicBezTo>
                      <a:pt x="1" y="0"/>
                      <a:pt x="11" y="146"/>
                      <a:pt x="19" y="154"/>
                    </a:cubicBezTo>
                    <a:close/>
                  </a:path>
                </a:pathLst>
              </a:custGeom>
              <a:solidFill>
                <a:srgbClr val="302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0" name="Freeform 43"/>
              <p:cNvSpPr>
                <a:spLocks/>
              </p:cNvSpPr>
              <p:nvPr/>
            </p:nvSpPr>
            <p:spPr bwMode="auto">
              <a:xfrm>
                <a:off x="9301163" y="476251"/>
                <a:ext cx="952500" cy="874713"/>
              </a:xfrm>
              <a:custGeom>
                <a:avLst/>
                <a:gdLst>
                  <a:gd name="T0" fmla="*/ 95741241 w 413"/>
                  <a:gd name="T1" fmla="*/ 1429746167 h 378"/>
                  <a:gd name="T2" fmla="*/ 180845847 w 413"/>
                  <a:gd name="T3" fmla="*/ 680066217 h 378"/>
                  <a:gd name="T4" fmla="*/ 1276559873 w 413"/>
                  <a:gd name="T5" fmla="*/ 117806254 h 378"/>
                  <a:gd name="T6" fmla="*/ 1744631749 w 413"/>
                  <a:gd name="T7" fmla="*/ 107096805 h 378"/>
                  <a:gd name="T8" fmla="*/ 2058451671 w 413"/>
                  <a:gd name="T9" fmla="*/ 819293684 h 378"/>
                  <a:gd name="T10" fmla="*/ 2074408929 w 413"/>
                  <a:gd name="T11" fmla="*/ 1451165065 h 378"/>
                  <a:gd name="T12" fmla="*/ 1585061477 w 413"/>
                  <a:gd name="T13" fmla="*/ 2024134477 h 378"/>
                  <a:gd name="T14" fmla="*/ 505304709 w 413"/>
                  <a:gd name="T15" fmla="*/ 2024134477 h 378"/>
                  <a:gd name="T16" fmla="*/ 95741241 w 413"/>
                  <a:gd name="T17" fmla="*/ 142974616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3" h="378">
                    <a:moveTo>
                      <a:pt x="18" y="267"/>
                    </a:moveTo>
                    <a:cubicBezTo>
                      <a:pt x="18" y="267"/>
                      <a:pt x="0" y="128"/>
                      <a:pt x="34" y="127"/>
                    </a:cubicBezTo>
                    <a:cubicBezTo>
                      <a:pt x="34" y="127"/>
                      <a:pt x="40" y="0"/>
                      <a:pt x="240" y="22"/>
                    </a:cubicBezTo>
                    <a:cubicBezTo>
                      <a:pt x="240" y="22"/>
                      <a:pt x="306" y="33"/>
                      <a:pt x="328" y="20"/>
                    </a:cubicBezTo>
                    <a:cubicBezTo>
                      <a:pt x="350" y="7"/>
                      <a:pt x="413" y="28"/>
                      <a:pt x="387" y="153"/>
                    </a:cubicBezTo>
                    <a:cubicBezTo>
                      <a:pt x="387" y="153"/>
                      <a:pt x="412" y="143"/>
                      <a:pt x="390" y="271"/>
                    </a:cubicBezTo>
                    <a:cubicBezTo>
                      <a:pt x="298" y="378"/>
                      <a:pt x="298" y="378"/>
                      <a:pt x="298" y="378"/>
                    </a:cubicBezTo>
                    <a:cubicBezTo>
                      <a:pt x="95" y="378"/>
                      <a:pt x="95" y="378"/>
                      <a:pt x="95" y="378"/>
                    </a:cubicBezTo>
                    <a:lnTo>
                      <a:pt x="18" y="267"/>
                    </a:lnTo>
                    <a:close/>
                  </a:path>
                </a:pathLst>
              </a:custGeom>
              <a:solidFill>
                <a:srgbClr val="4C45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1" name="Freeform 44"/>
              <p:cNvSpPr>
                <a:spLocks/>
              </p:cNvSpPr>
              <p:nvPr/>
            </p:nvSpPr>
            <p:spPr bwMode="auto">
              <a:xfrm>
                <a:off x="9455151" y="688976"/>
                <a:ext cx="784225" cy="301625"/>
              </a:xfrm>
              <a:custGeom>
                <a:avLst/>
                <a:gdLst>
                  <a:gd name="T0" fmla="*/ 1452400846 w 340"/>
                  <a:gd name="T1" fmla="*/ 586778955 h 130"/>
                  <a:gd name="T2" fmla="*/ 1489640001 w 340"/>
                  <a:gd name="T3" fmla="*/ 0 h 130"/>
                  <a:gd name="T4" fmla="*/ 510733451 w 340"/>
                  <a:gd name="T5" fmla="*/ 166882152 h 130"/>
                  <a:gd name="T6" fmla="*/ 0 w 340"/>
                  <a:gd name="T7" fmla="*/ 662145762 h 130"/>
                  <a:gd name="T8" fmla="*/ 1154471462 w 340"/>
                  <a:gd name="T9" fmla="*/ 699828005 h 130"/>
                  <a:gd name="T10" fmla="*/ 1452400846 w 340"/>
                  <a:gd name="T11" fmla="*/ 586778955 h 1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0" h="130">
                    <a:moveTo>
                      <a:pt x="273" y="109"/>
                    </a:moveTo>
                    <a:cubicBezTo>
                      <a:pt x="273" y="109"/>
                      <a:pt x="340" y="81"/>
                      <a:pt x="280" y="0"/>
                    </a:cubicBezTo>
                    <a:cubicBezTo>
                      <a:pt x="280" y="0"/>
                      <a:pt x="207" y="33"/>
                      <a:pt x="96" y="31"/>
                    </a:cubicBezTo>
                    <a:cubicBezTo>
                      <a:pt x="9" y="30"/>
                      <a:pt x="1" y="118"/>
                      <a:pt x="0" y="123"/>
                    </a:cubicBezTo>
                    <a:cubicBezTo>
                      <a:pt x="217" y="130"/>
                      <a:pt x="217" y="130"/>
                      <a:pt x="217" y="130"/>
                    </a:cubicBezTo>
                    <a:lnTo>
                      <a:pt x="273" y="109"/>
                    </a:ln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2" name="Freeform 45"/>
              <p:cNvSpPr>
                <a:spLocks/>
              </p:cNvSpPr>
              <p:nvPr/>
            </p:nvSpPr>
            <p:spPr bwMode="auto">
              <a:xfrm>
                <a:off x="9264651" y="1031876"/>
                <a:ext cx="185738" cy="358775"/>
              </a:xfrm>
              <a:custGeom>
                <a:avLst/>
                <a:gdLst>
                  <a:gd name="T0" fmla="*/ 425908699 w 81"/>
                  <a:gd name="T1" fmla="*/ 257172235 h 155"/>
                  <a:gd name="T2" fmla="*/ 163002293 w 81"/>
                  <a:gd name="T3" fmla="*/ 117870318 h 155"/>
                  <a:gd name="T4" fmla="*/ 383844775 w 81"/>
                  <a:gd name="T5" fmla="*/ 830448391 h 155"/>
                  <a:gd name="T6" fmla="*/ 425908699 w 81"/>
                  <a:gd name="T7" fmla="*/ 25717223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155">
                    <a:moveTo>
                      <a:pt x="81" y="48"/>
                    </a:moveTo>
                    <a:cubicBezTo>
                      <a:pt x="81" y="48"/>
                      <a:pt x="62" y="0"/>
                      <a:pt x="31" y="22"/>
                    </a:cubicBezTo>
                    <a:cubicBezTo>
                      <a:pt x="0" y="43"/>
                      <a:pt x="40" y="142"/>
                      <a:pt x="73" y="155"/>
                    </a:cubicBezTo>
                    <a:lnTo>
                      <a:pt x="81" y="48"/>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3" name="Freeform 46"/>
              <p:cNvSpPr>
                <a:spLocks/>
              </p:cNvSpPr>
              <p:nvPr/>
            </p:nvSpPr>
            <p:spPr bwMode="auto">
              <a:xfrm>
                <a:off x="10096501" y="1031876"/>
                <a:ext cx="185738" cy="358775"/>
              </a:xfrm>
              <a:custGeom>
                <a:avLst/>
                <a:gdLst>
                  <a:gd name="T0" fmla="*/ 0 w 80"/>
                  <a:gd name="T1" fmla="*/ 257172235 h 155"/>
                  <a:gd name="T2" fmla="*/ 264131045 w 80"/>
                  <a:gd name="T3" fmla="*/ 117870318 h 155"/>
                  <a:gd name="T4" fmla="*/ 37732675 w 80"/>
                  <a:gd name="T5" fmla="*/ 830448391 h 155"/>
                  <a:gd name="T6" fmla="*/ 0 w 80"/>
                  <a:gd name="T7" fmla="*/ 25717223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55">
                    <a:moveTo>
                      <a:pt x="0" y="48"/>
                    </a:moveTo>
                    <a:cubicBezTo>
                      <a:pt x="0" y="48"/>
                      <a:pt x="18" y="0"/>
                      <a:pt x="49" y="22"/>
                    </a:cubicBezTo>
                    <a:cubicBezTo>
                      <a:pt x="80" y="43"/>
                      <a:pt x="40" y="142"/>
                      <a:pt x="7" y="155"/>
                    </a:cubicBezTo>
                    <a:lnTo>
                      <a:pt x="0" y="48"/>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4" name="Freeform 47"/>
              <p:cNvSpPr>
                <a:spLocks/>
              </p:cNvSpPr>
              <p:nvPr/>
            </p:nvSpPr>
            <p:spPr bwMode="auto">
              <a:xfrm>
                <a:off x="9383713" y="809626"/>
                <a:ext cx="776288" cy="739775"/>
              </a:xfrm>
              <a:custGeom>
                <a:avLst/>
                <a:gdLst>
                  <a:gd name="T0" fmla="*/ 165474105 w 336"/>
                  <a:gd name="T1" fmla="*/ 379453715 h 320"/>
                  <a:gd name="T2" fmla="*/ 571151586 w 336"/>
                  <a:gd name="T3" fmla="*/ 90855929 h 320"/>
                  <a:gd name="T4" fmla="*/ 1243721964 w 336"/>
                  <a:gd name="T5" fmla="*/ 224463918 h 320"/>
                  <a:gd name="T6" fmla="*/ 1622709924 w 336"/>
                  <a:gd name="T7" fmla="*/ 304630098 h 320"/>
                  <a:gd name="T8" fmla="*/ 1788184029 w 336"/>
                  <a:gd name="T9" fmla="*/ 1368167627 h 320"/>
                  <a:gd name="T10" fmla="*/ 1772168468 w 336"/>
                  <a:gd name="T11" fmla="*/ 1448333807 h 320"/>
                  <a:gd name="T12" fmla="*/ 912773755 w 336"/>
                  <a:gd name="T13" fmla="*/ 1710209533 h 320"/>
                  <a:gd name="T14" fmla="*/ 32026501 w 336"/>
                  <a:gd name="T15" fmla="*/ 1448333807 h 320"/>
                  <a:gd name="T16" fmla="*/ 5336980 w 336"/>
                  <a:gd name="T17" fmla="*/ 1362822752 h 320"/>
                  <a:gd name="T18" fmla="*/ 165474105 w 336"/>
                  <a:gd name="T19" fmla="*/ 379453715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6" h="320">
                    <a:moveTo>
                      <a:pt x="31" y="71"/>
                    </a:moveTo>
                    <a:cubicBezTo>
                      <a:pt x="31" y="71"/>
                      <a:pt x="52" y="35"/>
                      <a:pt x="107" y="17"/>
                    </a:cubicBezTo>
                    <a:cubicBezTo>
                      <a:pt x="163" y="0"/>
                      <a:pt x="197" y="23"/>
                      <a:pt x="233" y="42"/>
                    </a:cubicBezTo>
                    <a:cubicBezTo>
                      <a:pt x="269" y="62"/>
                      <a:pt x="304" y="57"/>
                      <a:pt x="304" y="57"/>
                    </a:cubicBezTo>
                    <a:cubicBezTo>
                      <a:pt x="335" y="256"/>
                      <a:pt x="335" y="256"/>
                      <a:pt x="335" y="256"/>
                    </a:cubicBezTo>
                    <a:cubicBezTo>
                      <a:pt x="336" y="261"/>
                      <a:pt x="335" y="267"/>
                      <a:pt x="332" y="271"/>
                    </a:cubicBezTo>
                    <a:cubicBezTo>
                      <a:pt x="320" y="287"/>
                      <a:pt x="281" y="320"/>
                      <a:pt x="171" y="320"/>
                    </a:cubicBezTo>
                    <a:cubicBezTo>
                      <a:pt x="62" y="320"/>
                      <a:pt x="19" y="287"/>
                      <a:pt x="6" y="271"/>
                    </a:cubicBezTo>
                    <a:cubicBezTo>
                      <a:pt x="2" y="267"/>
                      <a:pt x="0" y="261"/>
                      <a:pt x="1" y="255"/>
                    </a:cubicBezTo>
                    <a:lnTo>
                      <a:pt x="31" y="71"/>
                    </a:lnTo>
                    <a:close/>
                  </a:path>
                </a:pathLst>
              </a:custGeom>
              <a:solidFill>
                <a:srgbClr val="F9DA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5" name="Freeform 48"/>
              <p:cNvSpPr>
                <a:spLocks/>
              </p:cNvSpPr>
              <p:nvPr/>
            </p:nvSpPr>
            <p:spPr bwMode="auto">
              <a:xfrm>
                <a:off x="9509126" y="1284288"/>
                <a:ext cx="536575" cy="157163"/>
              </a:xfrm>
              <a:custGeom>
                <a:avLst/>
                <a:gdLst>
                  <a:gd name="T0" fmla="*/ 631097407 w 233"/>
                  <a:gd name="T1" fmla="*/ 363238361 h 68"/>
                  <a:gd name="T2" fmla="*/ 281077790 w 233"/>
                  <a:gd name="T3" fmla="*/ 309821431 h 68"/>
                  <a:gd name="T4" fmla="*/ 90156114 w 233"/>
                  <a:gd name="T5" fmla="*/ 192302798 h 68"/>
                  <a:gd name="T6" fmla="*/ 0 w 233"/>
                  <a:gd name="T7" fmla="*/ 21367234 h 68"/>
                  <a:gd name="T8" fmla="*/ 15910715 w 233"/>
                  <a:gd name="T9" fmla="*/ 0 h 68"/>
                  <a:gd name="T10" fmla="*/ 31819128 w 233"/>
                  <a:gd name="T11" fmla="*/ 16026004 h 68"/>
                  <a:gd name="T12" fmla="*/ 116673973 w 233"/>
                  <a:gd name="T13" fmla="*/ 170935563 h 68"/>
                  <a:gd name="T14" fmla="*/ 631097407 w 233"/>
                  <a:gd name="T15" fmla="*/ 325845123 h 68"/>
                  <a:gd name="T16" fmla="*/ 1129610126 w 233"/>
                  <a:gd name="T17" fmla="*/ 170935563 h 68"/>
                  <a:gd name="T18" fmla="*/ 1203857828 w 233"/>
                  <a:gd name="T19" fmla="*/ 16026004 h 68"/>
                  <a:gd name="T20" fmla="*/ 1219766240 w 233"/>
                  <a:gd name="T21" fmla="*/ 0 h 68"/>
                  <a:gd name="T22" fmla="*/ 1235676955 w 233"/>
                  <a:gd name="T23" fmla="*/ 16026004 h 68"/>
                  <a:gd name="T24" fmla="*/ 1156127985 w 233"/>
                  <a:gd name="T25" fmla="*/ 192302798 h 68"/>
                  <a:gd name="T26" fmla="*/ 970509881 w 233"/>
                  <a:gd name="T27" fmla="*/ 309821431 h 68"/>
                  <a:gd name="T28" fmla="*/ 631097407 w 233"/>
                  <a:gd name="T29" fmla="*/ 363238361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3" h="68">
                    <a:moveTo>
                      <a:pt x="119" y="68"/>
                    </a:moveTo>
                    <a:cubicBezTo>
                      <a:pt x="93" y="68"/>
                      <a:pt x="71" y="64"/>
                      <a:pt x="53" y="58"/>
                    </a:cubicBezTo>
                    <a:cubicBezTo>
                      <a:pt x="39" y="53"/>
                      <a:pt x="27" y="45"/>
                      <a:pt x="17" y="36"/>
                    </a:cubicBezTo>
                    <a:cubicBezTo>
                      <a:pt x="2" y="20"/>
                      <a:pt x="0" y="4"/>
                      <a:pt x="0" y="4"/>
                    </a:cubicBezTo>
                    <a:cubicBezTo>
                      <a:pt x="0" y="2"/>
                      <a:pt x="1" y="0"/>
                      <a:pt x="3" y="0"/>
                    </a:cubicBezTo>
                    <a:cubicBezTo>
                      <a:pt x="4" y="0"/>
                      <a:pt x="6" y="1"/>
                      <a:pt x="6" y="3"/>
                    </a:cubicBezTo>
                    <a:cubicBezTo>
                      <a:pt x="6" y="3"/>
                      <a:pt x="8" y="18"/>
                      <a:pt x="22" y="32"/>
                    </a:cubicBezTo>
                    <a:cubicBezTo>
                      <a:pt x="36" y="45"/>
                      <a:pt x="63" y="61"/>
                      <a:pt x="119" y="61"/>
                    </a:cubicBezTo>
                    <a:cubicBezTo>
                      <a:pt x="174" y="61"/>
                      <a:pt x="200" y="45"/>
                      <a:pt x="213" y="32"/>
                    </a:cubicBezTo>
                    <a:cubicBezTo>
                      <a:pt x="226" y="18"/>
                      <a:pt x="227" y="3"/>
                      <a:pt x="227" y="3"/>
                    </a:cubicBezTo>
                    <a:cubicBezTo>
                      <a:pt x="227" y="1"/>
                      <a:pt x="228" y="0"/>
                      <a:pt x="230" y="0"/>
                    </a:cubicBezTo>
                    <a:cubicBezTo>
                      <a:pt x="232" y="0"/>
                      <a:pt x="233" y="2"/>
                      <a:pt x="233" y="3"/>
                    </a:cubicBezTo>
                    <a:cubicBezTo>
                      <a:pt x="233" y="4"/>
                      <a:pt x="233" y="20"/>
                      <a:pt x="218" y="36"/>
                    </a:cubicBezTo>
                    <a:cubicBezTo>
                      <a:pt x="209" y="45"/>
                      <a:pt x="198" y="53"/>
                      <a:pt x="183" y="58"/>
                    </a:cubicBezTo>
                    <a:cubicBezTo>
                      <a:pt x="166" y="64"/>
                      <a:pt x="144" y="68"/>
                      <a:pt x="119" y="68"/>
                    </a:cubicBezTo>
                    <a:close/>
                  </a:path>
                </a:pathLst>
              </a:custGeom>
              <a:solidFill>
                <a:srgbClr val="EFC4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6" name="Freeform 49"/>
              <p:cNvSpPr>
                <a:spLocks/>
              </p:cNvSpPr>
              <p:nvPr/>
            </p:nvSpPr>
            <p:spPr bwMode="auto">
              <a:xfrm>
                <a:off x="9691688" y="1287463"/>
                <a:ext cx="174625" cy="44450"/>
              </a:xfrm>
              <a:custGeom>
                <a:avLst/>
                <a:gdLst>
                  <a:gd name="T0" fmla="*/ 0 w 76"/>
                  <a:gd name="T1" fmla="*/ 0 h 19"/>
                  <a:gd name="T2" fmla="*/ 190058633 w 76"/>
                  <a:gd name="T3" fmla="*/ 65678384 h 19"/>
                  <a:gd name="T4" fmla="*/ 401235403 w 76"/>
                  <a:gd name="T5" fmla="*/ 0 h 19"/>
                  <a:gd name="T6" fmla="*/ 190058633 w 76"/>
                  <a:gd name="T7" fmla="*/ 103989605 h 19"/>
                  <a:gd name="T8" fmla="*/ 0 w 76"/>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19">
                    <a:moveTo>
                      <a:pt x="0" y="0"/>
                    </a:moveTo>
                    <a:cubicBezTo>
                      <a:pt x="0" y="0"/>
                      <a:pt x="19" y="12"/>
                      <a:pt x="36" y="12"/>
                    </a:cubicBezTo>
                    <a:cubicBezTo>
                      <a:pt x="53" y="12"/>
                      <a:pt x="76" y="0"/>
                      <a:pt x="76" y="0"/>
                    </a:cubicBezTo>
                    <a:cubicBezTo>
                      <a:pt x="76" y="0"/>
                      <a:pt x="52" y="19"/>
                      <a:pt x="36" y="19"/>
                    </a:cubicBezTo>
                    <a:cubicBezTo>
                      <a:pt x="20" y="19"/>
                      <a:pt x="0" y="0"/>
                      <a:pt x="0" y="0"/>
                    </a:cubicBezTo>
                    <a:close/>
                  </a:path>
                </a:pathLst>
              </a:custGeom>
              <a:solidFill>
                <a:srgbClr val="EFC4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7" name="Oval 50"/>
              <p:cNvSpPr>
                <a:spLocks noChangeArrowheads="1"/>
              </p:cNvSpPr>
              <p:nvPr/>
            </p:nvSpPr>
            <p:spPr bwMode="auto">
              <a:xfrm>
                <a:off x="9536113" y="1073151"/>
                <a:ext cx="100013" cy="101600"/>
              </a:xfrm>
              <a:prstGeom prst="ellipse">
                <a:avLst/>
              </a:pr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dirty="0">
                  <a:solidFill>
                    <a:srgbClr val="5F5F5F"/>
                  </a:solidFill>
                </a:endParaRPr>
              </a:p>
            </p:txBody>
          </p:sp>
          <p:sp>
            <p:nvSpPr>
              <p:cNvPr id="28" name="Freeform 51"/>
              <p:cNvSpPr>
                <a:spLocks/>
              </p:cNvSpPr>
              <p:nvPr/>
            </p:nvSpPr>
            <p:spPr bwMode="auto">
              <a:xfrm>
                <a:off x="9567863" y="1079501"/>
                <a:ext cx="49213" cy="30163"/>
              </a:xfrm>
              <a:custGeom>
                <a:avLst/>
                <a:gdLst>
                  <a:gd name="T0" fmla="*/ 5490765 w 21"/>
                  <a:gd name="T1" fmla="*/ 26916997 h 13"/>
                  <a:gd name="T2" fmla="*/ 54919365 w 21"/>
                  <a:gd name="T3" fmla="*/ 64602185 h 13"/>
                  <a:gd name="T4" fmla="*/ 109838729 w 21"/>
                  <a:gd name="T5" fmla="*/ 43068124 h 13"/>
                  <a:gd name="T6" fmla="*/ 65903237 w 21"/>
                  <a:gd name="T7" fmla="*/ 5382935 h 13"/>
                  <a:gd name="T8" fmla="*/ 5490765 w 21"/>
                  <a:gd name="T9" fmla="*/ 2691699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3">
                    <a:moveTo>
                      <a:pt x="1" y="5"/>
                    </a:moveTo>
                    <a:cubicBezTo>
                      <a:pt x="0" y="8"/>
                      <a:pt x="4" y="11"/>
                      <a:pt x="10" y="12"/>
                    </a:cubicBezTo>
                    <a:cubicBezTo>
                      <a:pt x="15" y="13"/>
                      <a:pt x="20" y="12"/>
                      <a:pt x="20" y="8"/>
                    </a:cubicBezTo>
                    <a:cubicBezTo>
                      <a:pt x="21" y="5"/>
                      <a:pt x="17" y="2"/>
                      <a:pt x="12" y="1"/>
                    </a:cubicBezTo>
                    <a:cubicBezTo>
                      <a:pt x="6" y="0"/>
                      <a:pt x="2" y="1"/>
                      <a:pt x="1" y="5"/>
                    </a:cubicBezTo>
                    <a:close/>
                  </a:path>
                </a:pathLst>
              </a:custGeom>
              <a:solidFill>
                <a:srgbClr val="E8DF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9" name="Freeform 52"/>
              <p:cNvSpPr>
                <a:spLocks/>
              </p:cNvSpPr>
              <p:nvPr/>
            </p:nvSpPr>
            <p:spPr bwMode="auto">
              <a:xfrm>
                <a:off x="9480551" y="977901"/>
                <a:ext cx="196850" cy="71438"/>
              </a:xfrm>
              <a:custGeom>
                <a:avLst/>
                <a:gdLst>
                  <a:gd name="T0" fmla="*/ 0 w 85"/>
                  <a:gd name="T1" fmla="*/ 37173109 h 31"/>
                  <a:gd name="T2" fmla="*/ 0 w 85"/>
                  <a:gd name="T3" fmla="*/ 154004197 h 31"/>
                  <a:gd name="T4" fmla="*/ 455881441 w 85"/>
                  <a:gd name="T5" fmla="*/ 127452305 h 31"/>
                  <a:gd name="T6" fmla="*/ 455881441 w 85"/>
                  <a:gd name="T7" fmla="*/ 0 h 31"/>
                  <a:gd name="T8" fmla="*/ 0 w 85"/>
                  <a:gd name="T9" fmla="*/ 3717310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31">
                    <a:moveTo>
                      <a:pt x="0" y="7"/>
                    </a:moveTo>
                    <a:cubicBezTo>
                      <a:pt x="0" y="29"/>
                      <a:pt x="0" y="29"/>
                      <a:pt x="0" y="29"/>
                    </a:cubicBezTo>
                    <a:cubicBezTo>
                      <a:pt x="28" y="31"/>
                      <a:pt x="56" y="30"/>
                      <a:pt x="85" y="24"/>
                    </a:cubicBezTo>
                    <a:cubicBezTo>
                      <a:pt x="85" y="0"/>
                      <a:pt x="85" y="0"/>
                      <a:pt x="85" y="0"/>
                    </a:cubicBezTo>
                    <a:cubicBezTo>
                      <a:pt x="56" y="6"/>
                      <a:pt x="28" y="9"/>
                      <a:pt x="0" y="7"/>
                    </a:cubicBez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30" name="Oval 53"/>
              <p:cNvSpPr>
                <a:spLocks noChangeArrowheads="1"/>
              </p:cNvSpPr>
              <p:nvPr/>
            </p:nvSpPr>
            <p:spPr bwMode="auto">
              <a:xfrm>
                <a:off x="9921876" y="1073151"/>
                <a:ext cx="101600" cy="101600"/>
              </a:xfrm>
              <a:prstGeom prst="ellipse">
                <a:avLst/>
              </a:pr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dirty="0">
                  <a:solidFill>
                    <a:srgbClr val="5F5F5F"/>
                  </a:solidFill>
                </a:endParaRPr>
              </a:p>
            </p:txBody>
          </p:sp>
          <p:sp>
            <p:nvSpPr>
              <p:cNvPr id="31" name="Freeform 54"/>
              <p:cNvSpPr>
                <a:spLocks/>
              </p:cNvSpPr>
              <p:nvPr/>
            </p:nvSpPr>
            <p:spPr bwMode="auto">
              <a:xfrm>
                <a:off x="9956801" y="1079501"/>
                <a:ext cx="47625" cy="30163"/>
              </a:xfrm>
              <a:custGeom>
                <a:avLst/>
                <a:gdLst>
                  <a:gd name="T0" fmla="*/ 0 w 21"/>
                  <a:gd name="T1" fmla="*/ 26916997 h 13"/>
                  <a:gd name="T2" fmla="*/ 46289232 w 21"/>
                  <a:gd name="T3" fmla="*/ 64602185 h 13"/>
                  <a:gd name="T4" fmla="*/ 102863196 w 21"/>
                  <a:gd name="T5" fmla="*/ 43068124 h 13"/>
                  <a:gd name="T6" fmla="*/ 56573964 w 21"/>
                  <a:gd name="T7" fmla="*/ 5382935 h 13"/>
                  <a:gd name="T8" fmla="*/ 0 w 21"/>
                  <a:gd name="T9" fmla="*/ 2691699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3">
                    <a:moveTo>
                      <a:pt x="0" y="5"/>
                    </a:moveTo>
                    <a:cubicBezTo>
                      <a:pt x="0" y="8"/>
                      <a:pt x="4" y="11"/>
                      <a:pt x="9" y="12"/>
                    </a:cubicBezTo>
                    <a:cubicBezTo>
                      <a:pt x="14" y="13"/>
                      <a:pt x="19" y="12"/>
                      <a:pt x="20" y="8"/>
                    </a:cubicBezTo>
                    <a:cubicBezTo>
                      <a:pt x="21" y="5"/>
                      <a:pt x="17" y="2"/>
                      <a:pt x="11" y="1"/>
                    </a:cubicBezTo>
                    <a:cubicBezTo>
                      <a:pt x="6" y="0"/>
                      <a:pt x="1" y="1"/>
                      <a:pt x="0" y="5"/>
                    </a:cubicBezTo>
                    <a:close/>
                  </a:path>
                </a:pathLst>
              </a:custGeom>
              <a:solidFill>
                <a:srgbClr val="E8DF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32" name="Freeform 55"/>
              <p:cNvSpPr>
                <a:spLocks/>
              </p:cNvSpPr>
              <p:nvPr/>
            </p:nvSpPr>
            <p:spPr bwMode="auto">
              <a:xfrm>
                <a:off x="9882188" y="977901"/>
                <a:ext cx="196850" cy="71438"/>
              </a:xfrm>
              <a:custGeom>
                <a:avLst/>
                <a:gdLst>
                  <a:gd name="T0" fmla="*/ 455881441 w 85"/>
                  <a:gd name="T1" fmla="*/ 37173109 h 31"/>
                  <a:gd name="T2" fmla="*/ 455881441 w 85"/>
                  <a:gd name="T3" fmla="*/ 154004197 h 31"/>
                  <a:gd name="T4" fmla="*/ 0 w 85"/>
                  <a:gd name="T5" fmla="*/ 127452305 h 31"/>
                  <a:gd name="T6" fmla="*/ 0 w 85"/>
                  <a:gd name="T7" fmla="*/ 0 h 31"/>
                  <a:gd name="T8" fmla="*/ 455881441 w 85"/>
                  <a:gd name="T9" fmla="*/ 3717310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31">
                    <a:moveTo>
                      <a:pt x="85" y="7"/>
                    </a:moveTo>
                    <a:cubicBezTo>
                      <a:pt x="85" y="29"/>
                      <a:pt x="85" y="29"/>
                      <a:pt x="85" y="29"/>
                    </a:cubicBezTo>
                    <a:cubicBezTo>
                      <a:pt x="56" y="31"/>
                      <a:pt x="28" y="30"/>
                      <a:pt x="0" y="24"/>
                    </a:cubicBezTo>
                    <a:cubicBezTo>
                      <a:pt x="0" y="0"/>
                      <a:pt x="0" y="0"/>
                      <a:pt x="0" y="0"/>
                    </a:cubicBezTo>
                    <a:cubicBezTo>
                      <a:pt x="28" y="6"/>
                      <a:pt x="56" y="9"/>
                      <a:pt x="85" y="7"/>
                    </a:cubicBez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grpSp>
      </p:grpSp>
      <p:sp>
        <p:nvSpPr>
          <p:cNvPr id="34" name="Rectangle 33"/>
          <p:cNvSpPr/>
          <p:nvPr/>
        </p:nvSpPr>
        <p:spPr>
          <a:xfrm>
            <a:off x="726125" y="755612"/>
            <a:ext cx="4396868" cy="3026465"/>
          </a:xfrm>
          <a:prstGeom prst="rect">
            <a:avLst/>
          </a:prstGeom>
        </p:spPr>
        <p:txBody>
          <a:bodyPr wrap="square" lIns="121917" tIns="60958" rIns="121917" bIns="60958">
            <a:spAutoFit/>
          </a:bodyPr>
          <a:lstStyle/>
          <a:p>
            <a:pPr algn="just"/>
            <a:r>
              <a:rPr lang="en-US" sz="3200" dirty="0">
                <a:latin typeface="Times New Roman" panose="02020603050405020304" pitchFamily="18" charset="0"/>
                <a:ea typeface=".VnTime" panose="020B7200000000000000"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PHIẾU BÀI TẬP</a:t>
            </a:r>
          </a:p>
          <a:p>
            <a:pPr algn="just"/>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Trong</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những</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thứ</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vũ</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khí</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phương</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tiện</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mà</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Thạch</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Sanh</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có</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được</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em</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thấy</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vũ</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khí</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phương</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tiện</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nào</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là</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đặc</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biệt</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nhất</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Vì</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sao</a:t>
            </a:r>
            <a:r>
              <a:rPr lang="en-US" sz="2800" dirty="0">
                <a:solidFill>
                  <a:schemeClr val="tx1">
                    <a:lumMod val="75000"/>
                  </a:schemeClr>
                </a:solidFill>
                <a:latin typeface="Times New Roman" panose="02020603050405020304" pitchFamily="18" charset="0"/>
                <a:cs typeface="Times New Roman" panose="02020603050405020304" pitchFamily="18" charset="0"/>
              </a:rPr>
              <a:t> ?</a:t>
            </a:r>
          </a:p>
          <a:p>
            <a:pPr algn="just">
              <a:lnSpc>
                <a:spcPts val="2000"/>
              </a:lnSpc>
            </a:pP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8" name="Text Box 13"/>
          <p:cNvSpPr txBox="1">
            <a:spLocks noChangeArrowheads="1"/>
          </p:cNvSpPr>
          <p:nvPr/>
        </p:nvSpPr>
        <p:spPr bwMode="auto">
          <a:xfrm>
            <a:off x="0" y="7565"/>
            <a:ext cx="5111262" cy="52322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THẢO LUẬN NHÓM </a:t>
            </a:r>
          </a:p>
        </p:txBody>
      </p:sp>
      <p:pic>
        <p:nvPicPr>
          <p:cNvPr id="36"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48150" y="3247221"/>
            <a:ext cx="12495028" cy="3818217"/>
          </a:xfrm>
          <a:prstGeom prst="rect">
            <a:avLst/>
          </a:prstGeom>
        </p:spPr>
      </p:pic>
      <p:sp>
        <p:nvSpPr>
          <p:cNvPr id="37" name="Rectangle 36"/>
          <p:cNvSpPr/>
          <p:nvPr/>
        </p:nvSpPr>
        <p:spPr>
          <a:xfrm>
            <a:off x="1025587" y="4032193"/>
            <a:ext cx="4250059" cy="2628023"/>
          </a:xfrm>
          <a:prstGeom prst="rect">
            <a:avLst/>
          </a:prstGeom>
        </p:spPr>
        <p:txBody>
          <a:bodyPr wrap="square" lIns="121917" tIns="60958" rIns="121917" bIns="60958">
            <a:spAutoFit/>
          </a:bodyPr>
          <a:lstStyle/>
          <a:p>
            <a:pPr lvl="0">
              <a:buFont typeface="Wingdings" pitchFamily="2" charset="2"/>
              <a:buChar char="ü"/>
            </a:pPr>
            <a:r>
              <a:rPr lang="en-US" sz="32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Tiếng đàn: </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5F5F5F"/>
                </a:solidFill>
                <a:latin typeface="Times New Roman" panose="02020603050405020304" pitchFamily="18" charset="0"/>
                <a:cs typeface="Times New Roman" panose="02020603050405020304" pitchFamily="18" charset="0"/>
              </a:rPr>
              <a:t>+ Tượng trưng cho công lý. </a:t>
            </a:r>
            <a:br>
              <a:rPr lang="vi-VN" sz="2800" dirty="0">
                <a:solidFill>
                  <a:srgbClr val="5F5F5F"/>
                </a:solidFill>
                <a:latin typeface="Times New Roman" panose="02020603050405020304" pitchFamily="18" charset="0"/>
                <a:cs typeface="Times New Roman" panose="02020603050405020304" pitchFamily="18" charset="0"/>
              </a:rPr>
            </a:br>
            <a:r>
              <a:rPr lang="vi-VN" sz="2800" dirty="0">
                <a:solidFill>
                  <a:srgbClr val="5F5F5F"/>
                </a:solidFill>
                <a:latin typeface="Times New Roman" panose="02020603050405020304" pitchFamily="18" charset="0"/>
                <a:cs typeface="Times New Roman" panose="02020603050405020304" pitchFamily="18" charset="0"/>
              </a:rPr>
              <a:t>+ Cái thiện, tinh thần yêu chuộng hòa bình.</a:t>
            </a:r>
            <a:br>
              <a:rPr lang="vi-VN" sz="2800" dirty="0">
                <a:solidFill>
                  <a:srgbClr val="5F5F5F"/>
                </a:solidFill>
                <a:latin typeface="Times New Roman" panose="02020603050405020304" pitchFamily="18" charset="0"/>
                <a:cs typeface="Times New Roman" panose="02020603050405020304" pitchFamily="18" charset="0"/>
              </a:rPr>
            </a:br>
            <a:r>
              <a:rPr lang="vi-VN" sz="2800" dirty="0">
                <a:solidFill>
                  <a:srgbClr val="5F5F5F"/>
                </a:solidFill>
                <a:latin typeface="Times New Roman" panose="02020603050405020304" pitchFamily="18" charset="0"/>
                <a:cs typeface="Times New Roman" panose="02020603050405020304" pitchFamily="18" charset="0"/>
              </a:rPr>
              <a:t>+ Có sức cảm hóa kẻ thù.</a:t>
            </a:r>
            <a:endParaRPr lang="en-US" sz="2800" dirty="0">
              <a:solidFill>
                <a:srgbClr val="5F5F5F"/>
              </a:solidFill>
              <a:latin typeface="Times New Roman" panose="02020603050405020304" pitchFamily="18" charset="0"/>
              <a:cs typeface="Times New Roman" panose="02020603050405020304" pitchFamily="18" charset="0"/>
            </a:endParaRPr>
          </a:p>
          <a:p>
            <a:pPr algn="just">
              <a:lnSpc>
                <a:spcPts val="2000"/>
              </a:lnSpc>
            </a:pP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9" name="Rectangle 38"/>
          <p:cNvSpPr/>
          <p:nvPr/>
        </p:nvSpPr>
        <p:spPr>
          <a:xfrm>
            <a:off x="6607526" y="3929670"/>
            <a:ext cx="4250059" cy="2751134"/>
          </a:xfrm>
          <a:prstGeom prst="rect">
            <a:avLst/>
          </a:prstGeom>
        </p:spPr>
        <p:txBody>
          <a:bodyPr wrap="square" lIns="121917" tIns="60958" rIns="121917" bIns="60958">
            <a:spAutoFit/>
          </a:bodyPr>
          <a:lstStyle/>
          <a:p>
            <a:pPr lvl="0">
              <a:buFont typeface="Wingdings" pitchFamily="2" charset="2"/>
              <a:buChar char="ü"/>
            </a:pPr>
            <a:r>
              <a:rPr lang="en-US" sz="32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Niêu cơm: </a:t>
            </a:r>
            <a:endParaRPr lang="en-US" sz="2800" b="1" i="1" dirty="0">
              <a:solidFill>
                <a:srgbClr val="FF0000"/>
              </a:solidFill>
              <a:latin typeface="Times New Roman" panose="02020603050405020304" pitchFamily="18" charset="0"/>
              <a:cs typeface="Times New Roman" panose="02020603050405020304" pitchFamily="18" charset="0"/>
            </a:endParaRPr>
          </a:p>
          <a:p>
            <a:pPr lvl="0"/>
            <a:r>
              <a:rPr lang="en-US" sz="2400" dirty="0">
                <a:solidFill>
                  <a:srgbClr val="5F5F5F"/>
                </a:solidFill>
                <a:latin typeface="Times New Roman" panose="02020603050405020304" pitchFamily="18" charset="0"/>
                <a:cs typeface="Times New Roman" panose="02020603050405020304" pitchFamily="18" charset="0"/>
              </a:rPr>
              <a:t>+</a:t>
            </a:r>
            <a:r>
              <a:rPr lang="vi-VN" sz="2400" dirty="0">
                <a:solidFill>
                  <a:srgbClr val="5F5F5F"/>
                </a:solidFill>
                <a:latin typeface="Times New Roman" panose="02020603050405020304" pitchFamily="18" charset="0"/>
                <a:cs typeface="Times New Roman" panose="02020603050405020304" pitchFamily="18" charset="0"/>
              </a:rPr>
              <a:t> Khát vọng đoàn kết, hòa bình</a:t>
            </a:r>
          </a:p>
          <a:p>
            <a:pPr lvl="0"/>
            <a:r>
              <a:rPr lang="en-US" sz="2400" dirty="0">
                <a:solidFill>
                  <a:srgbClr val="5F5F5F"/>
                </a:solidFill>
                <a:latin typeface="Times New Roman" panose="02020603050405020304" pitchFamily="18" charset="0"/>
                <a:cs typeface="Times New Roman" panose="02020603050405020304" pitchFamily="18" charset="0"/>
              </a:rPr>
              <a:t>+</a:t>
            </a:r>
            <a:r>
              <a:rPr lang="vi-VN" sz="2400" dirty="0">
                <a:solidFill>
                  <a:srgbClr val="5F5F5F"/>
                </a:solidFill>
                <a:latin typeface="Times New Roman" panose="02020603050405020304" pitchFamily="18" charset="0"/>
                <a:cs typeface="Times New Roman" panose="02020603050405020304" pitchFamily="18" charset="0"/>
              </a:rPr>
              <a:t> </a:t>
            </a:r>
            <a:r>
              <a:rPr lang="en-US" sz="2400" dirty="0">
                <a:solidFill>
                  <a:srgbClr val="5F5F5F"/>
                </a:solidFill>
                <a:latin typeface="Times New Roman" pitchFamily="18" charset="0"/>
                <a:cs typeface="Times New Roman" pitchFamily="18" charset="0"/>
              </a:rPr>
              <a:t>S</a:t>
            </a:r>
            <a:r>
              <a:rPr lang="vi-VN" sz="2400" dirty="0">
                <a:solidFill>
                  <a:srgbClr val="5F5F5F"/>
                </a:solidFill>
                <a:latin typeface="Times New Roman" panose="02020603050405020304" pitchFamily="18" charset="0"/>
                <a:cs typeface="Times New Roman" panose="02020603050405020304" pitchFamily="18" charset="0"/>
              </a:rPr>
              <a:t>ự rộng lượng, tinh thần nhân đạo, yêu chuộng hòa bình. </a:t>
            </a:r>
          </a:p>
          <a:p>
            <a:pPr lvl="0"/>
            <a:r>
              <a:rPr lang="en-US" sz="2400" dirty="0">
                <a:solidFill>
                  <a:srgbClr val="5F5F5F"/>
                </a:solidFill>
                <a:latin typeface="Times New Roman" panose="02020603050405020304" pitchFamily="18" charset="0"/>
                <a:cs typeface="Times New Roman" panose="02020603050405020304" pitchFamily="18" charset="0"/>
              </a:rPr>
              <a:t>+</a:t>
            </a:r>
            <a:r>
              <a:rPr lang="vi-VN" sz="2400" dirty="0">
                <a:solidFill>
                  <a:srgbClr val="5F5F5F"/>
                </a:solidFill>
                <a:latin typeface="Times New Roman" panose="02020603050405020304" pitchFamily="18" charset="0"/>
                <a:cs typeface="Times New Roman" panose="02020603050405020304" pitchFamily="18" charset="0"/>
              </a:rPr>
              <a:t> </a:t>
            </a:r>
            <a:r>
              <a:rPr lang="en-US" sz="2400" dirty="0">
                <a:solidFill>
                  <a:srgbClr val="5F5F5F"/>
                </a:solidFill>
                <a:latin typeface="Times New Roman" pitchFamily="18" charset="0"/>
                <a:cs typeface="Times New Roman" pitchFamily="18" charset="0"/>
              </a:rPr>
              <a:t>Ư</a:t>
            </a:r>
            <a:r>
              <a:rPr lang="vi-VN" sz="2400" dirty="0">
                <a:solidFill>
                  <a:srgbClr val="5F5F5F"/>
                </a:solidFill>
                <a:latin typeface="Times New Roman" panose="02020603050405020304" pitchFamily="18" charset="0"/>
                <a:cs typeface="Times New Roman" panose="02020603050405020304" pitchFamily="18" charset="0"/>
              </a:rPr>
              <a:t>ớc muốn giản đơn về cuộc sống no ấm, cơm gạo đủ đầy</a:t>
            </a:r>
          </a:p>
          <a:p>
            <a:pPr algn="just">
              <a:lnSpc>
                <a:spcPts val="2000"/>
              </a:lnSpc>
            </a:pP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2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800" decel="100000"/>
                                        <p:tgtEl>
                                          <p:spTgt spid="35"/>
                                        </p:tgtEl>
                                      </p:cBhvr>
                                    </p:animEffect>
                                    <p:anim calcmode="lin" valueType="num">
                                      <p:cBhvr>
                                        <p:cTn id="20" dur="800" decel="100000" fill="hold"/>
                                        <p:tgtEl>
                                          <p:spTgt spid="35"/>
                                        </p:tgtEl>
                                        <p:attrNameLst>
                                          <p:attrName>style.rotation</p:attrName>
                                        </p:attrNameLst>
                                      </p:cBhvr>
                                      <p:tavLst>
                                        <p:tav tm="0">
                                          <p:val>
                                            <p:fltVal val="-90"/>
                                          </p:val>
                                        </p:tav>
                                        <p:tav tm="100000">
                                          <p:val>
                                            <p:fltVal val="0"/>
                                          </p:val>
                                        </p:tav>
                                      </p:tavLst>
                                    </p:anim>
                                    <p:anim calcmode="lin" valueType="num">
                                      <p:cBhvr>
                                        <p:cTn id="21" dur="800" decel="100000" fill="hold"/>
                                        <p:tgtEl>
                                          <p:spTgt spid="35"/>
                                        </p:tgtEl>
                                        <p:attrNameLst>
                                          <p:attrName>ppt_x</p:attrName>
                                        </p:attrNameLst>
                                      </p:cBhvr>
                                      <p:tavLst>
                                        <p:tav tm="0">
                                          <p:val>
                                            <p:strVal val="#ppt_x+0.4"/>
                                          </p:val>
                                        </p:tav>
                                        <p:tav tm="100000">
                                          <p:val>
                                            <p:strVal val="#ppt_x-0.05"/>
                                          </p:val>
                                        </p:tav>
                                      </p:tavLst>
                                    </p:anim>
                                    <p:anim calcmode="lin" valueType="num">
                                      <p:cBhvr>
                                        <p:cTn id="22" dur="800" decel="100000" fill="hold"/>
                                        <p:tgtEl>
                                          <p:spTgt spid="3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800" decel="100000"/>
                                        <p:tgtEl>
                                          <p:spTgt spid="36"/>
                                        </p:tgtEl>
                                      </p:cBhvr>
                                    </p:animEffect>
                                    <p:anim calcmode="lin" valueType="num">
                                      <p:cBhvr>
                                        <p:cTn id="36" dur="800" decel="100000" fill="hold"/>
                                        <p:tgtEl>
                                          <p:spTgt spid="36"/>
                                        </p:tgtEl>
                                        <p:attrNameLst>
                                          <p:attrName>style.rotation</p:attrName>
                                        </p:attrNameLst>
                                      </p:cBhvr>
                                      <p:tavLst>
                                        <p:tav tm="0">
                                          <p:val>
                                            <p:fltVal val="-90"/>
                                          </p:val>
                                        </p:tav>
                                        <p:tav tm="100000">
                                          <p:val>
                                            <p:fltVal val="0"/>
                                          </p:val>
                                        </p:tav>
                                      </p:tavLst>
                                    </p:anim>
                                    <p:anim calcmode="lin" valueType="num">
                                      <p:cBhvr>
                                        <p:cTn id="37" dur="800" decel="100000" fill="hold"/>
                                        <p:tgtEl>
                                          <p:spTgt spid="36"/>
                                        </p:tgtEl>
                                        <p:attrNameLst>
                                          <p:attrName>ppt_x</p:attrName>
                                        </p:attrNameLst>
                                      </p:cBhvr>
                                      <p:tavLst>
                                        <p:tav tm="0">
                                          <p:val>
                                            <p:strVal val="#ppt_x+0.4"/>
                                          </p:val>
                                        </p:tav>
                                        <p:tav tm="100000">
                                          <p:val>
                                            <p:strVal val="#ppt_x-0.05"/>
                                          </p:val>
                                        </p:tav>
                                      </p:tavLst>
                                    </p:anim>
                                    <p:anim calcmode="lin" valueType="num">
                                      <p:cBhvr>
                                        <p:cTn id="38" dur="800" decel="100000" fill="hold"/>
                                        <p:tgtEl>
                                          <p:spTgt spid="36"/>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37"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6089" y="1263245"/>
            <a:ext cx="2641955" cy="339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10710" y="543957"/>
            <a:ext cx="1966348" cy="262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325" y="-266700"/>
            <a:ext cx="12925425" cy="806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1271587" y="401389"/>
            <a:ext cx="9701213" cy="6258123"/>
          </a:xfrm>
          <a:prstGeom prst="rect">
            <a:avLst/>
          </a:prstGeom>
          <a:noFill/>
          <a:ln w="38100">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ts val="0"/>
              </a:spcBef>
              <a:buNone/>
            </a:pP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Tiếng</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đàn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thần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0"/>
              </a:spcBef>
              <a:buNone/>
            </a:pPr>
            <a:r>
              <a:rPr lang="en-US" sz="2400" b="1" dirty="0">
                <a:latin typeface="Times New Roman" panose="02020603050405020304" pitchFamily="18" charset="0"/>
                <a:ea typeface=".VnTime" panose="020B7200000000000000" pitchFamily="34" charset="0"/>
                <a:cs typeface="Times New Roman" panose="02020603050405020304" pitchFamily="18" charset="0"/>
              </a:rPr>
              <a:t>-</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Tiếng</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đàn</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giúp</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cho</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nhân</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vật</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được</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giải</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oan</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giải</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thoát</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Nhờ</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tiếng</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đàn</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mà</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công</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chúa</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khỏi</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câm</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giải</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thoát</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cho</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Thạch</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Sanh</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Lí</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Thông</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bị</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vạch</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mặt</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Đó</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là</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tiếng</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đàn</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của</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công</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lí</a:t>
            </a:r>
            <a:r>
              <a:rPr lang="en-US" sz="2400" b="1" dirty="0">
                <a:latin typeface="Times New Roman" panose="02020603050405020304" pitchFamily="18" charset="0"/>
                <a:ea typeface=".VnTime" panose="020B7200000000000000" pitchFamily="34" charset="0"/>
                <a:cs typeface="Times New Roman" panose="02020603050405020304" pitchFamily="18" charset="0"/>
              </a:rPr>
              <a:t> -&gt; </a:t>
            </a:r>
            <a:r>
              <a:rPr lang="pt-BR" sz="2400" b="1" i="1" dirty="0">
                <a:solidFill>
                  <a:srgbClr val="000000"/>
                </a:solidFill>
                <a:latin typeface="Times New Roman" panose="02020603050405020304" pitchFamily="18" charset="0"/>
                <a:cs typeface="Times New Roman" panose="02020603050405020304" pitchFamily="18" charset="0"/>
              </a:rPr>
              <a:t>Thức tỉnh nỗi nhớ, niềm yêu, giãi bày tình yêu, đòi hỏi công lý, t</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hể</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hiện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quan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niệm</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và</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ước</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mơ</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công</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lí</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của</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nhân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dân</a:t>
            </a:r>
            <a:r>
              <a:rPr lang="en-US" sz="2400" b="1" i="1" dirty="0">
                <a:latin typeface="Times New Roman" panose="02020603050405020304" pitchFamily="18" charset="0"/>
                <a:ea typeface=".VnTime" panose="020B7200000000000000" pitchFamily="34" charset="0"/>
                <a:cs typeface="Times New Roman" panose="02020603050405020304" pitchFamily="18" charset="0"/>
              </a:rPr>
              <a:t>.</a:t>
            </a:r>
            <a:endParaRPr lang="en-US" sz="2400" b="1"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0"/>
              </a:spcBef>
              <a:buNone/>
            </a:pPr>
            <a:r>
              <a:rPr lang="en-US" sz="2400" b="1" dirty="0">
                <a:latin typeface="Times New Roman" panose="02020603050405020304" pitchFamily="18" charset="0"/>
                <a:ea typeface=".VnTime" panose="020B7200000000000000" pitchFamily="34" charset="0"/>
                <a:cs typeface="Times New Roman" panose="02020603050405020304" pitchFamily="18" charset="0"/>
              </a:rPr>
              <a:t>-</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Tiếng</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đàn</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làm</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cho</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quân</a:t>
            </a:r>
            <a:r>
              <a:rPr lang="en-US" sz="2400" b="1" dirty="0">
                <a:latin typeface="Times New Roman" panose="02020603050405020304" pitchFamily="18" charset="0"/>
                <a:ea typeface=".VnTime" panose="020B7200000000000000" pitchFamily="34" charset="0"/>
                <a:cs typeface="Times New Roman" panose="02020603050405020304" pitchFamily="18" charset="0"/>
              </a:rPr>
              <a:t> 18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nước</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chư</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hầu</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phải</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cuốn</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giáp</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xin</a:t>
            </a:r>
            <a:r>
              <a:rPr lang="en-US" sz="2400" b="1" dirty="0">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latin typeface="Times New Roman" panose="02020603050405020304" pitchFamily="18" charset="0"/>
                <a:ea typeface=".VnTime" panose="020B7200000000000000" pitchFamily="34" charset="0"/>
                <a:cs typeface="Times New Roman" panose="02020603050405020304" pitchFamily="18" charset="0"/>
              </a:rPr>
              <a:t>hàng</a:t>
            </a:r>
            <a:r>
              <a:rPr lang="en-US" sz="2400" b="1" dirty="0">
                <a:solidFill>
                  <a:srgbClr val="5F5F5F"/>
                </a:solidFill>
                <a:latin typeface="Times New Roman" panose="02020603050405020304" pitchFamily="18" charset="0"/>
                <a:ea typeface=".VnTime" panose="020B7200000000000000" pitchFamily="34" charset="0"/>
                <a:cs typeface="Times New Roman" panose="02020603050405020304" pitchFamily="18" charset="0"/>
              </a:rPr>
              <a:t> -&gt;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Tiếng</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đàn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là</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đại</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diện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cho</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cái</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thiện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và</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tinh</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thần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yêu</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chuộng</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hoà</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bình</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của</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nhân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dân</a:t>
            </a:r>
            <a:r>
              <a:rPr lang="en-US" sz="2400" b="1" i="1" dirty="0">
                <a:latin typeface="Times New Roman" panose="02020603050405020304" pitchFamily="18" charset="0"/>
                <a:ea typeface=".VnTime" panose="020B7200000000000000" pitchFamily="34" charset="0"/>
                <a:cs typeface="Times New Roman" panose="02020603050405020304" pitchFamily="18" charset="0"/>
              </a:rPr>
              <a:t> ta.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Nó</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là</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vũ</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khí</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đặc</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biệt</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để</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cảm</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hoá</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kẻ</a:t>
            </a:r>
            <a:r>
              <a:rPr lang="en-US" sz="2400" b="1" i="1" dirty="0">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latin typeface="Times New Roman" panose="02020603050405020304" pitchFamily="18" charset="0"/>
                <a:ea typeface=".VnTime" panose="020B7200000000000000" pitchFamily="34" charset="0"/>
                <a:cs typeface="Times New Roman" panose="02020603050405020304" pitchFamily="18" charset="0"/>
              </a:rPr>
              <a:t>thù</a:t>
            </a:r>
            <a:r>
              <a:rPr lang="en-US" sz="2400" b="1" i="1" dirty="0">
                <a:latin typeface="Times New Roman" panose="02020603050405020304" pitchFamily="18" charset="0"/>
                <a:ea typeface=".VnTime" panose="020B7200000000000000" pitchFamily="34" charset="0"/>
                <a:cs typeface="Times New Roman" panose="02020603050405020304" pitchFamily="18" charset="0"/>
              </a:rPr>
              <a:t>.</a:t>
            </a:r>
            <a:endParaRPr lang="en-US" sz="2400" i="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spcBef>
                <a:spcPts val="0"/>
              </a:spcBef>
              <a:buFont typeface="Arial" panose="020B0604020202020204" pitchFamily="34" charset="0"/>
              <a:buChar char="•"/>
            </a:pP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Niêu</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cơm</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thần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fontAlgn="base">
              <a:spcBef>
                <a:spcPct val="0"/>
              </a:spcBef>
              <a:spcAft>
                <a:spcPct val="0"/>
              </a:spcAft>
              <a:buClrTx/>
              <a:buNone/>
              <a:defRPr/>
            </a:pP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Niêu</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cơm</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có</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sức</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mạnh</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phi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thường</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cứ</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ăn</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hết</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lại</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đầy</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làm</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cho</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quân</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18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nước</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chư</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hầu</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phải</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từ</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chỗ</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coi</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thường</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chế</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giễu</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sau</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đó</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phải</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ngạc</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nhiên</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khâm</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phục</a:t>
            </a:r>
            <a:r>
              <a:rPr lang="en-US" sz="2400"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-&gt;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tính</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chất</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kì</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lạ</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của</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niêu</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cơm</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và</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sự</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tài</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giỏi</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của</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Thạch</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Sanh</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Niêu</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cơm</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thần</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kì</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tượng</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trưng</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cho</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tấm</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lòng</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nhân</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đạo</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tư</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tưởng</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yêu</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hoà</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bình</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của</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nhân</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dân</a:t>
            </a:r>
            <a:r>
              <a:rPr lang="en-US" sz="2400"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a:t>
            </a:r>
            <a:r>
              <a:rPr lang="pt-BR" sz="2400" b="1" i="1" dirty="0">
                <a:solidFill>
                  <a:srgbClr val="0000FF"/>
                </a:solidFill>
                <a:latin typeface="Times New Roman" panose="02020603050405020304" pitchFamily="18" charset="0"/>
                <a:cs typeface="Times New Roman" panose="02020603050405020304" pitchFamily="18" charset="0"/>
              </a:rPr>
              <a:t> thể hiện ước mơ của nhân dân ta về sự sung túc của lúa gạo, dư thừa của cải. </a:t>
            </a:r>
            <a:r>
              <a:rPr lang="es-MX" sz="2400" b="1" i="1" dirty="0" err="1">
                <a:solidFill>
                  <a:srgbClr val="0000FF"/>
                </a:solidFill>
                <a:latin typeface="Times New Roman" panose="02020603050405020304" pitchFamily="18" charset="0"/>
                <a:cs typeface="Times New Roman" panose="02020603050405020304" pitchFamily="18" charset="0"/>
              </a:rPr>
              <a:t>Niêu</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cơm:Làm</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ấm</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lòng</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mát</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dạ</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Đó</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là</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niêu</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cơm</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của</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tình</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thương</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lòng</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nhân</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ái</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ước</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vọng</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đoàn</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kết</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để</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các</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dân</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tộc</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được</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sống</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hoà</a:t>
            </a:r>
            <a:r>
              <a:rPr lang="es-MX" sz="2400" b="1" i="1" dirty="0">
                <a:solidFill>
                  <a:srgbClr val="0000FF"/>
                </a:solidFill>
                <a:latin typeface="Times New Roman" panose="02020603050405020304" pitchFamily="18" charset="0"/>
                <a:cs typeface="Times New Roman" panose="02020603050405020304" pitchFamily="18" charset="0"/>
              </a:rPr>
              <a:t> </a:t>
            </a:r>
            <a:r>
              <a:rPr lang="es-MX" sz="2400" b="1" i="1" dirty="0" err="1">
                <a:solidFill>
                  <a:srgbClr val="0000FF"/>
                </a:solidFill>
                <a:latin typeface="Times New Roman" panose="02020603050405020304" pitchFamily="18" charset="0"/>
                <a:cs typeface="Times New Roman" panose="02020603050405020304" pitchFamily="18" charset="0"/>
              </a:rPr>
              <a:t>bình</a:t>
            </a:r>
            <a:r>
              <a:rPr lang="es-MX" sz="2400" b="1" i="1" dirty="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rotWithShape="1">
          <a:blip r:embed="rId2">
            <a:extLst>
              <a:ext uri="{28A0092B-C50C-407E-A947-70E740481C1C}">
                <a14:useLocalDpi xmlns:a14="http://schemas.microsoft.com/office/drawing/2010/main" val="0"/>
              </a:ext>
            </a:extLst>
          </a:blip>
          <a:srcRect l="54800" t="72533" r="8533"/>
          <a:stretch/>
        </p:blipFill>
        <p:spPr>
          <a:xfrm>
            <a:off x="635480" y="5187377"/>
            <a:ext cx="4470400" cy="1883664"/>
          </a:xfrm>
          <a:prstGeom prst="rect">
            <a:avLst/>
          </a:prstGeom>
        </p:spPr>
      </p:pic>
      <p:sp>
        <p:nvSpPr>
          <p:cNvPr id="3" name="Cloud Callout 2"/>
          <p:cNvSpPr/>
          <p:nvPr/>
        </p:nvSpPr>
        <p:spPr>
          <a:xfrm rot="5551725" flipH="1">
            <a:off x="808672" y="-777242"/>
            <a:ext cx="3838785" cy="5906832"/>
          </a:xfrm>
          <a:prstGeom prst="cloudCallout">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3200" dirty="0">
              <a:solidFill>
                <a:srgbClr val="5F5F5F"/>
              </a:solidFill>
              <a:latin typeface="Times New Roman" pitchFamily="18" charset="0"/>
              <a:cs typeface="Times New Roman" pitchFamily="18" charset="0"/>
            </a:endParaRPr>
          </a:p>
        </p:txBody>
      </p:sp>
      <p:sp>
        <p:nvSpPr>
          <p:cNvPr id="5" name="Rectangle 4"/>
          <p:cNvSpPr/>
          <p:nvPr/>
        </p:nvSpPr>
        <p:spPr>
          <a:xfrm>
            <a:off x="719169" y="845043"/>
            <a:ext cx="5229809" cy="2677656"/>
          </a:xfrm>
          <a:prstGeom prst="rect">
            <a:avLst/>
          </a:prstGeom>
        </p:spPr>
        <p:txBody>
          <a:bodyPr wrap="square">
            <a:spAutoFit/>
          </a:bodyPr>
          <a:lstStyle/>
          <a:p>
            <a:r>
              <a:rPr lang="en-US" sz="2800" b="1" i="1" dirty="0">
                <a:solidFill>
                  <a:srgbClr val="0000FF"/>
                </a:solidFill>
                <a:latin typeface="Times New Roman" panose="02020603050405020304" pitchFamily="18" charset="0"/>
                <a:cs typeface="Times New Roman" panose="02020603050405020304" pitchFamily="18" charset="0"/>
              </a:rPr>
              <a:t>1. </a:t>
            </a:r>
            <a:r>
              <a:rPr lang="en-US" sz="2800" b="1" i="1" dirty="0" err="1">
                <a:solidFill>
                  <a:srgbClr val="0000FF"/>
                </a:solidFill>
                <a:latin typeface="Times New Roman" panose="02020603050405020304" pitchFamily="18" charset="0"/>
                <a:cs typeface="Times New Roman" panose="02020603050405020304" pitchFamily="18" charset="0"/>
              </a:rPr>
              <a:t>Hãy</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liệt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kê</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các</a:t>
            </a:r>
            <a:r>
              <a:rPr lang="en-US" sz="2800" b="1" i="1" dirty="0">
                <a:solidFill>
                  <a:srgbClr val="0000FF"/>
                </a:solidFill>
                <a:latin typeface="Times New Roman" panose="02020603050405020304" pitchFamily="18" charset="0"/>
                <a:cs typeface="Times New Roman" panose="02020603050405020304" pitchFamily="18" charset="0"/>
              </a:rPr>
              <a:t> chi </a:t>
            </a:r>
            <a:r>
              <a:rPr lang="en-US" sz="2800" b="1" i="1" dirty="0" err="1">
                <a:solidFill>
                  <a:srgbClr val="0000FF"/>
                </a:solidFill>
                <a:latin typeface="Times New Roman" panose="02020603050405020304" pitchFamily="18" charset="0"/>
                <a:cs typeface="Times New Roman" panose="02020603050405020304" pitchFamily="18" charset="0"/>
              </a:rPr>
              <a:t>tiết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miêu</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tả</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hành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động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của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Lí</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Thông</a:t>
            </a:r>
            <a:r>
              <a:rPr lang="en-US" sz="2800" b="1" i="1" dirty="0">
                <a:solidFill>
                  <a:srgbClr val="0000FF"/>
                </a:solidFill>
                <a:latin typeface="Times New Roman" panose="02020603050405020304" pitchFamily="18" charset="0"/>
                <a:cs typeface="Times New Roman" panose="02020603050405020304"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a:p>
            <a:r>
              <a:rPr lang="en-US" sz="2800" b="1" i="1" dirty="0">
                <a:solidFill>
                  <a:srgbClr val="0000FF"/>
                </a:solidFill>
                <a:latin typeface="Times New Roman" panose="02020603050405020304" pitchFamily="18" charset="0"/>
                <a:cs typeface="Times New Roman" panose="02020603050405020304" pitchFamily="18" charset="0"/>
              </a:rPr>
              <a:t>2. </a:t>
            </a:r>
            <a:r>
              <a:rPr lang="en-US" sz="2800" b="1" i="1" dirty="0" err="1">
                <a:solidFill>
                  <a:srgbClr val="0000FF"/>
                </a:solidFill>
                <a:latin typeface="Times New Roman" panose="02020603050405020304" pitchFamily="18" charset="0"/>
                <a:cs typeface="Times New Roman" panose="02020603050405020304" pitchFamily="18" charset="0"/>
              </a:rPr>
              <a:t>Hãy</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chỉ</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ra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sự</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đối</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lập</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giữa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Thạch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Sanh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và</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Lí</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Thông</a:t>
            </a:r>
            <a:r>
              <a:rPr lang="en-US" sz="2800" b="1" i="1" dirty="0">
                <a:solidFill>
                  <a:srgbClr val="0000FF"/>
                </a:solidFill>
                <a:latin typeface="Times New Roman" panose="02020603050405020304" pitchFamily="18" charset="0"/>
                <a:cs typeface="Times New Roman" panose="02020603050405020304" pitchFamily="18" charset="0"/>
              </a:rPr>
              <a:t>? Qua </a:t>
            </a:r>
            <a:r>
              <a:rPr lang="en-US" sz="2800" b="1" i="1" dirty="0" err="1">
                <a:solidFill>
                  <a:srgbClr val="0000FF"/>
                </a:solidFill>
                <a:latin typeface="Times New Roman" panose="02020603050405020304" pitchFamily="18" charset="0"/>
                <a:cs typeface="Times New Roman" panose="02020603050405020304" pitchFamily="18" charset="0"/>
              </a:rPr>
              <a:t>đó</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em</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nhận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xét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gì</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về</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nhân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vật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này</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Hoàn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thành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phiếu</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bài</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tập</a:t>
            </a:r>
            <a:r>
              <a:rPr lang="en-US" sz="2800" b="1" i="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6"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5705006" y="673144"/>
            <a:ext cx="6752504" cy="6453632"/>
          </a:xfrm>
          <a:prstGeom prst="rect">
            <a:avLst/>
          </a:prstGeom>
        </p:spPr>
      </p:pic>
      <p:sp>
        <p:nvSpPr>
          <p:cNvPr id="7" name="TextBox 6"/>
          <p:cNvSpPr txBox="1"/>
          <p:nvPr/>
        </p:nvSpPr>
        <p:spPr>
          <a:xfrm>
            <a:off x="6855566" y="2291447"/>
            <a:ext cx="4760655" cy="4001091"/>
          </a:xfrm>
          <a:prstGeom prst="rect">
            <a:avLst/>
          </a:prstGeom>
          <a:noFill/>
          <a:ln>
            <a:noFill/>
          </a:ln>
        </p:spPr>
        <p:txBody>
          <a:bodyPr wrap="square" lIns="121917" tIns="60958" rIns="121917" bIns="60958"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mưu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lợi</a:t>
            </a:r>
            <a:r>
              <a:rPr lang="en-US" sz="3600" b="1" dirty="0">
                <a:solidFill>
                  <a:srgbClr val="FF0000"/>
                </a:solidFill>
                <a:latin typeface="Times New Roman" panose="02020603050405020304" pitchFamily="18" charset="0"/>
                <a:cs typeface="Times New Roman" panose="02020603050405020304" pitchFamily="18" charset="0"/>
              </a:rPr>
              <a:t>.</a:t>
            </a:r>
          </a:p>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Lừa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nộp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mình</a:t>
            </a:r>
            <a:r>
              <a:rPr lang="en-US" sz="3600" b="1" dirty="0">
                <a:solidFill>
                  <a:srgbClr val="FF0000"/>
                </a:solidFill>
                <a:latin typeface="Times New Roman" panose="02020603050405020304" pitchFamily="18" charset="0"/>
                <a:cs typeface="Times New Roman" panose="02020603050405020304" pitchFamily="18" charset="0"/>
              </a:rPr>
              <a:t>.</a:t>
            </a:r>
          </a:p>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Cướp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Sanh</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8" name="图片 5"/>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4302251" y="3755741"/>
            <a:ext cx="2497563" cy="3371035"/>
          </a:xfrm>
          <a:prstGeom prst="rect">
            <a:avLst/>
          </a:prstGeom>
        </p:spPr>
      </p:pic>
      <p:sp>
        <p:nvSpPr>
          <p:cNvPr id="9" name="Text Box 13"/>
          <p:cNvSpPr txBox="1">
            <a:spLocks noChangeArrowheads="1"/>
          </p:cNvSpPr>
          <p:nvPr/>
        </p:nvSpPr>
        <p:spPr bwMode="auto">
          <a:xfrm>
            <a:off x="161365" y="44066"/>
            <a:ext cx="7124422" cy="646331"/>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dirty="0">
                <a:solidFill>
                  <a:srgbClr val="FF0000"/>
                </a:solidFill>
                <a:latin typeface="Times New Roman" panose="02020603050405020304" pitchFamily="18" charset="0"/>
                <a:cs typeface="Times New Roman" panose="02020603050405020304" pitchFamily="18" charset="0"/>
              </a:rPr>
              <a:t>2. </a:t>
            </a:r>
            <a:r>
              <a:rPr lang="en-US" altLang="en-US" sz="3600" b="1" dirty="0" err="1">
                <a:solidFill>
                  <a:srgbClr val="FF0000"/>
                </a:solidFill>
                <a:latin typeface="Times New Roman" panose="02020603050405020304" pitchFamily="18" charset="0"/>
                <a:cs typeface="Times New Roman" panose="02020603050405020304" pitchFamily="18" charset="0"/>
              </a:rPr>
              <a:t>Nhân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vật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Lí</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Thông</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0" name="Picture 2"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73" t="6174" r="32921" b="7680"/>
          <a:stretch/>
        </p:blipFill>
        <p:spPr bwMode="auto">
          <a:xfrm>
            <a:off x="-167942" y="3507305"/>
            <a:ext cx="2261260" cy="314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amond(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800" decel="100000"/>
                                        <p:tgtEl>
                                          <p:spTgt spid="6"/>
                                        </p:tgtEl>
                                      </p:cBhvr>
                                    </p:animEffect>
                                    <p:anim calcmode="lin" valueType="num">
                                      <p:cBhvr>
                                        <p:cTn id="26" dur="800" decel="100000" fill="hold"/>
                                        <p:tgtEl>
                                          <p:spTgt spid="6"/>
                                        </p:tgtEl>
                                        <p:attrNameLst>
                                          <p:attrName>style.rotation</p:attrName>
                                        </p:attrNameLst>
                                      </p:cBhvr>
                                      <p:tavLst>
                                        <p:tav tm="0">
                                          <p:val>
                                            <p:fltVal val="-90"/>
                                          </p:val>
                                        </p:tav>
                                        <p:tav tm="100000">
                                          <p:val>
                                            <p:fltVal val="0"/>
                                          </p:val>
                                        </p:tav>
                                      </p:tavLst>
                                    </p:anim>
                                    <p:anim calcmode="lin" valueType="num">
                                      <p:cBhvr>
                                        <p:cTn id="27" dur="800" decel="100000" fill="hold"/>
                                        <p:tgtEl>
                                          <p:spTgt spid="6"/>
                                        </p:tgtEl>
                                        <p:attrNameLst>
                                          <p:attrName>ppt_x</p:attrName>
                                        </p:attrNameLst>
                                      </p:cBhvr>
                                      <p:tavLst>
                                        <p:tav tm="0">
                                          <p:val>
                                            <p:strVal val="#ppt_x+0.4"/>
                                          </p:val>
                                        </p:tav>
                                        <p:tav tm="100000">
                                          <p:val>
                                            <p:strVal val="#ppt_x-0.05"/>
                                          </p:val>
                                        </p:tav>
                                      </p:tavLst>
                                    </p:anim>
                                    <p:anim calcmode="lin" valueType="num">
                                      <p:cBhvr>
                                        <p:cTn id="28" dur="800" decel="100000" fill="hold"/>
                                        <p:tgtEl>
                                          <p:spTgt spid="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125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p:cNvSpPr/>
          <p:nvPr/>
        </p:nvSpPr>
        <p:spPr>
          <a:xfrm>
            <a:off x="14162" y="144139"/>
            <a:ext cx="5968409" cy="794064"/>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2. </a:t>
            </a:r>
            <a:r>
              <a:rPr lang="en-US" altLang="zh-CN" sz="43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Nhân</a:t>
            </a: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3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vật</a:t>
            </a: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3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Lý</a:t>
            </a: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3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Thông</a:t>
            </a:r>
            <a:endPar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pic>
        <p:nvPicPr>
          <p:cNvPr id="3" name="图片 5"/>
          <p:cNvPicPr>
            <a:picLocks noChangeAspect="1"/>
          </p:cNvPicPr>
          <p:nvPr/>
        </p:nvPicPr>
        <p:blipFill rotWithShape="1">
          <a:blip r:embed="rId2">
            <a:extLst>
              <a:ext uri="{28A0092B-C50C-407E-A947-70E740481C1C}">
                <a14:useLocalDpi xmlns:a14="http://schemas.microsoft.com/office/drawing/2010/main" val="0"/>
              </a:ext>
            </a:extLst>
          </a:blip>
          <a:srcRect l="31067" t="15000" r="30666" b="14667"/>
          <a:stretch/>
        </p:blipFill>
        <p:spPr>
          <a:xfrm flipH="1">
            <a:off x="8406809" y="2978066"/>
            <a:ext cx="3931684" cy="406479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524292649"/>
              </p:ext>
            </p:extLst>
          </p:nvPr>
        </p:nvGraphicFramePr>
        <p:xfrm>
          <a:off x="238773" y="2693767"/>
          <a:ext cx="8107680" cy="3878484"/>
        </p:xfrm>
        <a:graphic>
          <a:graphicData uri="http://schemas.openxmlformats.org/drawingml/2006/table">
            <a:tbl>
              <a:tblPr/>
              <a:tblGrid>
                <a:gridCol w="2353339">
                  <a:extLst>
                    <a:ext uri="{9D8B030D-6E8A-4147-A177-3AD203B41FA5}">
                      <a16:colId xmlns:a16="http://schemas.microsoft.com/office/drawing/2014/main" val="20000"/>
                    </a:ext>
                  </a:extLst>
                </a:gridCol>
                <a:gridCol w="3051781">
                  <a:extLst>
                    <a:ext uri="{9D8B030D-6E8A-4147-A177-3AD203B41FA5}">
                      <a16:colId xmlns:a16="http://schemas.microsoft.com/office/drawing/2014/main" val="20001"/>
                    </a:ext>
                  </a:extLst>
                </a:gridCol>
                <a:gridCol w="2702560">
                  <a:extLst>
                    <a:ext uri="{9D8B030D-6E8A-4147-A177-3AD203B41FA5}">
                      <a16:colId xmlns:a16="http://schemas.microsoft.com/office/drawing/2014/main" val="20002"/>
                    </a:ext>
                  </a:extLst>
                </a:gridCol>
              </a:tblGrid>
              <a:tr h="778803">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Thạch</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Sanh</a:t>
                      </a: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i="0">
                          <a:latin typeface="Times New Roman" pitchFamily="18" charset="0"/>
                          <a:ea typeface="Calibri"/>
                          <a:cs typeface="Times New Roman" pitchFamily="18" charset="0"/>
                        </a:rPr>
                        <a:t>Lý Thông</a:t>
                      </a:r>
                      <a:endParaRPr lang="en-US" sz="2100" i="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95552">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Bản</a:t>
                      </a:r>
                      <a:r>
                        <a:rPr lang="en-US" sz="3200" b="1" i="0" baseline="0" dirty="0">
                          <a:latin typeface="Times New Roman" pitchFamily="18" charset="0"/>
                          <a:ea typeface="Calibri"/>
                          <a:cs typeface="Times New Roman" pitchFamily="18" charset="0"/>
                        </a:rPr>
                        <a:t> </a:t>
                      </a:r>
                      <a:r>
                        <a:rPr lang="en-US" sz="3200" b="1" i="0" baseline="0" dirty="0" err="1">
                          <a:latin typeface="Times New Roman" pitchFamily="18" charset="0"/>
                          <a:ea typeface="Calibri"/>
                          <a:cs typeface="Times New Roman" pitchFamily="18" charset="0"/>
                        </a:rPr>
                        <a:t>chất</a:t>
                      </a:r>
                      <a:endParaRPr lang="en-US" sz="3200" b="1" i="0" dirty="0">
                        <a:latin typeface="Times New Roman" pitchFamily="18" charset="0"/>
                        <a:ea typeface="Calibri"/>
                        <a:cs typeface="Times New Roman" pitchFamily="18" charset="0"/>
                      </a:endParaRPr>
                    </a:p>
                    <a:p>
                      <a:pPr algn="ct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p>
                      <a:pPr>
                        <a:lnSpc>
                          <a:spcPct val="115000"/>
                        </a:lnSpc>
                        <a:spcAft>
                          <a:spcPts val="0"/>
                        </a:spcAft>
                      </a:pPr>
                      <a:endParaRPr lang="en-US" sz="2100" i="0" dirty="0">
                        <a:latin typeface="Times New Roman" pitchFamily="18" charset="0"/>
                        <a:ea typeface="Calibri"/>
                        <a:cs typeface="Times New Roman" pitchFamily="18" charset="0"/>
                      </a:endParaRPr>
                    </a:p>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04129">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p>
                      <a:pPr algn="ctr">
                        <a:lnSpc>
                          <a:spcPct val="115000"/>
                        </a:lnSpc>
                        <a:spcAft>
                          <a:spcPts val="0"/>
                        </a:spcAft>
                      </a:pPr>
                      <a:r>
                        <a:rPr lang="en-US" sz="3200" b="1" i="0" dirty="0" err="1">
                          <a:latin typeface="Times New Roman" pitchFamily="18" charset="0"/>
                          <a:ea typeface="Calibri"/>
                          <a:cs typeface="Times New Roman" pitchFamily="18" charset="0"/>
                        </a:rPr>
                        <a:t>Phẩm</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chất</a:t>
                      </a: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ectangle 5"/>
          <p:cNvSpPr/>
          <p:nvPr/>
        </p:nvSpPr>
        <p:spPr>
          <a:xfrm>
            <a:off x="255177" y="1035536"/>
            <a:ext cx="6762308" cy="615549"/>
          </a:xfrm>
          <a:prstGeom prst="rect">
            <a:avLst/>
          </a:prstGeom>
        </p:spPr>
        <p:txBody>
          <a:bodyPr wrap="square" lIns="121917" tIns="60958" rIns="121917" bIns="60958">
            <a:spAutoFit/>
          </a:bodyPr>
          <a:lstStyle/>
          <a:p>
            <a:pPr algn="ctr"/>
            <a:r>
              <a:rPr lang="en-US" sz="3200" i="1" dirty="0" err="1">
                <a:latin typeface="Times New Roman" pitchFamily="18" charset="0"/>
                <a:cs typeface="Times New Roman" pitchFamily="18" charset="0"/>
              </a:rPr>
              <a:t>Phiếu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bài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tập</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Hoàn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thiện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bảng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sau</a:t>
            </a:r>
            <a:r>
              <a:rPr lang="en-US" sz="3200" i="1" dirty="0">
                <a:latin typeface="Times New Roman" pitchFamily="18" charset="0"/>
                <a:cs typeface="Times New Roman" pitchFamily="18" charset="0"/>
              </a:rPr>
              <a:t>:</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687" y="1"/>
            <a:ext cx="4543312" cy="280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86618475"/>
              </p:ext>
            </p:extLst>
          </p:nvPr>
        </p:nvGraphicFramePr>
        <p:xfrm>
          <a:off x="0" y="565135"/>
          <a:ext cx="12192001" cy="6536926"/>
        </p:xfrm>
        <a:graphic>
          <a:graphicData uri="http://schemas.openxmlformats.org/drawingml/2006/table">
            <a:tbl>
              <a:tblPr/>
              <a:tblGrid>
                <a:gridCol w="1893346">
                  <a:extLst>
                    <a:ext uri="{9D8B030D-6E8A-4147-A177-3AD203B41FA5}">
                      <a16:colId xmlns:a16="http://schemas.microsoft.com/office/drawing/2014/main" val="20000"/>
                    </a:ext>
                  </a:extLst>
                </a:gridCol>
                <a:gridCol w="5294264">
                  <a:extLst>
                    <a:ext uri="{9D8B030D-6E8A-4147-A177-3AD203B41FA5}">
                      <a16:colId xmlns:a16="http://schemas.microsoft.com/office/drawing/2014/main" val="20001"/>
                    </a:ext>
                  </a:extLst>
                </a:gridCol>
                <a:gridCol w="5004391">
                  <a:extLst>
                    <a:ext uri="{9D8B030D-6E8A-4147-A177-3AD203B41FA5}">
                      <a16:colId xmlns:a16="http://schemas.microsoft.com/office/drawing/2014/main" val="20002"/>
                    </a:ext>
                  </a:extLst>
                </a:gridCol>
              </a:tblGrid>
              <a:tr h="400179">
                <a:tc>
                  <a:txBody>
                    <a:bodyPr/>
                    <a:lstStyle/>
                    <a:p>
                      <a:pPr>
                        <a:lnSpc>
                          <a:spcPct val="115000"/>
                        </a:lnSpc>
                        <a:spcAft>
                          <a:spcPts val="0"/>
                        </a:spcAft>
                      </a:pPr>
                      <a:endParaRPr lang="en-US" sz="24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US" sz="2400" b="1" i="1" dirty="0" err="1">
                          <a:latin typeface="Times New Roman" pitchFamily="18" charset="0"/>
                          <a:ea typeface="Calibri"/>
                          <a:cs typeface="Times New Roman" pitchFamily="18" charset="0"/>
                        </a:rPr>
                        <a:t>Thạch</a:t>
                      </a:r>
                      <a:r>
                        <a:rPr lang="en-US" sz="2400" b="1" i="1" dirty="0">
                          <a:latin typeface="Times New Roman" pitchFamily="18" charset="0"/>
                          <a:ea typeface="Calibri"/>
                          <a:cs typeface="Times New Roman" pitchFamily="18" charset="0"/>
                        </a:rPr>
                        <a:t> </a:t>
                      </a:r>
                      <a:r>
                        <a:rPr lang="en-US" sz="2400" b="1" i="1" dirty="0" err="1">
                          <a:latin typeface="Times New Roman" pitchFamily="18" charset="0"/>
                          <a:ea typeface="Calibri"/>
                          <a:cs typeface="Times New Roman" pitchFamily="18" charset="0"/>
                        </a:rPr>
                        <a:t>Sanh</a:t>
                      </a:r>
                      <a:endParaRPr lang="en-US" sz="24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US" sz="2400" b="1" i="1" dirty="0" err="1">
                          <a:latin typeface="Times New Roman" pitchFamily="18" charset="0"/>
                          <a:ea typeface="Calibri"/>
                          <a:cs typeface="Times New Roman" pitchFamily="18" charset="0"/>
                        </a:rPr>
                        <a:t>Lý</a:t>
                      </a:r>
                      <a:r>
                        <a:rPr lang="en-US" sz="2400" b="1" i="1" dirty="0">
                          <a:latin typeface="Times New Roman" pitchFamily="18" charset="0"/>
                          <a:ea typeface="Calibri"/>
                          <a:cs typeface="Times New Roman" pitchFamily="18" charset="0"/>
                        </a:rPr>
                        <a:t> </a:t>
                      </a:r>
                      <a:r>
                        <a:rPr lang="en-US" sz="2400" b="1" i="1" dirty="0" err="1">
                          <a:latin typeface="Times New Roman" pitchFamily="18" charset="0"/>
                          <a:ea typeface="Calibri"/>
                          <a:cs typeface="Times New Roman" pitchFamily="18" charset="0"/>
                        </a:rPr>
                        <a:t>Thông</a:t>
                      </a:r>
                      <a:endParaRPr lang="en-US" sz="24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8663">
                <a:tc>
                  <a:txBody>
                    <a:bodyPr/>
                    <a:lstStyle/>
                    <a:p>
                      <a:pPr algn="ctr">
                        <a:lnSpc>
                          <a:spcPct val="115000"/>
                        </a:lnSpc>
                        <a:spcAft>
                          <a:spcPts val="0"/>
                        </a:spcAft>
                      </a:pPr>
                      <a:r>
                        <a:rPr lang="en-US" sz="2400" b="1" i="1" dirty="0" err="1">
                          <a:latin typeface="Times New Roman" pitchFamily="18" charset="0"/>
                          <a:ea typeface="Calibri"/>
                          <a:cs typeface="Times New Roman" pitchFamily="18" charset="0"/>
                        </a:rPr>
                        <a:t>Bản</a:t>
                      </a:r>
                      <a:r>
                        <a:rPr lang="en-US" sz="2400" b="1" i="1" baseline="0" dirty="0">
                          <a:latin typeface="Times New Roman" pitchFamily="18" charset="0"/>
                          <a:ea typeface="Calibri"/>
                          <a:cs typeface="Times New Roman" pitchFamily="18" charset="0"/>
                        </a:rPr>
                        <a:t> </a:t>
                      </a:r>
                      <a:r>
                        <a:rPr lang="en-US" sz="2400" b="1" i="1" baseline="0" dirty="0" err="1">
                          <a:latin typeface="Times New Roman" pitchFamily="18" charset="0"/>
                          <a:ea typeface="Calibri"/>
                          <a:cs typeface="Times New Roman" pitchFamily="18" charset="0"/>
                        </a:rPr>
                        <a:t>chất</a:t>
                      </a:r>
                      <a:endParaRPr lang="en-US" sz="2400" b="1" i="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400" dirty="0">
                          <a:solidFill>
                            <a:srgbClr val="002060"/>
                          </a:solidFill>
                          <a:effectLst/>
                          <a:latin typeface="Times New Roman" pitchFamily="18" charset="0"/>
                          <a:cs typeface="Times New Roman" pitchFamily="18" charset="0"/>
                        </a:rPr>
                        <a:t>Lao </a:t>
                      </a:r>
                      <a:r>
                        <a:rPr lang="en-US" sz="2400" dirty="0" err="1">
                          <a:solidFill>
                            <a:srgbClr val="002060"/>
                          </a:solidFill>
                          <a:effectLst/>
                          <a:latin typeface="Times New Roman" pitchFamily="18" charset="0"/>
                          <a:cs typeface="Times New Roman" pitchFamily="18" charset="0"/>
                        </a:rPr>
                        <a:t>động</a:t>
                      </a:r>
                      <a:endParaRPr lang="en-US" sz="2400" dirty="0">
                        <a:solidFill>
                          <a:srgbClr val="002060"/>
                        </a:solidFill>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400" dirty="0" err="1">
                          <a:solidFill>
                            <a:srgbClr val="002060"/>
                          </a:solidFill>
                          <a:effectLst/>
                          <a:latin typeface="Times New Roman" pitchFamily="18" charset="0"/>
                          <a:cs typeface="Times New Roman" pitchFamily="18" charset="0"/>
                        </a:rPr>
                        <a:t>Bóc</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lột</a:t>
                      </a:r>
                      <a:endParaRPr lang="en-US" sz="2400" dirty="0">
                        <a:solidFill>
                          <a:srgbClr val="00206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757333">
                <a:tc rowSpan="3">
                  <a:txBody>
                    <a:bodyPr/>
                    <a:lstStyle/>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gn="ctr">
                        <a:lnSpc>
                          <a:spcPct val="115000"/>
                        </a:lnSpc>
                        <a:spcAft>
                          <a:spcPts val="0"/>
                        </a:spcAft>
                      </a:pPr>
                      <a:r>
                        <a:rPr lang="en-US" sz="2400" b="1" i="1" dirty="0" err="1">
                          <a:latin typeface="Times New Roman" pitchFamily="18" charset="0"/>
                          <a:ea typeface="Calibri"/>
                          <a:cs typeface="Times New Roman" pitchFamily="18" charset="0"/>
                        </a:rPr>
                        <a:t>Phẩm</a:t>
                      </a:r>
                      <a:r>
                        <a:rPr lang="en-US" sz="2400" b="1" i="1" dirty="0">
                          <a:latin typeface="Times New Roman" pitchFamily="18" charset="0"/>
                          <a:ea typeface="Calibri"/>
                          <a:cs typeface="Times New Roman" pitchFamily="18" charset="0"/>
                        </a:rPr>
                        <a:t> </a:t>
                      </a:r>
                      <a:r>
                        <a:rPr lang="en-US" sz="2400" b="1" i="1" dirty="0" err="1">
                          <a:latin typeface="Times New Roman" pitchFamily="18" charset="0"/>
                          <a:ea typeface="Calibri"/>
                          <a:cs typeface="Times New Roman" pitchFamily="18" charset="0"/>
                        </a:rPr>
                        <a:t>chất</a:t>
                      </a:r>
                      <a:endParaRPr lang="en-US" sz="2400" b="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70000"/>
                        </a:lnSpc>
                        <a:spcBef>
                          <a:spcPts val="0"/>
                        </a:spcBef>
                        <a:spcAft>
                          <a:spcPts val="1000"/>
                        </a:spcAft>
                        <a:buFontTx/>
                        <a:buNone/>
                      </a:pPr>
                      <a:endParaRPr lang="en-US" sz="2400" dirty="0">
                        <a:solidFill>
                          <a:schemeClr val="tx1">
                            <a:lumMod val="50000"/>
                          </a:schemeClr>
                        </a:solidFill>
                        <a:effectLst/>
                        <a:latin typeface="Times New Roman" pitchFamily="18" charset="0"/>
                        <a:cs typeface="Times New Roman" pitchFamily="18" charset="0"/>
                      </a:endParaRPr>
                    </a:p>
                    <a:p>
                      <a:pPr marL="342900" marR="0" lvl="0" indent="-342900">
                        <a:lnSpc>
                          <a:spcPct val="70000"/>
                        </a:lnSpc>
                        <a:spcBef>
                          <a:spcPts val="0"/>
                        </a:spcBef>
                        <a:spcAft>
                          <a:spcPts val="1000"/>
                        </a:spcAft>
                        <a:buFontTx/>
                        <a:buChar char="-"/>
                      </a:pPr>
                      <a:r>
                        <a:rPr lang="en-US" sz="2400" b="1" dirty="0" err="1">
                          <a:solidFill>
                            <a:schemeClr val="tx1">
                              <a:lumMod val="50000"/>
                            </a:schemeClr>
                          </a:solidFill>
                          <a:effectLst/>
                          <a:latin typeface="Times New Roman" pitchFamily="18" charset="0"/>
                          <a:cs typeface="Times New Roman" pitchFamily="18" charset="0"/>
                        </a:rPr>
                        <a:t>Cả</a:t>
                      </a:r>
                      <a:r>
                        <a:rPr lang="en-US" sz="2400" b="1" dirty="0">
                          <a:solidFill>
                            <a:schemeClr val="tx1">
                              <a:lumMod val="50000"/>
                            </a:schemeClr>
                          </a:solidFill>
                          <a:effectLst/>
                          <a:latin typeface="Times New Roman" pitchFamily="18" charset="0"/>
                          <a:cs typeface="Times New Roman" pitchFamily="18" charset="0"/>
                        </a:rPr>
                        <a:t> tin, </a:t>
                      </a:r>
                      <a:r>
                        <a:rPr lang="en-US" sz="2400" b="1" dirty="0" err="1">
                          <a:solidFill>
                            <a:schemeClr val="tx1">
                              <a:lumMod val="50000"/>
                            </a:schemeClr>
                          </a:solidFill>
                          <a:effectLst/>
                          <a:latin typeface="Times New Roman" pitchFamily="18" charset="0"/>
                          <a:cs typeface="Times New Roman" pitchFamily="18" charset="0"/>
                        </a:rPr>
                        <a:t>thật</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thà</a:t>
                      </a:r>
                      <a:r>
                        <a:rPr lang="en-US" sz="2400" b="1" dirty="0">
                          <a:solidFill>
                            <a:schemeClr val="tx1">
                              <a:lumMod val="50000"/>
                            </a:schemeClr>
                          </a:solidFill>
                          <a:effectLst/>
                          <a:latin typeface="Times New Roman" pitchFamily="18" charset="0"/>
                          <a:cs typeface="Times New Roman" pitchFamily="18" charset="0"/>
                        </a:rPr>
                        <a:t>:</a:t>
                      </a:r>
                    </a:p>
                    <a:p>
                      <a:pPr marL="342900" marR="0" lvl="0" indent="-342900">
                        <a:lnSpc>
                          <a:spcPct val="70000"/>
                        </a:lnSpc>
                        <a:spcBef>
                          <a:spcPts val="0"/>
                        </a:spcBef>
                        <a:spcAft>
                          <a:spcPts val="1000"/>
                        </a:spcAft>
                        <a:buFontTx/>
                        <a:buNone/>
                      </a:pPr>
                      <a:r>
                        <a:rPr lang="en-US" sz="2400" dirty="0">
                          <a:solidFill>
                            <a:schemeClr val="tx1">
                              <a:lumMod val="50000"/>
                            </a:schemeClr>
                          </a:solidFill>
                          <a:effectLst/>
                          <a:latin typeface="Times New Roman" pitchFamily="18" charset="0"/>
                          <a:cs typeface="Times New Roman" pitchFamily="18" charset="0"/>
                        </a:rPr>
                        <a:t>+ Tin </a:t>
                      </a:r>
                      <a:r>
                        <a:rPr lang="en-US" sz="2400" dirty="0" err="1">
                          <a:solidFill>
                            <a:schemeClr val="tx1">
                              <a:lumMod val="50000"/>
                            </a:schemeClr>
                          </a:solidFill>
                          <a:effectLst/>
                          <a:latin typeface="Times New Roman" pitchFamily="18" charset="0"/>
                          <a:cs typeface="Times New Roman" pitchFamily="18" charset="0"/>
                        </a:rPr>
                        <a:t>lời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đi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canh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miếu</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thay</a:t>
                      </a:r>
                      <a:r>
                        <a:rPr lang="en-US" sz="2400" dirty="0">
                          <a:solidFill>
                            <a:schemeClr val="tx1">
                              <a:lumMod val="50000"/>
                            </a:schemeClr>
                          </a:solidFill>
                          <a:effectLst/>
                          <a:latin typeface="Times New Roman" pitchFamily="18" charset="0"/>
                          <a:cs typeface="Times New Roman" pitchFamily="18" charset="0"/>
                        </a:rPr>
                        <a:t>.</a:t>
                      </a:r>
                    </a:p>
                    <a:p>
                      <a:pPr marL="342900" marR="0" lvl="0" indent="-342900">
                        <a:lnSpc>
                          <a:spcPct val="70000"/>
                        </a:lnSpc>
                        <a:spcBef>
                          <a:spcPts val="0"/>
                        </a:spcBef>
                        <a:spcAft>
                          <a:spcPts val="1000"/>
                        </a:spcAft>
                        <a:buFontTx/>
                        <a:buNone/>
                      </a:pPr>
                      <a:r>
                        <a:rPr lang="en-US" sz="2400" dirty="0">
                          <a:solidFill>
                            <a:schemeClr val="tx1">
                              <a:lumMod val="50000"/>
                            </a:schemeClr>
                          </a:solidFill>
                          <a:effectLst/>
                          <a:latin typeface="Times New Roman" pitchFamily="18" charset="0"/>
                          <a:cs typeface="Times New Roman" pitchFamily="18" charset="0"/>
                        </a:rPr>
                        <a:t>+ Tin </a:t>
                      </a:r>
                      <a:r>
                        <a:rPr lang="en-US" sz="2400" dirty="0" err="1">
                          <a:solidFill>
                            <a:schemeClr val="tx1">
                              <a:lumMod val="50000"/>
                            </a:schemeClr>
                          </a:solidFill>
                          <a:effectLst/>
                          <a:latin typeface="Times New Roman" pitchFamily="18" charset="0"/>
                          <a:cs typeface="Times New Roman" pitchFamily="18" charset="0"/>
                        </a:rPr>
                        <a:t>lời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chằn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tinh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là</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của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vua</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nuôi</a:t>
                      </a:r>
                      <a:r>
                        <a:rPr lang="en-US" sz="2400" dirty="0">
                          <a:solidFill>
                            <a:schemeClr val="tx1">
                              <a:lumMod val="50000"/>
                            </a:schemeClr>
                          </a:solidFill>
                          <a:effectLst/>
                          <a:latin typeface="Times New Roman" pitchFamily="18" charset="0"/>
                          <a:cs typeface="Times New Roman" pitchFamily="18" charset="0"/>
                        </a:rPr>
                        <a:t>.</a:t>
                      </a:r>
                    </a:p>
                    <a:p>
                      <a:pPr marL="457200" marR="0" indent="-457200">
                        <a:lnSpc>
                          <a:spcPct val="70000"/>
                        </a:lnSpc>
                        <a:spcBef>
                          <a:spcPts val="0"/>
                        </a:spcBef>
                        <a:spcAft>
                          <a:spcPts val="0"/>
                        </a:spcAft>
                      </a:pPr>
                      <a:r>
                        <a:rPr lang="en-US" sz="2400" dirty="0">
                          <a:solidFill>
                            <a:schemeClr val="tx1">
                              <a:lumMod val="50000"/>
                            </a:schemeClr>
                          </a:solidFill>
                          <a:effectLst/>
                          <a:latin typeface="Times New Roman" pitchFamily="18" charset="0"/>
                          <a:cs typeface="Times New Roman" pitchFamily="18" charset="0"/>
                        </a:rPr>
                        <a:t>+ Tin </a:t>
                      </a:r>
                      <a:r>
                        <a:rPr lang="en-US" sz="2400" dirty="0" err="1">
                          <a:solidFill>
                            <a:schemeClr val="tx1">
                              <a:lumMod val="50000"/>
                            </a:schemeClr>
                          </a:solidFill>
                          <a:effectLst/>
                          <a:latin typeface="Times New Roman" pitchFamily="18" charset="0"/>
                          <a:cs typeface="Times New Roman" pitchFamily="18" charset="0"/>
                        </a:rPr>
                        <a:t>lời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xuống</a:t>
                      </a:r>
                      <a:r>
                        <a:rPr lang="en-US" sz="2400" dirty="0">
                          <a:solidFill>
                            <a:schemeClr val="tx1">
                              <a:lumMod val="50000"/>
                            </a:schemeClr>
                          </a:solidFill>
                          <a:effectLst/>
                          <a:latin typeface="Times New Roman" pitchFamily="18" charset="0"/>
                          <a:cs typeface="Times New Roman" pitchFamily="18" charset="0"/>
                        </a:rPr>
                        <a:t> hang </a:t>
                      </a:r>
                      <a:r>
                        <a:rPr lang="en-US" sz="2400" dirty="0" err="1">
                          <a:solidFill>
                            <a:schemeClr val="tx1">
                              <a:lumMod val="50000"/>
                            </a:schemeClr>
                          </a:solidFill>
                          <a:effectLst/>
                          <a:latin typeface="Times New Roman" pitchFamily="18" charset="0"/>
                          <a:cs typeface="Times New Roman" pitchFamily="18" charset="0"/>
                        </a:rPr>
                        <a:t>cứu</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chúa</a:t>
                      </a:r>
                      <a:r>
                        <a:rPr lang="en-US" sz="2400" dirty="0">
                          <a:solidFill>
                            <a:schemeClr val="tx1">
                              <a:lumMod val="50000"/>
                            </a:schemeClr>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342900" marR="0" lvl="0" indent="-342900">
                        <a:lnSpc>
                          <a:spcPct val="115000"/>
                        </a:lnSpc>
                        <a:spcBef>
                          <a:spcPts val="0"/>
                        </a:spcBef>
                        <a:spcAft>
                          <a:spcPts val="0"/>
                        </a:spcAft>
                        <a:buFont typeface="Calibri"/>
                        <a:buChar char="-"/>
                      </a:pPr>
                      <a:r>
                        <a:rPr lang="en-US" sz="2400" b="1" dirty="0" err="1">
                          <a:solidFill>
                            <a:schemeClr val="tx1">
                              <a:lumMod val="50000"/>
                            </a:schemeClr>
                          </a:solidFill>
                          <a:effectLst/>
                          <a:latin typeface="Times New Roman" pitchFamily="18" charset="0"/>
                          <a:cs typeface="Times New Roman" pitchFamily="18" charset="0"/>
                        </a:rPr>
                        <a:t>Lừa</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lọc</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xảo</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quyệt</a:t>
                      </a:r>
                      <a:r>
                        <a:rPr lang="en-US" sz="2400" b="1"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Lừa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Thạch</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Sanh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thế</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mạng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cho</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mình</a:t>
                      </a:r>
                      <a:r>
                        <a:rPr lang="en-US" sz="2400"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Cướp</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phong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quận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công</a:t>
                      </a:r>
                      <a:r>
                        <a:rPr lang="en-US" sz="2400"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Lừa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để</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lấy</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chúa</a:t>
                      </a:r>
                      <a:r>
                        <a:rPr lang="en-US" sz="2400" dirty="0">
                          <a:solidFill>
                            <a:schemeClr val="tx1">
                              <a:lumMod val="50000"/>
                            </a:schemeClr>
                          </a:solidFill>
                          <a:effectLst/>
                          <a:latin typeface="Times New Roman" pitchFamily="18" charset="0"/>
                          <a:cs typeface="Times New Roman" pitchFamily="18" charset="0"/>
                        </a:rPr>
                        <a:t>.</a:t>
                      </a:r>
                      <a:endParaRPr lang="en-US" sz="24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1345184">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Char char="-"/>
                      </a:pPr>
                      <a:r>
                        <a:rPr lang="en-US" sz="2400"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Là</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người</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vị</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tha</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nhân</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hậu</a:t>
                      </a:r>
                      <a:r>
                        <a:rPr lang="en-US" sz="2400" dirty="0">
                          <a:solidFill>
                            <a:schemeClr val="tx1">
                              <a:lumMod val="50000"/>
                            </a:schemeClr>
                          </a:solidFill>
                          <a:effectLst/>
                          <a:latin typeface="Times New Roman" pitchFamily="18" charset="0"/>
                          <a:cs typeface="Times New Roman" pitchFamily="18" charset="0"/>
                        </a:rPr>
                        <a:t>:</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Bị</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Lí</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hãm</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hại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rất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nhiều</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nhưng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vẫn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không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trả</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thù</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mà</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chết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cho</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về</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quê</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làm</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ăn</a:t>
                      </a:r>
                      <a:r>
                        <a:rPr lang="en-US" sz="2400" dirty="0">
                          <a:solidFill>
                            <a:schemeClr val="tx1">
                              <a:lumMod val="50000"/>
                            </a:schemeClr>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lvl="0" indent="0">
                        <a:lnSpc>
                          <a:spcPct val="115000"/>
                        </a:lnSpc>
                        <a:spcBef>
                          <a:spcPts val="0"/>
                        </a:spcBef>
                        <a:spcAft>
                          <a:spcPts val="0"/>
                        </a:spcAft>
                        <a:buFont typeface="Calibri"/>
                        <a:buChar char="-"/>
                      </a:pPr>
                      <a:r>
                        <a:rPr lang="en-US" sz="2400"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Tàn</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nhẫn</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vô</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lương</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tâm</a:t>
                      </a:r>
                      <a:r>
                        <a:rPr lang="en-US" sz="2400" b="1" dirty="0">
                          <a:solidFill>
                            <a:schemeClr val="tx1">
                              <a:lumMod val="50000"/>
                            </a:schemeClr>
                          </a:solidFill>
                          <a:effectLst/>
                          <a:latin typeface="Times New Roman" pitchFamily="18" charset="0"/>
                          <a:cs typeface="Times New Roman" pitchFamily="18" charset="0"/>
                        </a:rPr>
                        <a:t>:</a:t>
                      </a:r>
                      <a:r>
                        <a:rPr lang="en-US" sz="2400" b="1"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Lợi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dụng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tình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anh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em</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kết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nghĩa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để</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bóc</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lột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sức</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lao</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động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của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Thạch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Sanh</a:t>
                      </a:r>
                      <a:r>
                        <a:rPr lang="en-US" sz="2400" dirty="0">
                          <a:solidFill>
                            <a:schemeClr val="tx1">
                              <a:lumMod val="50000"/>
                            </a:schemeClr>
                          </a:solidFill>
                          <a:effectLst/>
                          <a:latin typeface="Times New Roman" pitchFamily="18" charset="0"/>
                          <a:cs typeface="Times New Roman" pitchFamily="18" charset="0"/>
                        </a:rPr>
                        <a:t>.</a:t>
                      </a:r>
                      <a:endParaRPr lang="en-US" sz="24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444055">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r>
                        <a:rPr lang="en-US" sz="2400"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Là</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người</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anh</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hùng</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tài</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giỏi</a:t>
                      </a:r>
                      <a:endParaRPr lang="en-US" sz="2400" b="1"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lvl="0" indent="0">
                        <a:lnSpc>
                          <a:spcPct val="115000"/>
                        </a:lnSpc>
                        <a:spcBef>
                          <a:spcPts val="0"/>
                        </a:spcBef>
                        <a:spcAft>
                          <a:spcPts val="0"/>
                        </a:spcAft>
                        <a:buFont typeface="Calibri"/>
                        <a:buChar char="-"/>
                      </a:pPr>
                      <a:r>
                        <a:rPr lang="en-US" sz="2400" b="1" dirty="0" err="1">
                          <a:solidFill>
                            <a:schemeClr val="tx1">
                              <a:lumMod val="50000"/>
                            </a:schemeClr>
                          </a:solidFill>
                          <a:effectLst/>
                          <a:latin typeface="Times New Roman" pitchFamily="18" charset="0"/>
                          <a:cs typeface="Times New Roman" pitchFamily="18" charset="0"/>
                        </a:rPr>
                        <a:t>Tiểu</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nhân</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bạc</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nhược</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thấp</a:t>
                      </a:r>
                      <a:r>
                        <a:rPr lang="en-US" sz="2400" b="1" dirty="0">
                          <a:solidFill>
                            <a:schemeClr val="tx1">
                              <a:lumMod val="50000"/>
                            </a:schemeClr>
                          </a:solidFill>
                          <a:effectLst/>
                          <a:latin typeface="Times New Roman" pitchFamily="18" charset="0"/>
                          <a:cs typeface="Times New Roman" pitchFamily="18" charset="0"/>
                        </a:rPr>
                        <a:t> </a:t>
                      </a:r>
                      <a:r>
                        <a:rPr lang="en-US" sz="2400" b="1" dirty="0" err="1">
                          <a:solidFill>
                            <a:schemeClr val="tx1">
                              <a:lumMod val="50000"/>
                            </a:schemeClr>
                          </a:solidFill>
                          <a:effectLst/>
                          <a:latin typeface="Times New Roman" pitchFamily="18" charset="0"/>
                          <a:cs typeface="Times New Roman" pitchFamily="18" charset="0"/>
                        </a:rPr>
                        <a:t>hèn</a:t>
                      </a:r>
                      <a:endParaRPr lang="en-US" sz="2400" b="1"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790325">
                <a:tc rowSpan="2">
                  <a:txBody>
                    <a:bodyPr/>
                    <a:lstStyle/>
                    <a:p>
                      <a:pPr algn="ctr">
                        <a:lnSpc>
                          <a:spcPct val="115000"/>
                        </a:lnSpc>
                        <a:spcAft>
                          <a:spcPts val="0"/>
                        </a:spcAft>
                      </a:pPr>
                      <a:endParaRPr lang="en-US" sz="2400" b="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1" indent="0">
                        <a:lnSpc>
                          <a:spcPct val="115000"/>
                        </a:lnSpc>
                        <a:spcBef>
                          <a:spcPts val="0"/>
                        </a:spcBef>
                        <a:spcAft>
                          <a:spcPts val="0"/>
                        </a:spcAft>
                        <a:buFont typeface="Wingdings"/>
                        <a:buNone/>
                      </a:pPr>
                      <a:r>
                        <a:rPr lang="en-US" sz="2400" b="0" dirty="0">
                          <a:solidFill>
                            <a:srgbClr val="FF0000"/>
                          </a:solidFill>
                          <a:effectLst/>
                          <a:latin typeface="Times New Roman" pitchFamily="18" charset="0"/>
                          <a:cs typeface="Times New Roman" pitchFamily="18" charset="0"/>
                          <a:sym typeface="Wingdings" pitchFamily="2" charset="2"/>
                        </a:rPr>
                        <a:t> </a:t>
                      </a:r>
                      <a:r>
                        <a:rPr lang="en-US" sz="2400" b="0" dirty="0" err="1">
                          <a:solidFill>
                            <a:srgbClr val="FF0000"/>
                          </a:solidFill>
                          <a:effectLst/>
                          <a:latin typeface="Times New Roman" pitchFamily="18" charset="0"/>
                          <a:cs typeface="Times New Roman" pitchFamily="18" charset="0"/>
                        </a:rPr>
                        <a:t>Đại</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diện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cho</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cái</a:t>
                      </a:r>
                      <a:r>
                        <a:rPr lang="en-US" sz="2400" b="0" dirty="0">
                          <a:solidFill>
                            <a:srgbClr val="FF0000"/>
                          </a:solidFill>
                          <a:effectLst/>
                          <a:latin typeface="Times New Roman" pitchFamily="18" charset="0"/>
                          <a:cs typeface="Times New Roman" pitchFamily="18" charset="0"/>
                        </a:rPr>
                        <a:t> THIỆN,</a:t>
                      </a:r>
                    </a:p>
                    <a:p>
                      <a:pPr marL="0" marR="0" lvl="1" indent="0">
                        <a:lnSpc>
                          <a:spcPct val="115000"/>
                        </a:lnSpc>
                        <a:spcBef>
                          <a:spcPts val="0"/>
                        </a:spcBef>
                        <a:spcAft>
                          <a:spcPts val="0"/>
                        </a:spcAft>
                        <a:buFont typeface="Wingdings"/>
                        <a:buNone/>
                      </a:pPr>
                      <a:r>
                        <a:rPr lang="en-US" sz="2400" b="0" dirty="0">
                          <a:solidFill>
                            <a:srgbClr val="FF0000"/>
                          </a:solidFill>
                          <a:effectLst/>
                          <a:latin typeface="Times New Roman" pitchFamily="18" charset="0"/>
                          <a:cs typeface="Times New Roman" pitchFamily="18" charset="0"/>
                        </a:rPr>
                        <a:t>“Ở </a:t>
                      </a:r>
                      <a:r>
                        <a:rPr lang="en-US" sz="2400" b="0" dirty="0" err="1">
                          <a:solidFill>
                            <a:srgbClr val="FF0000"/>
                          </a:solidFill>
                          <a:effectLst/>
                          <a:latin typeface="Times New Roman" pitchFamily="18" charset="0"/>
                          <a:cs typeface="Times New Roman" pitchFamily="18" charset="0"/>
                        </a:rPr>
                        <a:t>hiền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gặp</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lành</a:t>
                      </a:r>
                      <a:r>
                        <a:rPr lang="en-US" sz="2400" b="0" dirty="0">
                          <a:solidFill>
                            <a:srgbClr val="FF0000"/>
                          </a:solidFill>
                          <a:effectLst/>
                          <a:latin typeface="Times New Roman" pitchFamily="18" charset="0"/>
                          <a:cs typeface="Times New Roman" pitchFamily="18" charset="0"/>
                        </a:rPr>
                        <a:t>”.</a:t>
                      </a:r>
                      <a:endParaRPr lang="en-US" sz="2400" b="0" dirty="0">
                        <a:solidFill>
                          <a:srgbClr val="FF000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1" indent="0">
                        <a:lnSpc>
                          <a:spcPct val="115000"/>
                        </a:lnSpc>
                        <a:spcBef>
                          <a:spcPts val="0"/>
                        </a:spcBef>
                        <a:spcAft>
                          <a:spcPts val="0"/>
                        </a:spcAft>
                        <a:buFont typeface="Wingdings"/>
                        <a:buNone/>
                      </a:pPr>
                      <a:r>
                        <a:rPr lang="en-US" sz="2400" b="0" dirty="0">
                          <a:solidFill>
                            <a:srgbClr val="FF0000"/>
                          </a:solidFill>
                          <a:effectLst/>
                          <a:latin typeface="Times New Roman" pitchFamily="18" charset="0"/>
                          <a:cs typeface="Times New Roman" pitchFamily="18" charset="0"/>
                          <a:sym typeface="Wingdings" pitchFamily="2" charset="2"/>
                        </a:rPr>
                        <a:t> </a:t>
                      </a:r>
                      <a:r>
                        <a:rPr lang="en-US" sz="2400" b="0" dirty="0" err="1">
                          <a:solidFill>
                            <a:srgbClr val="FF0000"/>
                          </a:solidFill>
                          <a:effectLst/>
                          <a:latin typeface="Times New Roman" pitchFamily="18" charset="0"/>
                          <a:cs typeface="Times New Roman" pitchFamily="18" charset="0"/>
                        </a:rPr>
                        <a:t>Đại</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diện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cho</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cái</a:t>
                      </a:r>
                      <a:r>
                        <a:rPr lang="en-US" sz="2400" b="0" dirty="0">
                          <a:solidFill>
                            <a:srgbClr val="FF0000"/>
                          </a:solidFill>
                          <a:effectLst/>
                          <a:latin typeface="Times New Roman" pitchFamily="18" charset="0"/>
                          <a:cs typeface="Times New Roman" pitchFamily="18" charset="0"/>
                        </a:rPr>
                        <a:t> ÁC,</a:t>
                      </a:r>
                    </a:p>
                    <a:p>
                      <a:pPr marL="0" marR="0" lvl="1" indent="0">
                        <a:lnSpc>
                          <a:spcPct val="115000"/>
                        </a:lnSpc>
                        <a:spcBef>
                          <a:spcPts val="0"/>
                        </a:spcBef>
                        <a:spcAft>
                          <a:spcPts val="0"/>
                        </a:spcAft>
                        <a:buFont typeface="Wingdings"/>
                        <a:buNone/>
                      </a:pPr>
                      <a:r>
                        <a:rPr lang="en-US" sz="2400" b="0" dirty="0">
                          <a:solidFill>
                            <a:srgbClr val="FF0000"/>
                          </a:solidFill>
                          <a:effectLst/>
                          <a:latin typeface="Times New Roman" pitchFamily="18" charset="0"/>
                          <a:cs typeface="Times New Roman" pitchFamily="18" charset="0"/>
                        </a:rPr>
                        <a:t>“</a:t>
                      </a:r>
                      <a:r>
                        <a:rPr lang="en-US" sz="2400" b="0" dirty="0" err="1">
                          <a:solidFill>
                            <a:srgbClr val="FF0000"/>
                          </a:solidFill>
                          <a:effectLst/>
                          <a:latin typeface="Times New Roman" pitchFamily="18" charset="0"/>
                          <a:cs typeface="Times New Roman" pitchFamily="18" charset="0"/>
                        </a:rPr>
                        <a:t>Gieo</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gió</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gặt</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bão</a:t>
                      </a:r>
                      <a:r>
                        <a:rPr lang="en-US" sz="2400" b="0" dirty="0">
                          <a:solidFill>
                            <a:srgbClr val="FF0000"/>
                          </a:solidFill>
                          <a:effectLst/>
                          <a:latin typeface="Times New Roman" pitchFamily="18" charset="0"/>
                          <a:cs typeface="Times New Roman" pitchFamily="18" charset="0"/>
                        </a:rPr>
                        <a:t>”</a:t>
                      </a:r>
                      <a:endParaRPr lang="en-US" sz="2400" b="0" dirty="0">
                        <a:solidFill>
                          <a:srgbClr val="FF000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53888">
                <a:tc vMerge="1">
                  <a:txBody>
                    <a:bodyPr/>
                    <a:lstStyle/>
                    <a:p>
                      <a:pPr algn="ctr">
                        <a:lnSpc>
                          <a:spcPct val="115000"/>
                        </a:lnSpc>
                        <a:spcAft>
                          <a:spcPts val="0"/>
                        </a:spcAft>
                      </a:pPr>
                      <a:endParaRPr lang="en-US" sz="1800" b="1"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1" indent="0" algn="ctr" defTabSz="685800" rtl="0" eaLnBrk="1" fontAlgn="auto" latinLnBrk="0" hangingPunct="1">
                        <a:lnSpc>
                          <a:spcPct val="115000"/>
                        </a:lnSpc>
                        <a:spcBef>
                          <a:spcPts val="0"/>
                        </a:spcBef>
                        <a:spcAft>
                          <a:spcPts val="0"/>
                        </a:spcAft>
                        <a:buClrTx/>
                        <a:buSzTx/>
                        <a:buFont typeface="Wingdings"/>
                        <a:buNone/>
                        <a:tabLst/>
                        <a:defRPr/>
                      </a:pPr>
                      <a:r>
                        <a:rPr lang="en-US" sz="2400" i="1" dirty="0" err="1">
                          <a:solidFill>
                            <a:srgbClr val="002060"/>
                          </a:solidFill>
                          <a:effectLst/>
                          <a:latin typeface="Times New Roman" pitchFamily="18" charset="0"/>
                          <a:cs typeface="Times New Roman" pitchFamily="18" charset="0"/>
                        </a:rPr>
                        <a:t>Nghệ</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thuật</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đối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lập:Sự</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chiến</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thắng</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của</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Thạch</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Sanh</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đối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với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Lí</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Thông</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là</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sự</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chiến</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thắng</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của</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cái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đẹp</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cái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thiện</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đối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với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cái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ác</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cái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xấu</a:t>
                      </a:r>
                      <a:r>
                        <a:rPr lang="en-US" sz="2400" i="1" dirty="0">
                          <a:solidFill>
                            <a:srgbClr val="002060"/>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marL="0" marR="0" lvl="1" indent="0">
                        <a:lnSpc>
                          <a:spcPct val="115000"/>
                        </a:lnSpc>
                        <a:spcBef>
                          <a:spcPts val="0"/>
                        </a:spcBef>
                        <a:spcAft>
                          <a:spcPts val="0"/>
                        </a:spcAft>
                        <a:buFont typeface="Wingdings"/>
                        <a:buNone/>
                      </a:pPr>
                      <a:endParaRPr lang="en-US" sz="1600" b="0" dirty="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矩形 14"/>
          <p:cNvSpPr/>
          <p:nvPr/>
        </p:nvSpPr>
        <p:spPr>
          <a:xfrm>
            <a:off x="0" y="0"/>
            <a:ext cx="12113111" cy="539378"/>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32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PHIẾU BÀI TẬP</a:t>
            </a:r>
          </a:p>
        </p:txBody>
      </p:sp>
    </p:spTree>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038" y="-521227"/>
            <a:ext cx="13803281" cy="72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9" y="509687"/>
            <a:ext cx="3810000" cy="2916184"/>
          </a:xfrm>
          <a:prstGeom prst="rect">
            <a:avLst/>
          </a:prstGeom>
        </p:spPr>
      </p:pic>
      <p:pic>
        <p:nvPicPr>
          <p:cNvPr id="6"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13" y="-240790"/>
            <a:ext cx="1590675" cy="1524000"/>
          </a:xfrm>
          <a:prstGeom prst="rect">
            <a:avLst/>
          </a:prstGeom>
        </p:spPr>
      </p:pic>
      <p:sp>
        <p:nvSpPr>
          <p:cNvPr id="7" name="Rectangle 6"/>
          <p:cNvSpPr/>
          <p:nvPr/>
        </p:nvSpPr>
        <p:spPr>
          <a:xfrm>
            <a:off x="47397" y="1160236"/>
            <a:ext cx="3194657" cy="1384995"/>
          </a:xfrm>
          <a:prstGeom prst="rect">
            <a:avLst/>
          </a:prstGeom>
        </p:spPr>
        <p:txBody>
          <a:bodyPr wrap="square">
            <a:spAutoFit/>
          </a:bodyPr>
          <a:lstStyle/>
          <a:p>
            <a:pPr algn="ctr" defTabSz="457200"/>
            <a:r>
              <a:rPr lang="en-US" sz="2800" b="1" dirty="0">
                <a:solidFill>
                  <a:srgbClr val="FF0000"/>
                </a:solidFill>
                <a:ea typeface="微软雅黑"/>
                <a:cs typeface="Times New Roman" pitchFamily="18" charset="0"/>
              </a:rPr>
              <a:t>AI THÔNG MINH HƠN HỌC SINH LỚP 6</a:t>
            </a:r>
          </a:p>
        </p:txBody>
      </p:sp>
      <p:pic>
        <p:nvPicPr>
          <p:cNvPr id="2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877" t="53352" r="11679"/>
          <a:stretch/>
        </p:blipFill>
        <p:spPr bwMode="auto">
          <a:xfrm>
            <a:off x="4060539" y="3180150"/>
            <a:ext cx="7041157"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947596" y="670315"/>
            <a:ext cx="5558036" cy="2579620"/>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31" name="AutoShape 7"/>
          <p:cNvSpPr>
            <a:spLocks noChangeArrowheads="1"/>
          </p:cNvSpPr>
          <p:nvPr/>
        </p:nvSpPr>
        <p:spPr bwMode="auto">
          <a:xfrm>
            <a:off x="8270631" y="670315"/>
            <a:ext cx="3768969" cy="2180253"/>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just"/>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2"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10804660" y="3822660"/>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0" y="4812648"/>
            <a:ext cx="4325089" cy="1938992"/>
          </a:xfrm>
          <a:prstGeom prst="rect">
            <a:avLst/>
          </a:prstGeom>
          <a:solidFill>
            <a:srgbClr val="F8F6CC"/>
          </a:solidFill>
        </p:spPr>
        <p:txBody>
          <a:bodyPr wrap="square" rtlCol="0">
            <a:spAutoFit/>
          </a:bodyPr>
          <a:lstStyle/>
          <a:p>
            <a:r>
              <a:rPr lang="en-US" sz="2400" dirty="0">
                <a:solidFill>
                  <a:prstClr val="black"/>
                </a:solidFill>
                <a:cs typeface="Times New Roman" pitchFamily="18" charset="0"/>
              </a:rPr>
              <a:t>LUẬT CHƠI: </a:t>
            </a:r>
          </a:p>
          <a:p>
            <a:r>
              <a:rPr lang="en-US" sz="2400" dirty="0">
                <a:solidFill>
                  <a:prstClr val="black"/>
                </a:solidFill>
                <a:cs typeface="Times New Roman" pitchFamily="18" charset="0"/>
              </a:rPr>
              <a:t>-</a:t>
            </a:r>
            <a:r>
              <a:rPr lang="en-US" sz="2400" dirty="0" err="1">
                <a:solidFill>
                  <a:prstClr val="black"/>
                </a:solidFill>
                <a:cs typeface="Times New Roman" pitchFamily="18" charset="0"/>
              </a:rPr>
              <a:t>Nhóm</a:t>
            </a:r>
            <a:r>
              <a:rPr lang="en-US" sz="2400" dirty="0">
                <a:solidFill>
                  <a:prstClr val="black"/>
                </a:solidFill>
                <a:cs typeface="Times New Roman" pitchFamily="18" charset="0"/>
              </a:rPr>
              <a:t> (</a:t>
            </a:r>
            <a:r>
              <a:rPr lang="en-US" sz="2400" dirty="0" err="1">
                <a:solidFill>
                  <a:prstClr val="black"/>
                </a:solidFill>
                <a:cs typeface="Times New Roman" pitchFamily="18" charset="0"/>
              </a:rPr>
              <a:t>hai</a:t>
            </a:r>
            <a:r>
              <a:rPr lang="en-US" sz="2400" dirty="0">
                <a:solidFill>
                  <a:prstClr val="black"/>
                </a:solidFill>
                <a:cs typeface="Times New Roman" pitchFamily="18" charset="0"/>
              </a:rPr>
              <a:t> </a:t>
            </a:r>
            <a:r>
              <a:rPr lang="en-US" sz="2400" dirty="0" err="1">
                <a:solidFill>
                  <a:prstClr val="black"/>
                </a:solidFill>
                <a:cs typeface="Times New Roman" pitchFamily="18" charset="0"/>
              </a:rPr>
              <a:t>bạn</a:t>
            </a:r>
            <a:r>
              <a:rPr lang="en-US" sz="2400" dirty="0">
                <a:solidFill>
                  <a:prstClr val="black"/>
                </a:solidFill>
                <a:cs typeface="Times New Roman" pitchFamily="18" charset="0"/>
              </a:rPr>
              <a:t>) </a:t>
            </a:r>
            <a:r>
              <a:rPr lang="en-US" sz="2400" dirty="0" err="1">
                <a:solidFill>
                  <a:prstClr val="black"/>
                </a:solidFill>
                <a:cs typeface="Times New Roman" pitchFamily="18" charset="0"/>
              </a:rPr>
              <a:t>trả</a:t>
            </a:r>
            <a:r>
              <a:rPr lang="en-US" sz="2400" dirty="0">
                <a:solidFill>
                  <a:prstClr val="black"/>
                </a:solidFill>
                <a:cs typeface="Times New Roman" pitchFamily="18" charset="0"/>
              </a:rPr>
              <a:t> </a:t>
            </a:r>
            <a:r>
              <a:rPr lang="en-US" sz="2400" dirty="0" err="1">
                <a:solidFill>
                  <a:prstClr val="black"/>
                </a:solidFill>
                <a:cs typeface="Times New Roman" pitchFamily="18" charset="0"/>
              </a:rPr>
              <a:t>lời</a:t>
            </a:r>
            <a:r>
              <a:rPr lang="en-US" sz="2400" dirty="0">
                <a:solidFill>
                  <a:prstClr val="black"/>
                </a:solidFill>
                <a:cs typeface="Times New Roman" pitchFamily="18" charset="0"/>
              </a:rPr>
              <a:t> </a:t>
            </a:r>
            <a:r>
              <a:rPr lang="en-US" sz="2400" dirty="0" err="1">
                <a:solidFill>
                  <a:prstClr val="black"/>
                </a:solidFill>
                <a:cs typeface="Times New Roman" pitchFamily="18" charset="0"/>
              </a:rPr>
              <a:t>câu</a:t>
            </a:r>
            <a:r>
              <a:rPr lang="en-US" sz="2400" dirty="0">
                <a:solidFill>
                  <a:prstClr val="black"/>
                </a:solidFill>
                <a:cs typeface="Times New Roman" pitchFamily="18" charset="0"/>
              </a:rPr>
              <a:t> </a:t>
            </a:r>
            <a:r>
              <a:rPr lang="en-US" sz="2400" dirty="0" err="1">
                <a:solidFill>
                  <a:prstClr val="black"/>
                </a:solidFill>
                <a:cs typeface="Times New Roman" pitchFamily="18" charset="0"/>
              </a:rPr>
              <a:t>hỏi</a:t>
            </a:r>
            <a:r>
              <a:rPr lang="en-US" sz="2400" dirty="0">
                <a:solidFill>
                  <a:prstClr val="black"/>
                </a:solidFill>
                <a:cs typeface="Times New Roman" pitchFamily="18" charset="0"/>
              </a:rPr>
              <a:t> </a:t>
            </a:r>
            <a:r>
              <a:rPr lang="en-US" sz="2400" dirty="0" err="1">
                <a:solidFill>
                  <a:prstClr val="black"/>
                </a:solidFill>
                <a:cs typeface="Times New Roman" pitchFamily="18" charset="0"/>
              </a:rPr>
              <a:t>của</a:t>
            </a:r>
            <a:r>
              <a:rPr lang="en-US" sz="2400" dirty="0">
                <a:solidFill>
                  <a:prstClr val="black"/>
                </a:solidFill>
                <a:cs typeface="Times New Roman" pitchFamily="18" charset="0"/>
              </a:rPr>
              <a:t> </a:t>
            </a:r>
            <a:r>
              <a:rPr lang="en-US" sz="2400" dirty="0" err="1">
                <a:solidFill>
                  <a:prstClr val="black"/>
                </a:solidFill>
                <a:cs typeface="Times New Roman" pitchFamily="18" charset="0"/>
              </a:rPr>
              <a:t>nhau</a:t>
            </a:r>
            <a:r>
              <a:rPr lang="en-US" sz="2400" dirty="0">
                <a:solidFill>
                  <a:prstClr val="black"/>
                </a:solidFill>
                <a:cs typeface="Times New Roman" pitchFamily="18" charset="0"/>
              </a:rPr>
              <a:t> </a:t>
            </a:r>
            <a:endParaRPr lang="vi-VN" sz="2400" dirty="0">
              <a:solidFill>
                <a:prstClr val="black"/>
              </a:solidFill>
              <a:cs typeface="Times New Roman" pitchFamily="18" charset="0"/>
            </a:endParaRPr>
          </a:p>
          <a:p>
            <a:r>
              <a:rPr lang="en-US" sz="2400" i="1" dirty="0">
                <a:solidFill>
                  <a:prstClr val="black"/>
                </a:solidFill>
                <a:cs typeface="Times New Roman" pitchFamily="18" charset="0"/>
              </a:rPr>
              <a:t>-</a:t>
            </a:r>
            <a:r>
              <a:rPr lang="en-US" sz="2400" i="1" dirty="0" err="1">
                <a:solidFill>
                  <a:prstClr val="black"/>
                </a:solidFill>
                <a:cs typeface="Times New Roman" pitchFamily="18" charset="0"/>
              </a:rPr>
              <a:t>Thời</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gian</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chuẩn</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bị</a:t>
            </a:r>
            <a:r>
              <a:rPr lang="en-US" sz="2400" i="1" dirty="0">
                <a:solidFill>
                  <a:prstClr val="black"/>
                </a:solidFill>
                <a:cs typeface="Times New Roman" pitchFamily="18" charset="0"/>
              </a:rPr>
              <a:t>: 1 </a:t>
            </a:r>
            <a:r>
              <a:rPr lang="en-US" sz="2400" i="1" dirty="0" err="1">
                <a:solidFill>
                  <a:prstClr val="black"/>
                </a:solidFill>
                <a:cs typeface="Times New Roman" pitchFamily="18" charset="0"/>
              </a:rPr>
              <a:t>phút</a:t>
            </a:r>
            <a:r>
              <a:rPr lang="en-US" sz="2400" i="1" dirty="0">
                <a:solidFill>
                  <a:prstClr val="black"/>
                </a:solidFill>
                <a:cs typeface="Times New Roman" pitchFamily="18" charset="0"/>
              </a:rPr>
              <a:t>.</a:t>
            </a:r>
          </a:p>
          <a:p>
            <a:r>
              <a:rPr lang="en-US" sz="2400" i="1" dirty="0">
                <a:solidFill>
                  <a:prstClr val="black"/>
                </a:solidFill>
                <a:cs typeface="Times New Roman" pitchFamily="18" charset="0"/>
              </a:rPr>
              <a:t>-</a:t>
            </a:r>
            <a:r>
              <a:rPr lang="en-US" sz="2400" i="1" dirty="0" err="1">
                <a:solidFill>
                  <a:prstClr val="black"/>
                </a:solidFill>
                <a:cs typeface="Times New Roman" pitchFamily="18" charset="0"/>
              </a:rPr>
              <a:t>Thời</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gian</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trình</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bày</a:t>
            </a:r>
            <a:r>
              <a:rPr lang="en-US" sz="2400" i="1" dirty="0">
                <a:solidFill>
                  <a:prstClr val="black"/>
                </a:solidFill>
                <a:cs typeface="Times New Roman" pitchFamily="18" charset="0"/>
              </a:rPr>
              <a:t>: 1 </a:t>
            </a:r>
            <a:r>
              <a:rPr lang="en-US" sz="2400" i="1" dirty="0" err="1">
                <a:solidFill>
                  <a:prstClr val="black"/>
                </a:solidFill>
                <a:cs typeface="Times New Roman" pitchFamily="18" charset="0"/>
              </a:rPr>
              <a:t>phút</a:t>
            </a:r>
            <a:r>
              <a:rPr lang="en-US" sz="2400" i="1" dirty="0">
                <a:solidFill>
                  <a:prstClr val="black"/>
                </a:solidFill>
                <a:cs typeface="Times New Roman" pitchFamily="18" charset="0"/>
              </a:rPr>
              <a:t>.</a:t>
            </a:r>
          </a:p>
        </p:txBody>
      </p:sp>
      <p:sp>
        <p:nvSpPr>
          <p:cNvPr id="14" name="WordArt 8"/>
          <p:cNvSpPr>
            <a:spLocks noChangeArrowheads="1" noChangeShapeType="1" noTextEdit="1"/>
          </p:cNvSpPr>
          <p:nvPr/>
        </p:nvSpPr>
        <p:spPr bwMode="auto">
          <a:xfrm>
            <a:off x="2703995" y="-93906"/>
            <a:ext cx="5566635" cy="971550"/>
          </a:xfrm>
          <a:prstGeom prst="rect">
            <a:avLst/>
          </a:prstGeom>
        </p:spPr>
        <p:txBody>
          <a:bodyPr wrap="none" fromWordArt="1">
            <a:prstTxWarp prst="textWave2">
              <a:avLst>
                <a:gd name="adj1" fmla="val 13005"/>
                <a:gd name="adj2" fmla="val 0"/>
              </a:avLst>
            </a:prstTxWarp>
          </a:bodyPr>
          <a:lstStyle/>
          <a:p>
            <a:pPr algn="ctr" fontAlgn="base">
              <a:spcBef>
                <a:spcPct val="0"/>
              </a:spcBef>
              <a:spcAft>
                <a:spcPct val="0"/>
              </a:spcAft>
            </a:pPr>
            <a:r>
              <a:rPr lang="vi-VN" sz="4400" b="1" kern="10" dirty="0">
                <a:ln w="9525">
                  <a:solidFill>
                    <a:srgbClr val="FF0000"/>
                  </a:solidFill>
                  <a:round/>
                  <a:headEnd/>
                  <a:tailEnd/>
                </a:ln>
                <a:solidFill>
                  <a:srgbClr val="0000FF"/>
                </a:solidFill>
                <a:cs typeface="Times New Roman" panose="02020603050405020304" pitchFamily="18" charset="0"/>
              </a:rPr>
              <a:t>THẢO LUẬN: CẶP ĐÔI ĂN Ý</a:t>
            </a:r>
            <a:endParaRPr lang="en-US" sz="4400" b="1" kern="10" dirty="0">
              <a:ln w="9525">
                <a:solidFill>
                  <a:srgbClr val="FF0000"/>
                </a:solidFill>
                <a:round/>
                <a:headEnd/>
                <a:tailEnd/>
              </a:ln>
              <a:solidFill>
                <a:srgbClr val="0000FF"/>
              </a:solidFill>
              <a:cs typeface="Times New Roman" panose="02020603050405020304" pitchFamily="18" charset="0"/>
            </a:endParaRPr>
          </a:p>
        </p:txBody>
      </p:sp>
      <p:sp>
        <p:nvSpPr>
          <p:cNvPr id="3" name="Rectangle 2"/>
          <p:cNvSpPr/>
          <p:nvPr/>
        </p:nvSpPr>
        <p:spPr>
          <a:xfrm>
            <a:off x="3366724" y="1018929"/>
            <a:ext cx="4800242" cy="1938992"/>
          </a:xfrm>
          <a:prstGeom prst="rect">
            <a:avLst/>
          </a:prstGeom>
        </p:spPr>
        <p:txBody>
          <a:bodyPr wrap="square">
            <a:spAutoFit/>
          </a:bodyPr>
          <a:lstStyle/>
          <a:p>
            <a:pPr algn="ctr"/>
            <a:r>
              <a:rPr lang="vi-VN" sz="2400" i="1" dirty="0">
                <a:solidFill>
                  <a:srgbClr val="FF0000"/>
                </a:solidFill>
                <a:latin typeface="Times New Roman" panose="02020603050405020304" pitchFamily="18" charset="0"/>
                <a:cs typeface="Times New Roman" panose="02020603050405020304" pitchFamily="18" charset="0"/>
              </a:rPr>
              <a:t>Trong quan hệ với </a:t>
            </a:r>
            <a:r>
              <a:rPr lang="en-US" sz="2400" i="1" dirty="0" err="1">
                <a:solidFill>
                  <a:srgbClr val="FF0000"/>
                </a:solidFill>
                <a:latin typeface="Times New Roman" pitchFamily="18" charset="0"/>
                <a:cs typeface="Times New Roman" pitchFamily="18" charset="0"/>
              </a:rPr>
              <a:t>Lí</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Sanh</a:t>
            </a:r>
            <a:r>
              <a:rPr lang="en-US" sz="2400" i="1" dirty="0">
                <a:solidFill>
                  <a:srgbClr val="FF0000"/>
                </a:solidFill>
                <a:latin typeface="Times New Roman" pitchFamily="18" charset="0"/>
                <a:cs typeface="Times New Roman" pitchFamily="18" charset="0"/>
              </a:rPr>
              <a:t> </a:t>
            </a:r>
            <a:r>
              <a:rPr lang="vi-VN" sz="2400" i="1" dirty="0">
                <a:solidFill>
                  <a:srgbClr val="FF0000"/>
                </a:solidFill>
                <a:latin typeface="Times New Roman" panose="02020603050405020304" pitchFamily="18" charset="0"/>
                <a:cs typeface="Times New Roman" panose="02020603050405020304" pitchFamily="18" charset="0"/>
              </a:rPr>
              <a:t>luôn ngờ nghệch, khờ dại, trung hậu quá đỗi, chàng bị lừa mà không hề oán giận. Có phải </a:t>
            </a:r>
            <a:r>
              <a:rPr lang="en-US" sz="2400" i="1" dirty="0" err="1">
                <a:solidFill>
                  <a:srgbClr val="FF0000"/>
                </a:solidFill>
                <a:latin typeface="Times New Roman" pitchFamily="18" charset="0"/>
                <a:cs typeface="Times New Roman" pitchFamily="18" charset="0"/>
              </a:rPr>
              <a:t>Thạch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Sanh</a:t>
            </a:r>
            <a:r>
              <a:rPr lang="en-US" sz="2400" i="1" dirty="0">
                <a:solidFill>
                  <a:srgbClr val="FF0000"/>
                </a:solidFill>
                <a:latin typeface="Times New Roman" pitchFamily="18" charset="0"/>
                <a:cs typeface="Times New Roman" pitchFamily="18" charset="0"/>
              </a:rPr>
              <a:t> </a:t>
            </a:r>
            <a:r>
              <a:rPr lang="vi-VN" sz="2400" i="1" dirty="0">
                <a:solidFill>
                  <a:srgbClr val="FF0000"/>
                </a:solidFill>
                <a:latin typeface="Times New Roman" panose="02020603050405020304" pitchFamily="18" charset="0"/>
                <a:cs typeface="Times New Roman" panose="02020603050405020304" pitchFamily="18" charset="0"/>
              </a:rPr>
              <a:t>không biết căm thù?</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3263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038" y="-521227"/>
            <a:ext cx="13803281" cy="72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77" t="53352" r="11679"/>
          <a:stretch/>
        </p:blipFill>
        <p:spPr bwMode="auto">
          <a:xfrm>
            <a:off x="2265005" y="3016774"/>
            <a:ext cx="7041157" cy="264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754779" y="535586"/>
            <a:ext cx="5558036" cy="2579620"/>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31" name="AutoShape 7"/>
          <p:cNvSpPr>
            <a:spLocks noChangeArrowheads="1"/>
          </p:cNvSpPr>
          <p:nvPr/>
        </p:nvSpPr>
        <p:spPr bwMode="auto">
          <a:xfrm>
            <a:off x="7035691" y="656506"/>
            <a:ext cx="5564552" cy="3166154"/>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just"/>
            <a:endParaRPr lang="en-US" sz="20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2"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10804660" y="3822660"/>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8"/>
          <p:cNvSpPr>
            <a:spLocks noChangeArrowheads="1" noChangeShapeType="1" noTextEdit="1"/>
          </p:cNvSpPr>
          <p:nvPr/>
        </p:nvSpPr>
        <p:spPr bwMode="auto">
          <a:xfrm>
            <a:off x="2703995" y="-93906"/>
            <a:ext cx="5566635" cy="971550"/>
          </a:xfrm>
          <a:prstGeom prst="rect">
            <a:avLst/>
          </a:prstGeom>
        </p:spPr>
        <p:txBody>
          <a:bodyPr wrap="none" fromWordArt="1">
            <a:prstTxWarp prst="textWave2">
              <a:avLst>
                <a:gd name="adj1" fmla="val 13005"/>
                <a:gd name="adj2" fmla="val 0"/>
              </a:avLst>
            </a:prstTxWarp>
          </a:bodyPr>
          <a:lstStyle/>
          <a:p>
            <a:pPr algn="ctr" fontAlgn="base">
              <a:spcBef>
                <a:spcPct val="0"/>
              </a:spcBef>
              <a:spcAft>
                <a:spcPct val="0"/>
              </a:spcAft>
            </a:pPr>
            <a:r>
              <a:rPr lang="vi-VN" sz="4400" b="1" kern="10" dirty="0">
                <a:ln w="9525">
                  <a:solidFill>
                    <a:srgbClr val="FF0000"/>
                  </a:solidFill>
                  <a:round/>
                  <a:headEnd/>
                  <a:tailEnd/>
                </a:ln>
                <a:solidFill>
                  <a:srgbClr val="0000FF"/>
                </a:solidFill>
                <a:cs typeface="Times New Roman" panose="02020603050405020304" pitchFamily="18" charset="0"/>
              </a:rPr>
              <a:t>THẢO LUẬN: CẶP ĐÔI ĂN Ý</a:t>
            </a:r>
            <a:endParaRPr lang="en-US" sz="4400" b="1" kern="10" dirty="0">
              <a:ln w="9525">
                <a:solidFill>
                  <a:srgbClr val="FF0000"/>
                </a:solidFill>
                <a:round/>
                <a:headEnd/>
                <a:tailEnd/>
              </a:ln>
              <a:solidFill>
                <a:srgbClr val="0000FF"/>
              </a:solidFill>
              <a:cs typeface="Times New Roman" panose="02020603050405020304" pitchFamily="18" charset="0"/>
            </a:endParaRPr>
          </a:p>
        </p:txBody>
      </p:sp>
      <p:sp>
        <p:nvSpPr>
          <p:cNvPr id="3" name="Rectangle 2"/>
          <p:cNvSpPr/>
          <p:nvPr/>
        </p:nvSpPr>
        <p:spPr>
          <a:xfrm>
            <a:off x="1133676" y="964961"/>
            <a:ext cx="4800242" cy="1938992"/>
          </a:xfrm>
          <a:prstGeom prst="rect">
            <a:avLst/>
          </a:prstGeom>
        </p:spPr>
        <p:txBody>
          <a:bodyPr wrap="square">
            <a:spAutoFit/>
          </a:bodyPr>
          <a:lstStyle/>
          <a:p>
            <a:pPr algn="ctr"/>
            <a:r>
              <a:rPr lang="vi-VN" sz="2400" i="1" dirty="0">
                <a:solidFill>
                  <a:srgbClr val="FF0000"/>
                </a:solidFill>
                <a:latin typeface="Times New Roman" panose="02020603050405020304" pitchFamily="18" charset="0"/>
                <a:cs typeface="Times New Roman" panose="02020603050405020304" pitchFamily="18" charset="0"/>
              </a:rPr>
              <a:t>Trong quan hệ với </a:t>
            </a:r>
            <a:r>
              <a:rPr lang="en-US" sz="2400" i="1" dirty="0" err="1">
                <a:solidFill>
                  <a:srgbClr val="FF0000"/>
                </a:solidFill>
                <a:latin typeface="Times New Roman" pitchFamily="18" charset="0"/>
                <a:cs typeface="Times New Roman" pitchFamily="18" charset="0"/>
              </a:rPr>
              <a:t>Lí</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Sanh</a:t>
            </a:r>
            <a:r>
              <a:rPr lang="en-US" sz="2400" i="1" dirty="0">
                <a:solidFill>
                  <a:srgbClr val="FF0000"/>
                </a:solidFill>
                <a:latin typeface="Times New Roman" pitchFamily="18" charset="0"/>
                <a:cs typeface="Times New Roman" pitchFamily="18" charset="0"/>
              </a:rPr>
              <a:t> </a:t>
            </a:r>
            <a:r>
              <a:rPr lang="vi-VN" sz="2400" i="1" dirty="0">
                <a:solidFill>
                  <a:srgbClr val="FF0000"/>
                </a:solidFill>
                <a:latin typeface="Times New Roman" panose="02020603050405020304" pitchFamily="18" charset="0"/>
                <a:cs typeface="Times New Roman" panose="02020603050405020304" pitchFamily="18" charset="0"/>
              </a:rPr>
              <a:t>luôn ngờ nghệch, khờ dại, trung hậu quá đỗi, chàng bị lừa mà không hề oán giận. Có phải </a:t>
            </a:r>
            <a:r>
              <a:rPr lang="en-US" sz="2400" i="1" dirty="0" err="1">
                <a:solidFill>
                  <a:srgbClr val="FF0000"/>
                </a:solidFill>
                <a:latin typeface="Times New Roman" pitchFamily="18" charset="0"/>
                <a:cs typeface="Times New Roman" pitchFamily="18" charset="0"/>
              </a:rPr>
              <a:t>Thạch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Sanh</a:t>
            </a:r>
            <a:r>
              <a:rPr lang="en-US" sz="2400" i="1" dirty="0">
                <a:solidFill>
                  <a:srgbClr val="FF0000"/>
                </a:solidFill>
                <a:latin typeface="Times New Roman" pitchFamily="18" charset="0"/>
                <a:cs typeface="Times New Roman" pitchFamily="18" charset="0"/>
              </a:rPr>
              <a:t> </a:t>
            </a:r>
            <a:r>
              <a:rPr lang="vi-VN" sz="2400" i="1" dirty="0">
                <a:solidFill>
                  <a:srgbClr val="FF0000"/>
                </a:solidFill>
                <a:latin typeface="Times New Roman" panose="02020603050405020304" pitchFamily="18" charset="0"/>
                <a:cs typeface="Times New Roman" panose="02020603050405020304" pitchFamily="18" charset="0"/>
              </a:rPr>
              <a:t>không biết căm thù?</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573384" y="1108663"/>
            <a:ext cx="4842058" cy="1969766"/>
          </a:xfrm>
          <a:prstGeom prst="rect">
            <a:avLst/>
          </a:prstGeom>
        </p:spPr>
        <p:txBody>
          <a:bodyPr wrap="square" lIns="121917" tIns="60958" rIns="121917" bIns="60958">
            <a:spAutoFit/>
          </a:bodyPr>
          <a:lstStyle/>
          <a:p>
            <a:pPr algn="just"/>
            <a:r>
              <a:rPr lang="vi-VN" sz="2400" b="1" dirty="0">
                <a:solidFill>
                  <a:srgbClr val="0000FF"/>
                </a:solidFill>
                <a:latin typeface="Times New Roman" panose="02020603050405020304" pitchFamily="18" charset="0"/>
                <a:cs typeface="Times New Roman" panose="02020603050405020304" pitchFamily="18" charset="0"/>
              </a:rPr>
              <a:t>Vì Thạch Sanh tin người, sẵn sàng giúp đỡ người bị hại, không bao giờ nghĩ tới việc đền ơn. Với yêu quái thì ra tay trừng trị; với con người thì độ lượng, nhân ái.</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2474" y="5758142"/>
            <a:ext cx="12274474" cy="1046436"/>
          </a:xfrm>
          <a:prstGeom prst="rect">
            <a:avLst/>
          </a:prstGeom>
          <a:solidFill>
            <a:srgbClr val="F8F6CC"/>
          </a:solidFill>
          <a:ln w="57150">
            <a:solidFill>
              <a:srgbClr val="FFC000"/>
            </a:solidFill>
          </a:ln>
        </p:spPr>
        <p:txBody>
          <a:bodyPr wrap="square" lIns="121917" tIns="60958" rIns="121917" bIns="60958">
            <a:spAutoFit/>
          </a:bodyPr>
          <a:lstStyle/>
          <a:p>
            <a:pPr algn="just"/>
            <a:r>
              <a:rPr lang="en-US" sz="3000" b="1" i="1" dirty="0" err="1">
                <a:solidFill>
                  <a:srgbClr val="FF0000"/>
                </a:solidFill>
                <a:latin typeface="Times New Roman" panose="02020603050405020304" pitchFamily="18" charset="0"/>
                <a:cs typeface="Times New Roman" panose="02020603050405020304" pitchFamily="18" charset="0"/>
              </a:rPr>
              <a:t>Kết</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luận</a:t>
            </a:r>
            <a:r>
              <a:rPr lang="vi-VN" sz="3000" b="1" i="1" dirty="0">
                <a:solidFill>
                  <a:srgbClr val="FF0000"/>
                </a:solidFill>
                <a:latin typeface="Times New Roman" panose="02020603050405020304" pitchFamily="18" charset="0"/>
                <a:cs typeface="Times New Roman" panose="02020603050405020304" pitchFamily="18" charset="0"/>
              </a:rPr>
              <a:t>:Thạch Sanh là biểu tượng tuyệt đẹp của con người Việt Nam trong cuộc sống lao động và chiến đấu, trong tình yêu và hạnh phúc gia đình.</a:t>
            </a:r>
            <a:endParaRPr lang="en-US" sz="3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2225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64875538"/>
              </p:ext>
            </p:extLst>
          </p:nvPr>
        </p:nvGraphicFramePr>
        <p:xfrm>
          <a:off x="2527297" y="638550"/>
          <a:ext cx="7430604" cy="56346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gridCol w="619217">
                  <a:extLst>
                    <a:ext uri="{9D8B030D-6E8A-4147-A177-3AD203B41FA5}">
                      <a16:colId xmlns:a16="http://schemas.microsoft.com/office/drawing/2014/main" val="20008"/>
                    </a:ext>
                  </a:extLst>
                </a:gridCol>
                <a:gridCol w="619217">
                  <a:extLst>
                    <a:ext uri="{9D8B030D-6E8A-4147-A177-3AD203B41FA5}">
                      <a16:colId xmlns:a16="http://schemas.microsoft.com/office/drawing/2014/main" val="20009"/>
                    </a:ext>
                  </a:extLst>
                </a:gridCol>
                <a:gridCol w="619217">
                  <a:extLst>
                    <a:ext uri="{9D8B030D-6E8A-4147-A177-3AD203B41FA5}">
                      <a16:colId xmlns:a16="http://schemas.microsoft.com/office/drawing/2014/main" val="20010"/>
                    </a:ext>
                  </a:extLst>
                </a:gridCol>
                <a:gridCol w="619217">
                  <a:extLst>
                    <a:ext uri="{9D8B030D-6E8A-4147-A177-3AD203B41FA5}">
                      <a16:colId xmlns:a16="http://schemas.microsoft.com/office/drawing/2014/main" val="20011"/>
                    </a:ext>
                  </a:extLst>
                </a:gridCol>
              </a:tblGrid>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0"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i="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626075">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bl>
          </a:graphicData>
        </a:graphic>
      </p:graphicFrame>
      <p:graphicFrame>
        <p:nvGraphicFramePr>
          <p:cNvPr id="4" name="Table 3"/>
          <p:cNvGraphicFramePr>
            <a:graphicFrameLocks noGrp="1"/>
          </p:cNvGraphicFramePr>
          <p:nvPr/>
        </p:nvGraphicFramePr>
        <p:xfrm>
          <a:off x="3766132" y="619110"/>
          <a:ext cx="4324926" cy="629764"/>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09624">
                  <a:extLst>
                    <a:ext uri="{9D8B030D-6E8A-4147-A177-3AD203B41FA5}">
                      <a16:colId xmlns:a16="http://schemas.microsoft.com/office/drawing/2014/main" val="20006"/>
                    </a:ext>
                  </a:extLst>
                </a:gridCol>
              </a:tblGrid>
              <a:tr h="629764">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2602060" y="-88776"/>
            <a:ext cx="6046848" cy="707886"/>
          </a:xfrm>
          <a:prstGeom prst="rect">
            <a:avLst/>
          </a:prstGeom>
        </p:spPr>
        <p:txBody>
          <a:bodyPr wrap="none">
            <a:spAutoFit/>
          </a:bodyPr>
          <a:lstStyle/>
          <a:p>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 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pic>
        <p:nvPicPr>
          <p:cNvPr id="18"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772" y="3744004"/>
            <a:ext cx="1182947" cy="1351759"/>
          </a:xfrm>
          <a:prstGeom prst="rect">
            <a:avLst/>
          </a:prstGeom>
        </p:spPr>
      </p:pic>
      <p:pic>
        <p:nvPicPr>
          <p:cNvPr id="1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65" y="1878673"/>
            <a:ext cx="1182947" cy="1560891"/>
          </a:xfrm>
          <a:prstGeom prst="rect">
            <a:avLst/>
          </a:prstGeom>
        </p:spPr>
      </p:pic>
      <p:pic>
        <p:nvPicPr>
          <p:cNvPr id="2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899" y="5581721"/>
            <a:ext cx="1316277" cy="1220680"/>
          </a:xfrm>
          <a:prstGeom prst="rect">
            <a:avLst/>
          </a:prstGeom>
        </p:spPr>
      </p:pic>
      <p:graphicFrame>
        <p:nvGraphicFramePr>
          <p:cNvPr id="29" name="Table 28"/>
          <p:cNvGraphicFramePr>
            <a:graphicFrameLocks noGrp="1"/>
          </p:cNvGraphicFramePr>
          <p:nvPr/>
        </p:nvGraphicFramePr>
        <p:xfrm>
          <a:off x="5003799" y="1256289"/>
          <a:ext cx="4953736"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Ủ</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sp>
        <p:nvSpPr>
          <p:cNvPr id="3" name="Rectangle 2"/>
          <p:cNvSpPr/>
          <p:nvPr/>
        </p:nvSpPr>
        <p:spPr>
          <a:xfrm>
            <a:off x="2020452" y="584989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rgbClr val="5F5F5F">
                    <a:lumMod val="50000"/>
                  </a:srgbClr>
                </a:solidFill>
                <a:latin typeface="Times New Roman" panose="02020603050405020304" pitchFamily="18" charset="0"/>
                <a:ea typeface="Times New Roman" panose="02020603050405020304" pitchFamily="18" charset="0"/>
              </a:rPr>
              <a:t>    Nhân vật tượng trưng cho sức mạnh chế ngự thiên tai?</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21" name="Rectangle 20"/>
          <p:cNvSpPr/>
          <p:nvPr/>
        </p:nvSpPr>
        <p:spPr>
          <a:xfrm>
            <a:off x="1884326" y="5993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Nhân vật có tài hô mưa, gọi gió</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28" name="Rectangle 27"/>
          <p:cNvSpPr/>
          <p:nvPr/>
        </p:nvSpPr>
        <p:spPr>
          <a:xfrm>
            <a:off x="1833274" y="597009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800" dirty="0">
                <a:solidFill>
                  <a:srgbClr val="5F5F5F">
                    <a:lumMod val="50000"/>
                  </a:srgbClr>
                </a:solidFill>
                <a:latin typeface="Times New Roman" panose="02020603050405020304" pitchFamily="18" charset="0"/>
                <a:ea typeface="Times New Roman" panose="02020603050405020304" pitchFamily="18" charset="0"/>
              </a:rPr>
              <a:t>Tên chung chỉ người giúp vua Hùng trông coi việc nước</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27" name="Rectangle 26"/>
          <p:cNvSpPr/>
          <p:nvPr/>
        </p:nvSpPr>
        <p:spPr>
          <a:xfrm>
            <a:off x="1946660" y="6382135"/>
            <a:ext cx="8742884" cy="452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Bà</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mẹ</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có</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tài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sinh</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nở</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lạ</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thường</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32" name="Table 31"/>
          <p:cNvGraphicFramePr>
            <a:graphicFrameLocks noGrp="1"/>
          </p:cNvGraphicFramePr>
          <p:nvPr/>
        </p:nvGraphicFramePr>
        <p:xfrm>
          <a:off x="4384961" y="2530764"/>
          <a:ext cx="2476868" cy="58372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tblGrid>
              <a:tr h="58372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Â</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extLst>
                  <a:ext uri="{0D108BD9-81ED-4DB2-BD59-A6C34878D82A}">
                    <a16:rowId xmlns:a16="http://schemas.microsoft.com/office/drawing/2014/main" val="10000"/>
                  </a:ext>
                </a:extLst>
              </a:tr>
            </a:tbl>
          </a:graphicData>
        </a:graphic>
      </p:graphicFrame>
      <p:sp>
        <p:nvSpPr>
          <p:cNvPr id="26" name="Rectangle 25"/>
          <p:cNvSpPr/>
          <p:nvPr/>
        </p:nvSpPr>
        <p:spPr>
          <a:xfrm>
            <a:off x="2002971" y="599333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it-IT"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4" name="Table 33"/>
          <p:cNvGraphicFramePr>
            <a:graphicFrameLocks noGrp="1"/>
          </p:cNvGraphicFramePr>
          <p:nvPr/>
        </p:nvGraphicFramePr>
        <p:xfrm>
          <a:off x="3766127" y="3126526"/>
          <a:ext cx="4334519"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626075">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Ù</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
        <p:nvSpPr>
          <p:cNvPr id="25" name="Rectangle 24"/>
          <p:cNvSpPr/>
          <p:nvPr/>
        </p:nvSpPr>
        <p:spPr>
          <a:xfrm>
            <a:off x="2006867" y="586949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được</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nhà</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vua</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sai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tìm</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pt-BR" sz="2800" dirty="0">
                <a:solidFill>
                  <a:srgbClr val="5F5F5F">
                    <a:lumMod val="50000"/>
                  </a:srgbClr>
                </a:solidFill>
                <a:latin typeface="Times New Roman" panose="02020603050405020304" pitchFamily="18" charset="0"/>
                <a:ea typeface="Times New Roman" panose="02020603050405020304" pitchFamily="18" charset="0"/>
              </a:rPr>
              <a:t> tài giỏi cứu nước</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35" name="Table 34"/>
          <p:cNvGraphicFramePr>
            <a:graphicFrameLocks noGrp="1"/>
          </p:cNvGraphicFramePr>
          <p:nvPr/>
        </p:nvGraphicFramePr>
        <p:xfrm>
          <a:off x="5622636" y="3744004"/>
          <a:ext cx="3096085"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tblGrid>
              <a:tr h="626075">
                <a:tc>
                  <a:txBody>
                    <a:bodyPr/>
                    <a:lstStyle/>
                    <a:p>
                      <a:pPr marL="0" marR="0" algn="just">
                        <a:lnSpc>
                          <a:spcPts val="2000"/>
                        </a:lnSpc>
                        <a:spcBef>
                          <a:spcPts val="0"/>
                        </a:spcBef>
                        <a:spcAft>
                          <a:spcPts val="0"/>
                        </a:spcAft>
                      </a:pPr>
                      <a:r>
                        <a:rPr lang="nb-NO" sz="2800" b="1" i="1"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bl>
          </a:graphicData>
        </a:graphic>
      </p:graphicFrame>
      <p:graphicFrame>
        <p:nvGraphicFramePr>
          <p:cNvPr id="30" name="Table 29"/>
          <p:cNvGraphicFramePr>
            <a:graphicFrameLocks noGrp="1"/>
          </p:cNvGraphicFramePr>
          <p:nvPr/>
        </p:nvGraphicFramePr>
        <p:xfrm>
          <a:off x="5003800" y="1878673"/>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Ạ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Ầ</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sp>
        <p:nvSpPr>
          <p:cNvPr id="24" name="Rectangle 23"/>
          <p:cNvSpPr/>
          <p:nvPr/>
        </p:nvSpPr>
        <p:spPr>
          <a:xfrm>
            <a:off x="2033911" y="599431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Người làm ra bánh chưng, bánh giầy</a:t>
            </a:r>
            <a:r>
              <a:rPr lang="it-IT" sz="2800" dirty="0">
                <a:solidFill>
                  <a:srgbClr val="5F5F5F">
                    <a:lumMod val="50000"/>
                  </a:srgbClr>
                </a:solidFill>
                <a:latin typeface="Times New Roman" panose="02020603050405020304" pitchFamily="18" charset="0"/>
                <a:ea typeface="Times New Roman" panose="02020603050405020304" pitchFamily="18" charset="0"/>
              </a:rPr>
              <a:t>?                 </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36" name="Table 35"/>
          <p:cNvGraphicFramePr>
            <a:graphicFrameLocks noGrp="1"/>
          </p:cNvGraphicFramePr>
          <p:nvPr/>
        </p:nvGraphicFramePr>
        <p:xfrm>
          <a:off x="5003801" y="4382530"/>
          <a:ext cx="4953736"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Ê</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sp>
        <p:nvSpPr>
          <p:cNvPr id="23" name="Rectangle 22"/>
          <p:cNvSpPr/>
          <p:nvPr/>
        </p:nvSpPr>
        <p:spPr>
          <a:xfrm>
            <a:off x="1856170" y="5965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Con trai thần Long Nữ</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37" name="Table 36"/>
          <p:cNvGraphicFramePr>
            <a:graphicFrameLocks noGrp="1"/>
          </p:cNvGraphicFramePr>
          <p:nvPr/>
        </p:nvGraphicFramePr>
        <p:xfrm>
          <a:off x="2528455" y="5019536"/>
          <a:ext cx="6811387"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gridCol w="619217">
                  <a:extLst>
                    <a:ext uri="{9D8B030D-6E8A-4147-A177-3AD203B41FA5}">
                      <a16:colId xmlns:a16="http://schemas.microsoft.com/office/drawing/2014/main" val="20007"/>
                    </a:ext>
                  </a:extLst>
                </a:gridCol>
                <a:gridCol w="619217">
                  <a:extLst>
                    <a:ext uri="{9D8B030D-6E8A-4147-A177-3AD203B41FA5}">
                      <a16:colId xmlns:a16="http://schemas.microsoft.com/office/drawing/2014/main" val="20008"/>
                    </a:ext>
                  </a:extLst>
                </a:gridCol>
                <a:gridCol w="619217">
                  <a:extLst>
                    <a:ext uri="{9D8B030D-6E8A-4147-A177-3AD203B41FA5}">
                      <a16:colId xmlns:a16="http://schemas.microsoft.com/office/drawing/2014/main" val="20009"/>
                    </a:ext>
                  </a:extLst>
                </a:gridCol>
                <a:gridCol w="619217">
                  <a:extLst>
                    <a:ext uri="{9D8B030D-6E8A-4147-A177-3AD203B41FA5}">
                      <a16:colId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Â </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22" name="Rectangle 21"/>
          <p:cNvSpPr/>
          <p:nvPr/>
        </p:nvSpPr>
        <p:spPr>
          <a:xfrm>
            <a:off x="1900551" y="589412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Người được vua phong là Phù Đổng thiên Vương</a:t>
            </a:r>
            <a:r>
              <a:rPr lang="it-IT" sz="2800" dirty="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258547674"/>
              </p:ext>
            </p:extLst>
          </p:nvPr>
        </p:nvGraphicFramePr>
        <p:xfrm>
          <a:off x="2508736" y="5641722"/>
          <a:ext cx="6831110" cy="626075"/>
        </p:xfrm>
        <a:graphic>
          <a:graphicData uri="http://schemas.openxmlformats.org/drawingml/2006/table">
            <a:tbl>
              <a:tblPr firstRow="1" firstCol="1" lastRow="1" lastCol="1" bandRow="1" bandCol="1"/>
              <a:tblGrid>
                <a:gridCol w="621010">
                  <a:extLst>
                    <a:ext uri="{9D8B030D-6E8A-4147-A177-3AD203B41FA5}">
                      <a16:colId xmlns:a16="http://schemas.microsoft.com/office/drawing/2014/main" val="20000"/>
                    </a:ext>
                  </a:extLst>
                </a:gridCol>
                <a:gridCol w="621010">
                  <a:extLst>
                    <a:ext uri="{9D8B030D-6E8A-4147-A177-3AD203B41FA5}">
                      <a16:colId xmlns:a16="http://schemas.microsoft.com/office/drawing/2014/main" val="20001"/>
                    </a:ext>
                  </a:extLst>
                </a:gridCol>
                <a:gridCol w="621010">
                  <a:extLst>
                    <a:ext uri="{9D8B030D-6E8A-4147-A177-3AD203B41FA5}">
                      <a16:colId xmlns:a16="http://schemas.microsoft.com/office/drawing/2014/main" val="20002"/>
                    </a:ext>
                  </a:extLst>
                </a:gridCol>
                <a:gridCol w="621010">
                  <a:extLst>
                    <a:ext uri="{9D8B030D-6E8A-4147-A177-3AD203B41FA5}">
                      <a16:colId xmlns:a16="http://schemas.microsoft.com/office/drawing/2014/main" val="20003"/>
                    </a:ext>
                  </a:extLst>
                </a:gridCol>
                <a:gridCol w="621010">
                  <a:extLst>
                    <a:ext uri="{9D8B030D-6E8A-4147-A177-3AD203B41FA5}">
                      <a16:colId xmlns:a16="http://schemas.microsoft.com/office/drawing/2014/main" val="20004"/>
                    </a:ext>
                  </a:extLst>
                </a:gridCol>
                <a:gridCol w="621010">
                  <a:extLst>
                    <a:ext uri="{9D8B030D-6E8A-4147-A177-3AD203B41FA5}">
                      <a16:colId xmlns:a16="http://schemas.microsoft.com/office/drawing/2014/main" val="20005"/>
                    </a:ext>
                  </a:extLst>
                </a:gridCol>
                <a:gridCol w="621010">
                  <a:extLst>
                    <a:ext uri="{9D8B030D-6E8A-4147-A177-3AD203B41FA5}">
                      <a16:colId xmlns:a16="http://schemas.microsoft.com/office/drawing/2014/main" val="20006"/>
                    </a:ext>
                  </a:extLst>
                </a:gridCol>
                <a:gridCol w="621010">
                  <a:extLst>
                    <a:ext uri="{9D8B030D-6E8A-4147-A177-3AD203B41FA5}">
                      <a16:colId xmlns:a16="http://schemas.microsoft.com/office/drawing/2014/main" val="20007"/>
                    </a:ext>
                  </a:extLst>
                </a:gridCol>
                <a:gridCol w="621010">
                  <a:extLst>
                    <a:ext uri="{9D8B030D-6E8A-4147-A177-3AD203B41FA5}">
                      <a16:colId xmlns:a16="http://schemas.microsoft.com/office/drawing/2014/main" val="20008"/>
                    </a:ext>
                  </a:extLst>
                </a:gridCol>
                <a:gridCol w="621010">
                  <a:extLst>
                    <a:ext uri="{9D8B030D-6E8A-4147-A177-3AD203B41FA5}">
                      <a16:colId xmlns:a16="http://schemas.microsoft.com/office/drawing/2014/main" val="20009"/>
                    </a:ext>
                  </a:extLst>
                </a:gridCol>
                <a:gridCol w="621010">
                  <a:extLst>
                    <a:ext uri="{9D8B030D-6E8A-4147-A177-3AD203B41FA5}">
                      <a16:colId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Ó</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bl>
          </a:graphicData>
        </a:graphic>
      </p:graphicFrame>
      <p:sp>
        <p:nvSpPr>
          <p:cNvPr id="40" name="Rectangle 39"/>
          <p:cNvSpPr/>
          <p:nvPr/>
        </p:nvSpPr>
        <p:spPr>
          <a:xfrm>
            <a:off x="5624945" y="61911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T</a:t>
            </a:r>
          </a:p>
        </p:txBody>
      </p:sp>
      <p:sp>
        <p:nvSpPr>
          <p:cNvPr id="42" name="Rectangle 41"/>
          <p:cNvSpPr/>
          <p:nvPr/>
        </p:nvSpPr>
        <p:spPr>
          <a:xfrm>
            <a:off x="5634495" y="125971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43" name="Rectangle 42"/>
          <p:cNvSpPr/>
          <p:nvPr/>
        </p:nvSpPr>
        <p:spPr>
          <a:xfrm>
            <a:off x="5624945" y="189245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Ạ</a:t>
            </a:r>
          </a:p>
        </p:txBody>
      </p:sp>
      <p:sp>
        <p:nvSpPr>
          <p:cNvPr id="44" name="Rectangle 43"/>
          <p:cNvSpPr/>
          <p:nvPr/>
        </p:nvSpPr>
        <p:spPr>
          <a:xfrm>
            <a:off x="5634495" y="252378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C</a:t>
            </a:r>
          </a:p>
        </p:txBody>
      </p:sp>
      <p:sp>
        <p:nvSpPr>
          <p:cNvPr id="45" name="Rectangle 44"/>
          <p:cNvSpPr/>
          <p:nvPr/>
        </p:nvSpPr>
        <p:spPr>
          <a:xfrm>
            <a:off x="5634495" y="312382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46" name="Rectangle 45"/>
          <p:cNvSpPr/>
          <p:nvPr/>
        </p:nvSpPr>
        <p:spPr>
          <a:xfrm>
            <a:off x="5634495" y="375105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S</a:t>
            </a:r>
          </a:p>
        </p:txBody>
      </p:sp>
      <p:sp>
        <p:nvSpPr>
          <p:cNvPr id="47" name="Rectangle 46"/>
          <p:cNvSpPr/>
          <p:nvPr/>
        </p:nvSpPr>
        <p:spPr>
          <a:xfrm>
            <a:off x="5637998" y="439731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A</a:t>
            </a:r>
          </a:p>
        </p:txBody>
      </p:sp>
      <p:sp>
        <p:nvSpPr>
          <p:cNvPr id="48" name="Rectangle 47"/>
          <p:cNvSpPr/>
          <p:nvPr/>
        </p:nvSpPr>
        <p:spPr>
          <a:xfrm>
            <a:off x="5638799" y="499430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N</a:t>
            </a:r>
          </a:p>
        </p:txBody>
      </p:sp>
      <p:sp>
        <p:nvSpPr>
          <p:cNvPr id="49" name="Rectangle 48"/>
          <p:cNvSpPr/>
          <p:nvPr/>
        </p:nvSpPr>
        <p:spPr>
          <a:xfrm>
            <a:off x="5638799" y="5618205"/>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50" name="Rectangle 49"/>
          <p:cNvSpPr/>
          <p:nvPr/>
        </p:nvSpPr>
        <p:spPr>
          <a:xfrm>
            <a:off x="1439534" y="571803"/>
            <a:ext cx="457200" cy="72820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1</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1" name="Rectangle 50"/>
          <p:cNvSpPr/>
          <p:nvPr/>
        </p:nvSpPr>
        <p:spPr>
          <a:xfrm>
            <a:off x="1439534" y="1203243"/>
            <a:ext cx="457200" cy="69681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2</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2" name="Rectangle 51"/>
          <p:cNvSpPr/>
          <p:nvPr/>
        </p:nvSpPr>
        <p:spPr>
          <a:xfrm>
            <a:off x="1439534" y="1771970"/>
            <a:ext cx="457200" cy="73753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3</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3" name="Rectangle 52"/>
          <p:cNvSpPr/>
          <p:nvPr/>
        </p:nvSpPr>
        <p:spPr>
          <a:xfrm>
            <a:off x="1439534" y="2415145"/>
            <a:ext cx="457200" cy="8086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4</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4" name="Rectangle 53"/>
          <p:cNvSpPr/>
          <p:nvPr/>
        </p:nvSpPr>
        <p:spPr>
          <a:xfrm>
            <a:off x="1439534" y="3027965"/>
            <a:ext cx="457200" cy="6882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5</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5" name="Rectangle 54"/>
          <p:cNvSpPr/>
          <p:nvPr/>
        </p:nvSpPr>
        <p:spPr>
          <a:xfrm>
            <a:off x="1458168" y="3711508"/>
            <a:ext cx="457200" cy="67302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6</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6" name="Rectangle 55"/>
          <p:cNvSpPr/>
          <p:nvPr/>
        </p:nvSpPr>
        <p:spPr>
          <a:xfrm>
            <a:off x="1439534" y="4421218"/>
            <a:ext cx="457200" cy="58738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7</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7" name="Rectangle 56"/>
          <p:cNvSpPr/>
          <p:nvPr/>
        </p:nvSpPr>
        <p:spPr>
          <a:xfrm>
            <a:off x="1439534" y="5035242"/>
            <a:ext cx="457200" cy="54648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8</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8" name="Rectangle 57"/>
          <p:cNvSpPr/>
          <p:nvPr/>
        </p:nvSpPr>
        <p:spPr>
          <a:xfrm>
            <a:off x="1436512" y="5608507"/>
            <a:ext cx="457200" cy="59227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9</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83212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edge">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3"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heel(3)">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xit" presetSubtype="10" fill="hold" grpId="1" nodeType="clickEffect">
                                  <p:stCondLst>
                                    <p:cond delay="0"/>
                                  </p:stCondLst>
                                  <p:childTnLst>
                                    <p:anim calcmode="lin" valueType="num">
                                      <p:cBhvr>
                                        <p:cTn id="33" dur="500"/>
                                        <p:tgtEl>
                                          <p:spTgt spid="21"/>
                                        </p:tgtEl>
                                        <p:attrNameLst>
                                          <p:attrName>ppt_w</p:attrName>
                                        </p:attrNameLst>
                                      </p:cBhvr>
                                      <p:tavLst>
                                        <p:tav tm="0">
                                          <p:val>
                                            <p:strVal val="ppt_w"/>
                                          </p:val>
                                        </p:tav>
                                        <p:tav tm="100000">
                                          <p:val>
                                            <p:fltVal val="0"/>
                                          </p:val>
                                        </p:tav>
                                      </p:tavLst>
                                    </p:anim>
                                    <p:anim calcmode="lin" valueType="num">
                                      <p:cBhvr>
                                        <p:cTn id="34" dur="500"/>
                                        <p:tgtEl>
                                          <p:spTgt spid="21"/>
                                        </p:tgtEl>
                                        <p:attrNameLst>
                                          <p:attrName>ppt_h</p:attrName>
                                        </p:attrNameLst>
                                      </p:cBhvr>
                                      <p:tavLst>
                                        <p:tav tm="0">
                                          <p:val>
                                            <p:strVal val="ppt_h"/>
                                          </p:val>
                                        </p:tav>
                                        <p:tav tm="100000">
                                          <p:val>
                                            <p:strVal val="ppt_h"/>
                                          </p:val>
                                        </p:tav>
                                      </p:tavLst>
                                    </p:anim>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1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175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1000"/>
                                        <p:tgtEl>
                                          <p:spTgt spid="28"/>
                                        </p:tgtEl>
                                      </p:cBhvr>
                                    </p:animEffect>
                                    <p:set>
                                      <p:cBhvr>
                                        <p:cTn id="50" dur="1" fill="hold">
                                          <p:stCondLst>
                                            <p:cond delay="9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in)">
                                      <p:cBhvr>
                                        <p:cTn id="55" dur="20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175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1000"/>
                                        <p:tgtEl>
                                          <p:spTgt spid="27"/>
                                        </p:tgtEl>
                                      </p:cBhvr>
                                    </p:animEffect>
                                    <p:set>
                                      <p:cBhvr>
                                        <p:cTn id="65" dur="1" fill="hold">
                                          <p:stCondLst>
                                            <p:cond delay="999"/>
                                          </p:stCondLst>
                                        </p:cTn>
                                        <p:tgtEl>
                                          <p:spTgt spid="2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32"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circle(out)">
                                      <p:cBhvr>
                                        <p:cTn id="70" dur="20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175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xit" presetSubtype="4" fill="hold" grpId="1" nodeType="clickEffect">
                                  <p:stCondLst>
                                    <p:cond delay="0"/>
                                  </p:stCondLst>
                                  <p:childTnLst>
                                    <p:animEffect transition="out" filter="wipe(down)">
                                      <p:cBhvr>
                                        <p:cTn id="79" dur="1000"/>
                                        <p:tgtEl>
                                          <p:spTgt spid="26"/>
                                        </p:tgtEl>
                                      </p:cBhvr>
                                    </p:animEffect>
                                    <p:set>
                                      <p:cBhvr>
                                        <p:cTn id="80" dur="1" fill="hold">
                                          <p:stCondLst>
                                            <p:cond delay="999"/>
                                          </p:stCondLst>
                                        </p:cTn>
                                        <p:tgtEl>
                                          <p:spTgt spid="2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randombar(horizontal)">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barn(inVertical)">
                                      <p:cBhvr>
                                        <p:cTn id="90" dur="1750"/>
                                        <p:tgtEl>
                                          <p:spTgt spid="2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1000"/>
                                        <p:tgtEl>
                                          <p:spTgt spid="25"/>
                                        </p:tgtEl>
                                      </p:cBhvr>
                                    </p:animEffect>
                                    <p:set>
                                      <p:cBhvr>
                                        <p:cTn id="95" dur="1" fill="hold">
                                          <p:stCondLst>
                                            <p:cond delay="999"/>
                                          </p:stCondLst>
                                        </p:cTn>
                                        <p:tgtEl>
                                          <p:spTgt spid="2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strips(downLeft)">
                                      <p:cBhvr>
                                        <p:cTn id="100" dur="5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barn(inVertical)">
                                      <p:cBhvr>
                                        <p:cTn id="105" dur="1750"/>
                                        <p:tgtEl>
                                          <p:spTgt spid="24"/>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1000"/>
                                        <p:tgtEl>
                                          <p:spTgt spid="24"/>
                                        </p:tgtEl>
                                      </p:cBhvr>
                                    </p:animEffect>
                                    <p:set>
                                      <p:cBhvr>
                                        <p:cTn id="110" dur="1" fill="hold">
                                          <p:stCondLst>
                                            <p:cond delay="999"/>
                                          </p:stCondLst>
                                        </p:cTn>
                                        <p:tgtEl>
                                          <p:spTgt spid="2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barn(inVertical)">
                                      <p:cBhvr>
                                        <p:cTn id="115" dur="500"/>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barn(inVertical)">
                                      <p:cBhvr>
                                        <p:cTn id="120" dur="1750"/>
                                        <p:tgtEl>
                                          <p:spTgt spid="2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1000"/>
                                        <p:tgtEl>
                                          <p:spTgt spid="23"/>
                                        </p:tgtEl>
                                      </p:cBhvr>
                                    </p:animEffect>
                                    <p:set>
                                      <p:cBhvr>
                                        <p:cTn id="125" dur="1" fill="hold">
                                          <p:stCondLst>
                                            <p:cond delay="999"/>
                                          </p:stCondLst>
                                        </p:cTn>
                                        <p:tgtEl>
                                          <p:spTgt spid="2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randombar(horizontal)">
                                      <p:cBhvr>
                                        <p:cTn id="130" dur="500"/>
                                        <p:tgtEl>
                                          <p:spTgt spid="37"/>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barn(inVertical)">
                                      <p:cBhvr>
                                        <p:cTn id="135" dur="1750"/>
                                        <p:tgtEl>
                                          <p:spTgt spid="22"/>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xit" presetSubtype="4" fill="hold" grpId="1" nodeType="clickEffect">
                                  <p:stCondLst>
                                    <p:cond delay="0"/>
                                  </p:stCondLst>
                                  <p:childTnLst>
                                    <p:animEffect transition="out" filter="wipe(down)">
                                      <p:cBhvr>
                                        <p:cTn id="139" dur="1000"/>
                                        <p:tgtEl>
                                          <p:spTgt spid="22"/>
                                        </p:tgtEl>
                                      </p:cBhvr>
                                    </p:animEffect>
                                    <p:set>
                                      <p:cBhvr>
                                        <p:cTn id="140" dur="1" fill="hold">
                                          <p:stCondLst>
                                            <p:cond delay="999"/>
                                          </p:stCondLst>
                                        </p:cTn>
                                        <p:tgtEl>
                                          <p:spTgt spid="2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6" presetClass="entr" presetSubtype="16" fill="hold" nodeType="clickEffect">
                                  <p:stCondLst>
                                    <p:cond delay="0"/>
                                  </p:stCondLst>
                                  <p:childTnLst>
                                    <p:set>
                                      <p:cBhvr>
                                        <p:cTn id="144" dur="1" fill="hold">
                                          <p:stCondLst>
                                            <p:cond delay="0"/>
                                          </p:stCondLst>
                                        </p:cTn>
                                        <p:tgtEl>
                                          <p:spTgt spid="38"/>
                                        </p:tgtEl>
                                        <p:attrNameLst>
                                          <p:attrName>style.visibility</p:attrName>
                                        </p:attrNameLst>
                                      </p:cBhvr>
                                      <p:to>
                                        <p:strVal val="visible"/>
                                      </p:to>
                                    </p:set>
                                    <p:animEffect transition="in" filter="circle(in)">
                                      <p:cBhvr>
                                        <p:cTn id="145" dur="2000"/>
                                        <p:tgtEl>
                                          <p:spTgt spid="38"/>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wheel(1)">
                                      <p:cBhvr>
                                        <p:cTn id="150" dur="2000"/>
                                        <p:tgtEl>
                                          <p:spTgt spid="40"/>
                                        </p:tgtEl>
                                      </p:cBhvr>
                                    </p:animEffect>
                                  </p:childTnLst>
                                </p:cTn>
                              </p:par>
                              <p:par>
                                <p:cTn id="151" presetID="21" presetClass="entr" presetSubtype="1" fill="hold" grpId="0" nodeType="withEffect">
                                  <p:stCondLst>
                                    <p:cond delay="0"/>
                                  </p:stCondLst>
                                  <p:childTnLst>
                                    <p:set>
                                      <p:cBhvr>
                                        <p:cTn id="152" dur="1" fill="hold">
                                          <p:stCondLst>
                                            <p:cond delay="0"/>
                                          </p:stCondLst>
                                        </p:cTn>
                                        <p:tgtEl>
                                          <p:spTgt spid="42"/>
                                        </p:tgtEl>
                                        <p:attrNameLst>
                                          <p:attrName>style.visibility</p:attrName>
                                        </p:attrNameLst>
                                      </p:cBhvr>
                                      <p:to>
                                        <p:strVal val="visible"/>
                                      </p:to>
                                    </p:set>
                                    <p:animEffect transition="in" filter="wheel(1)">
                                      <p:cBhvr>
                                        <p:cTn id="153" dur="2000"/>
                                        <p:tgtEl>
                                          <p:spTgt spid="42"/>
                                        </p:tgtEl>
                                      </p:cBhvr>
                                    </p:animEffect>
                                  </p:childTnLst>
                                </p:cTn>
                              </p:par>
                              <p:par>
                                <p:cTn id="154" presetID="21" presetClass="entr" presetSubtype="1" fill="hold" grpId="0" nodeType="withEffect">
                                  <p:stCondLst>
                                    <p:cond delay="0"/>
                                  </p:stCondLst>
                                  <p:childTnLst>
                                    <p:set>
                                      <p:cBhvr>
                                        <p:cTn id="155" dur="1" fill="hold">
                                          <p:stCondLst>
                                            <p:cond delay="0"/>
                                          </p:stCondLst>
                                        </p:cTn>
                                        <p:tgtEl>
                                          <p:spTgt spid="43"/>
                                        </p:tgtEl>
                                        <p:attrNameLst>
                                          <p:attrName>style.visibility</p:attrName>
                                        </p:attrNameLst>
                                      </p:cBhvr>
                                      <p:to>
                                        <p:strVal val="visible"/>
                                      </p:to>
                                    </p:set>
                                    <p:animEffect transition="in" filter="wheel(1)">
                                      <p:cBhvr>
                                        <p:cTn id="156" dur="2000"/>
                                        <p:tgtEl>
                                          <p:spTgt spid="43"/>
                                        </p:tgtEl>
                                      </p:cBhvr>
                                    </p:animEffect>
                                  </p:childTnLst>
                                </p:cTn>
                              </p:par>
                              <p:par>
                                <p:cTn id="157" presetID="21" presetClass="entr" presetSubtype="1" fill="hold" grpId="0" nodeType="with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wheel(1)">
                                      <p:cBhvr>
                                        <p:cTn id="159" dur="2000"/>
                                        <p:tgtEl>
                                          <p:spTgt spid="44"/>
                                        </p:tgtEl>
                                      </p:cBhvr>
                                    </p:animEffect>
                                  </p:childTnLst>
                                </p:cTn>
                              </p:par>
                              <p:par>
                                <p:cTn id="160" presetID="21" presetClass="entr" presetSubtype="1" fill="hold" grpId="0" nodeType="withEffect">
                                  <p:stCondLst>
                                    <p:cond delay="0"/>
                                  </p:stCondLst>
                                  <p:childTnLst>
                                    <p:set>
                                      <p:cBhvr>
                                        <p:cTn id="161" dur="1" fill="hold">
                                          <p:stCondLst>
                                            <p:cond delay="0"/>
                                          </p:stCondLst>
                                        </p:cTn>
                                        <p:tgtEl>
                                          <p:spTgt spid="45"/>
                                        </p:tgtEl>
                                        <p:attrNameLst>
                                          <p:attrName>style.visibility</p:attrName>
                                        </p:attrNameLst>
                                      </p:cBhvr>
                                      <p:to>
                                        <p:strVal val="visible"/>
                                      </p:to>
                                    </p:set>
                                    <p:animEffect transition="in" filter="wheel(1)">
                                      <p:cBhvr>
                                        <p:cTn id="162" dur="2000"/>
                                        <p:tgtEl>
                                          <p:spTgt spid="45"/>
                                        </p:tgtEl>
                                      </p:cBhvr>
                                    </p:animEffect>
                                  </p:childTnLst>
                                </p:cTn>
                              </p:par>
                              <p:par>
                                <p:cTn id="163" presetID="21" presetClass="entr" presetSubtype="1" fill="hold" grpId="0" nodeType="withEffect">
                                  <p:stCondLst>
                                    <p:cond delay="0"/>
                                  </p:stCondLst>
                                  <p:childTnLst>
                                    <p:set>
                                      <p:cBhvr>
                                        <p:cTn id="164" dur="1" fill="hold">
                                          <p:stCondLst>
                                            <p:cond delay="0"/>
                                          </p:stCondLst>
                                        </p:cTn>
                                        <p:tgtEl>
                                          <p:spTgt spid="46"/>
                                        </p:tgtEl>
                                        <p:attrNameLst>
                                          <p:attrName>style.visibility</p:attrName>
                                        </p:attrNameLst>
                                      </p:cBhvr>
                                      <p:to>
                                        <p:strVal val="visible"/>
                                      </p:to>
                                    </p:set>
                                    <p:animEffect transition="in" filter="wheel(1)">
                                      <p:cBhvr>
                                        <p:cTn id="165" dur="2000"/>
                                        <p:tgtEl>
                                          <p:spTgt spid="46"/>
                                        </p:tgtEl>
                                      </p:cBhvr>
                                    </p:animEffect>
                                  </p:childTnLst>
                                </p:cTn>
                              </p:par>
                              <p:par>
                                <p:cTn id="166" presetID="21" presetClass="entr" presetSubtype="1" fill="hold" grpId="0" nodeType="withEffect">
                                  <p:stCondLst>
                                    <p:cond delay="0"/>
                                  </p:stCondLst>
                                  <p:childTnLst>
                                    <p:set>
                                      <p:cBhvr>
                                        <p:cTn id="167" dur="1" fill="hold">
                                          <p:stCondLst>
                                            <p:cond delay="0"/>
                                          </p:stCondLst>
                                        </p:cTn>
                                        <p:tgtEl>
                                          <p:spTgt spid="47"/>
                                        </p:tgtEl>
                                        <p:attrNameLst>
                                          <p:attrName>style.visibility</p:attrName>
                                        </p:attrNameLst>
                                      </p:cBhvr>
                                      <p:to>
                                        <p:strVal val="visible"/>
                                      </p:to>
                                    </p:set>
                                    <p:animEffect transition="in" filter="wheel(1)">
                                      <p:cBhvr>
                                        <p:cTn id="168" dur="2000"/>
                                        <p:tgtEl>
                                          <p:spTgt spid="47"/>
                                        </p:tgtEl>
                                      </p:cBhvr>
                                    </p:animEffect>
                                  </p:childTnLst>
                                </p:cTn>
                              </p:par>
                              <p:par>
                                <p:cTn id="169" presetID="21" presetClass="entr" presetSubtype="1" fill="hold" grpId="0" nodeType="with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heel(1)">
                                      <p:cBhvr>
                                        <p:cTn id="171" dur="2000"/>
                                        <p:tgtEl>
                                          <p:spTgt spid="48"/>
                                        </p:tgtEl>
                                      </p:cBhvr>
                                    </p:animEffect>
                                  </p:childTnLst>
                                </p:cTn>
                              </p:par>
                              <p:par>
                                <p:cTn id="172" presetID="21" presetClass="entr" presetSubtype="1" fill="hold" grpId="0" nodeType="withEffect">
                                  <p:stCondLst>
                                    <p:cond delay="0"/>
                                  </p:stCondLst>
                                  <p:childTnLst>
                                    <p:set>
                                      <p:cBhvr>
                                        <p:cTn id="173" dur="1" fill="hold">
                                          <p:stCondLst>
                                            <p:cond delay="0"/>
                                          </p:stCondLst>
                                        </p:cTn>
                                        <p:tgtEl>
                                          <p:spTgt spid="49"/>
                                        </p:tgtEl>
                                        <p:attrNameLst>
                                          <p:attrName>style.visibility</p:attrName>
                                        </p:attrNameLst>
                                      </p:cBhvr>
                                      <p:to>
                                        <p:strVal val="visible"/>
                                      </p:to>
                                    </p:set>
                                    <p:animEffect transition="in" filter="wheel(1)">
                                      <p:cBhvr>
                                        <p:cTn id="174"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1" grpId="0" animBg="1"/>
      <p:bldP spid="21" grpId="1" animBg="1"/>
      <p:bldP spid="28" grpId="0" animBg="1"/>
      <p:bldP spid="28" grpId="1" animBg="1"/>
      <p:bldP spid="27" grpId="0" animBg="1"/>
      <p:bldP spid="27" grpId="1" animBg="1"/>
      <p:bldP spid="26" grpId="0" animBg="1"/>
      <p:bldP spid="26" grpId="1" animBg="1"/>
      <p:bldP spid="25" grpId="0" animBg="1"/>
      <p:bldP spid="25" grpId="1" animBg="1"/>
      <p:bldP spid="24" grpId="0" animBg="1"/>
      <p:bldP spid="24" grpId="1" animBg="1"/>
      <p:bldP spid="23" grpId="0" animBg="1"/>
      <p:bldP spid="23" grpId="1" animBg="1"/>
      <p:bldP spid="22" grpId="0" animBg="1"/>
      <p:bldP spid="22" grpId="1" animBg="1"/>
      <p:bldP spid="40"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TextBox 13"/>
          <p:cNvSpPr txBox="1">
            <a:spLocks noChangeArrowheads="1"/>
          </p:cNvSpPr>
          <p:nvPr/>
        </p:nvSpPr>
        <p:spPr bwMode="auto">
          <a:xfrm>
            <a:off x="66349" y="275780"/>
            <a:ext cx="6392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800" b="1" dirty="0">
                <a:solidFill>
                  <a:srgbClr val="FF0000"/>
                </a:solidFill>
                <a:latin typeface="Times New Roman" panose="02020603050405020304" pitchFamily="18" charset="0"/>
                <a:cs typeface="Times New Roman" panose="02020603050405020304" pitchFamily="18" charset="0"/>
              </a:rPr>
              <a:t>TRÒ CHƠI: TRANH TÀI HÙNG BIỆN</a:t>
            </a:r>
          </a:p>
        </p:txBody>
      </p:sp>
      <p:sp>
        <p:nvSpPr>
          <p:cNvPr id="3" name="Right Arrow 2">
            <a:hlinkClick r:id="" action="ppaction://noaction"/>
          </p:cNvPr>
          <p:cNvSpPr/>
          <p:nvPr/>
        </p:nvSpPr>
        <p:spPr>
          <a:xfrm>
            <a:off x="9525001" y="6062663"/>
            <a:ext cx="1025525"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pic>
        <p:nvPicPr>
          <p:cNvPr id="11" name="Picture 10" descr="http://www.freepptbackgrounds.net/wp-content/uploads/2013/12/Back-to-School-PPT-Backgrounds-800x600.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35589" y="0"/>
            <a:ext cx="5915305"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6459334" y="2123123"/>
            <a:ext cx="5407269"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Học</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sinh</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thảo</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luận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nhóm</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bàn</a:t>
            </a:r>
            <a:r>
              <a:rPr lang="en-US" altLang="en-US" sz="3000" dirty="0">
                <a:solidFill>
                  <a:prstClr val="black"/>
                </a:solidFill>
                <a:latin typeface="Times New Roman" panose="02020603050405020304" pitchFamily="18" charset="0"/>
                <a:cs typeface="Times New Roman" panose="02020603050405020304" pitchFamily="18" charset="0"/>
              </a:rPr>
              <a:t> 5 </a:t>
            </a:r>
            <a:r>
              <a:rPr lang="en-US" altLang="en-US" sz="3000" dirty="0" err="1">
                <a:solidFill>
                  <a:prstClr val="black"/>
                </a:solidFill>
                <a:latin typeface="Times New Roman" panose="02020603050405020304" pitchFamily="18" charset="0"/>
                <a:cs typeface="Times New Roman" panose="02020603050405020304" pitchFamily="18" charset="0"/>
              </a:rPr>
              <a:t>phút</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bàn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cử</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đại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diện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giơ</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tay</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để</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tranh</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tài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đưa</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ra</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hỏi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đúng</a:t>
            </a:r>
            <a:r>
              <a:rPr lang="en-US" altLang="en-US" sz="3000" dirty="0">
                <a:solidFill>
                  <a:prstClr val="black"/>
                </a:solidFill>
                <a:latin typeface="Times New Roman" panose="02020603050405020304" pitchFamily="18" charset="0"/>
                <a:cs typeface="Times New Roman" panose="02020603050405020304" pitchFamily="18" charset="0"/>
              </a:rPr>
              <a:t>, hay </a:t>
            </a:r>
            <a:r>
              <a:rPr lang="en-US" altLang="en-US" sz="3000" dirty="0" err="1">
                <a:solidFill>
                  <a:prstClr val="black"/>
                </a:solidFill>
                <a:latin typeface="Times New Roman" panose="02020603050405020304" pitchFamily="18" charset="0"/>
                <a:cs typeface="Times New Roman" panose="02020603050405020304" pitchFamily="18" charset="0"/>
              </a:rPr>
              <a:t>nhất</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đạt</a:t>
            </a:r>
            <a:r>
              <a:rPr lang="en-US" altLang="en-US" sz="3000" dirty="0">
                <a:solidFill>
                  <a:prstClr val="black"/>
                </a:solidFill>
                <a:latin typeface="Times New Roman" panose="02020603050405020304" pitchFamily="18" charset="0"/>
                <a:cs typeface="Times New Roman" panose="02020603050405020304" pitchFamily="18" charset="0"/>
              </a:rPr>
              <a:t> 10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cho</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tất</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các</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thành</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viên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trong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nhóm</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bàn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sai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không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a:t>
            </a:r>
          </a:p>
        </p:txBody>
      </p:sp>
      <p:sp>
        <p:nvSpPr>
          <p:cNvPr id="13" name="TextBox 4"/>
          <p:cNvSpPr txBox="1">
            <a:spLocks noChangeArrowheads="1"/>
          </p:cNvSpPr>
          <p:nvPr/>
        </p:nvSpPr>
        <p:spPr bwMode="auto">
          <a:xfrm>
            <a:off x="8001000" y="762000"/>
            <a:ext cx="3314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000" b="1" dirty="0">
                <a:solidFill>
                  <a:srgbClr val="0000FF"/>
                </a:solidFill>
                <a:latin typeface="Times New Roman" panose="02020603050405020304" pitchFamily="18" charset="0"/>
                <a:cs typeface="Times New Roman" panose="02020603050405020304" pitchFamily="18" charset="0"/>
              </a:rPr>
              <a:t>LUẬT CHƠI</a:t>
            </a:r>
          </a:p>
        </p:txBody>
      </p:sp>
      <p:pic>
        <p:nvPicPr>
          <p:cNvPr id="14" name="Picture 8" descr="http://az616578.vo.msecnd.net/files/2016/03/14/635935204327573244-1084282554_Home.png">
            <a:hlinkClick r:id="" action="ppaction://noaction"/>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0472615" y="5805993"/>
            <a:ext cx="206256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92639" y="81807"/>
            <a:ext cx="6466356" cy="6820483"/>
          </a:xfrm>
          <a:prstGeom prst="rect">
            <a:avLst/>
          </a:prstGeom>
        </p:spPr>
      </p:pic>
      <p:sp>
        <p:nvSpPr>
          <p:cNvPr id="16" name="TextBox 15"/>
          <p:cNvSpPr txBox="1"/>
          <p:nvPr/>
        </p:nvSpPr>
        <p:spPr>
          <a:xfrm>
            <a:off x="1125415" y="1860561"/>
            <a:ext cx="4733090" cy="3816425"/>
          </a:xfrm>
          <a:prstGeom prst="rect">
            <a:avLst/>
          </a:prstGeom>
          <a:noFill/>
          <a:ln>
            <a:noFill/>
          </a:ln>
        </p:spPr>
        <p:txBody>
          <a:bodyPr wrap="square" lIns="121917" tIns="60958" rIns="121917" bIns="60958" rtlCol="0">
            <a:spAutoFit/>
          </a:bodyPr>
          <a:lstStyle/>
          <a:p>
            <a:r>
              <a:rPr lang="en-US" sz="2400" dirty="0">
                <a:solidFill>
                  <a:srgbClr val="FF0000"/>
                </a:solidFill>
                <a:latin typeface="#9Slide03 Arima Madurai ExtraBo" panose="00000900000000000000" pitchFamily="2" charset="0"/>
                <a:cs typeface="#9Slide03 Arima Madurai ExtraBo" panose="00000900000000000000" pitchFamily="2" charset="0"/>
              </a:rPr>
              <a:t>1. </a:t>
            </a:r>
            <a:r>
              <a:rPr lang="vi-VN" sz="2400" dirty="0">
                <a:solidFill>
                  <a:srgbClr val="FF0000"/>
                </a:solidFill>
                <a:latin typeface="#9Slide03 Arima Madurai ExtraBo" panose="00000900000000000000" pitchFamily="2" charset="0"/>
                <a:cs typeface="#9Slide03 Arima Madurai ExtraBo" panose="00000900000000000000" pitchFamily="2" charset="0"/>
              </a:rPr>
              <a:t>Truyện kết thúc như thế nào? Qua kết thúc này nhân dân ta muốn thể hiện điều gì? Kết thúc này có phổ biến trong truyện cổ tích không? </a:t>
            </a:r>
            <a:r>
              <a:rPr lang="en-US" sz="2400" dirty="0" err="1">
                <a:solidFill>
                  <a:srgbClr val="FF0000"/>
                </a:solidFill>
                <a:latin typeface="#9Slide03 Arima Madurai ExtraBo" panose="00000900000000000000" pitchFamily="2" charset="0"/>
                <a:cs typeface="#9Slide03 Arima Madurai ExtraBo" panose="00000900000000000000" pitchFamily="2" charset="0"/>
              </a:rPr>
              <a:t>Hãy</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nêu</a:t>
            </a:r>
            <a:r>
              <a:rPr lang="en-US" sz="2400" dirty="0">
                <a:solidFill>
                  <a:srgbClr val="FF0000"/>
                </a:solidFill>
                <a:latin typeface="#9Slide03 Arima Madurai ExtraBo" panose="00000900000000000000" pitchFamily="2" charset="0"/>
                <a:cs typeface="#9Slide03 Arima Madurai ExtraBo" panose="00000900000000000000" pitchFamily="2" charset="0"/>
              </a:rPr>
              <a:t> 1 </a:t>
            </a:r>
            <a:r>
              <a:rPr lang="en-US" sz="2400" dirty="0" err="1">
                <a:solidFill>
                  <a:srgbClr val="FF0000"/>
                </a:solidFill>
                <a:latin typeface="#9Slide03 Arima Madurai ExtraBo" panose="00000900000000000000" pitchFamily="2" charset="0"/>
                <a:cs typeface="#9Slide03 Arima Madurai ExtraBo" panose="00000900000000000000" pitchFamily="2" charset="0"/>
              </a:rPr>
              <a:t>số</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ví</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dụ</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p>
          <a:p>
            <a:r>
              <a:rPr lang="en-US" sz="2400" dirty="0">
                <a:solidFill>
                  <a:srgbClr val="FF0000"/>
                </a:solidFill>
                <a:latin typeface="#9Slide03 Arima Madurai ExtraBo" panose="00000900000000000000" pitchFamily="2" charset="0"/>
                <a:cs typeface="#9Slide03 Arima Madurai ExtraBo" panose="00000900000000000000" pitchFamily="2" charset="0"/>
              </a:rPr>
              <a:t>2. </a:t>
            </a:r>
            <a:r>
              <a:rPr lang="en-US" sz="2400" dirty="0" err="1">
                <a:solidFill>
                  <a:srgbClr val="FF0000"/>
                </a:solidFill>
                <a:latin typeface="#9Slide03 Arima Madurai ExtraBo" panose="00000900000000000000" pitchFamily="2" charset="0"/>
                <a:cs typeface="#9Slide03 Arima Madurai ExtraBo" panose="00000900000000000000" pitchFamily="2" charset="0"/>
              </a:rPr>
              <a:t>Mẹ</a:t>
            </a:r>
            <a:r>
              <a:rPr lang="en-US" sz="2400" dirty="0">
                <a:solidFill>
                  <a:srgbClr val="FF0000"/>
                </a:solidFill>
                <a:latin typeface="#9Slide03 Arima Madurai ExtraBo" panose="00000900000000000000" pitchFamily="2" charset="0"/>
                <a:cs typeface="#9Slide03 Arima Madurai ExtraBo" panose="00000900000000000000" pitchFamily="2" charset="0"/>
              </a:rPr>
              <a:t> con </a:t>
            </a:r>
            <a:r>
              <a:rPr lang="en-US" sz="2400" dirty="0" err="1">
                <a:solidFill>
                  <a:srgbClr val="FF0000"/>
                </a:solidFill>
                <a:latin typeface="#9Slide03 Arima Madurai ExtraBo" panose="00000900000000000000" pitchFamily="2" charset="0"/>
                <a:cs typeface="#9Slide03 Arima Madurai ExtraBo" panose="00000900000000000000" pitchFamily="2" charset="0"/>
              </a:rPr>
              <a:t>Lý</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Thông</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dù</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được</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Thạch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Sanh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tha</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mạng</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nhưng</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vẫn</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bị</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sét</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đánh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chết</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biến</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thành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bọ</a:t>
            </a:r>
            <a:r>
              <a:rPr lang="en-US" sz="2400" dirty="0">
                <a:solidFill>
                  <a:srgbClr val="FF0000"/>
                </a:solidFill>
                <a:latin typeface="#9Slide03 Arima Madurai ExtraBo" panose="00000900000000000000" pitchFamily="2" charset="0"/>
                <a:cs typeface="#9Slide03 Arima Madurai ExtraBo" panose="00000900000000000000" pitchFamily="2" charset="0"/>
              </a:rPr>
              <a:t> hung. </a:t>
            </a:r>
            <a:r>
              <a:rPr lang="en-US" sz="2400" dirty="0" err="1">
                <a:solidFill>
                  <a:srgbClr val="FF0000"/>
                </a:solidFill>
                <a:latin typeface="#9Slide03 Arima Madurai ExtraBo" panose="00000900000000000000" pitchFamily="2" charset="0"/>
                <a:cs typeface="#9Slide03 Arima Madurai ExtraBo" panose="00000900000000000000" pitchFamily="2" charset="0"/>
              </a:rPr>
              <a:t>Cách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kết</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thúc</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này</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có</a:t>
            </a:r>
            <a:r>
              <a:rPr lang="en-US" sz="2400" dirty="0">
                <a:solidFill>
                  <a:srgbClr val="FF0000"/>
                </a:solidFill>
                <a:latin typeface="#9Slide03 Arima Madurai ExtraBo" panose="00000900000000000000" pitchFamily="2" charset="0"/>
                <a:cs typeface="#9Slide03 Arima Madurai ExtraBo" panose="00000900000000000000" pitchFamily="2" charset="0"/>
              </a:rPr>
              <a:t> ý </a:t>
            </a:r>
            <a:r>
              <a:rPr lang="en-US" sz="2400" dirty="0" err="1">
                <a:solidFill>
                  <a:srgbClr val="FF0000"/>
                </a:solidFill>
                <a:latin typeface="#9Slide03 Arima Madurai ExtraBo" panose="00000900000000000000" pitchFamily="2" charset="0"/>
                <a:cs typeface="#9Slide03 Arima Madurai ExtraBo" panose="00000900000000000000" pitchFamily="2" charset="0"/>
              </a:rPr>
              <a:t>nghĩa</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gì</a:t>
            </a:r>
            <a:r>
              <a:rPr lang="en-US" sz="2400" dirty="0">
                <a:solidFill>
                  <a:srgbClr val="FF0000"/>
                </a:solidFill>
                <a:latin typeface="#9Slide03 Arima Madurai ExtraBo" panose="00000900000000000000" pitchFamily="2" charset="0"/>
                <a:cs typeface="#9Slide03 Arima Madurai ExtraBo" panose="00000900000000000000" pitchFamily="2" charset="0"/>
              </a:rPr>
              <a:t>?</a:t>
            </a:r>
          </a:p>
        </p:txBody>
      </p:sp>
      <p:pic>
        <p:nvPicPr>
          <p:cNvPr id="17"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87833" y="3492049"/>
            <a:ext cx="1676311" cy="3141233"/>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3376246" y="5586290"/>
            <a:ext cx="4031169" cy="1479197"/>
          </a:xfrm>
          <a:prstGeom prst="rect">
            <a:avLst/>
          </a:prstGeom>
        </p:spPr>
      </p:pic>
    </p:spTree>
    <p:extLst>
      <p:ext uri="{BB962C8B-B14F-4D97-AF65-F5344CB8AC3E}">
        <p14:creationId xmlns:p14="http://schemas.microsoft.com/office/powerpoint/2010/main" val="184374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arn(inVertical)">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25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P spid="12" grpId="0"/>
      <p:bldP spid="13"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63448" y="4189229"/>
            <a:ext cx="4139610" cy="21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a:extLst>
              <a:ext uri="{28A0092B-C50C-407E-A947-70E740481C1C}">
                <a14:useLocalDpi xmlns:a14="http://schemas.microsoft.com/office/drawing/2010/main" val="0"/>
              </a:ext>
            </a:extLst>
          </a:blip>
          <a:srcRect b="14795"/>
          <a:stretch>
            <a:fillRect/>
          </a:stretch>
        </p:blipFill>
        <p:spPr bwMode="auto">
          <a:xfrm>
            <a:off x="52611" y="1168211"/>
            <a:ext cx="4303058" cy="276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3256956" y="84863"/>
            <a:ext cx="5628168" cy="631177"/>
          </a:xfrm>
        </p:spPr>
        <p:style>
          <a:lnRef idx="2">
            <a:schemeClr val="accent5"/>
          </a:lnRef>
          <a:fillRef idx="1">
            <a:schemeClr val="lt1"/>
          </a:fillRef>
          <a:effectRef idx="0">
            <a:schemeClr val="accent5"/>
          </a:effectRef>
          <a:fontRef idx="minor">
            <a:schemeClr val="dk1"/>
          </a:fontRef>
        </p:style>
        <p:txBody>
          <a:bodyPr>
            <a:normAutofit fontScale="90000"/>
          </a:bodyPr>
          <a:lstStyle/>
          <a:p>
            <a:pPr algn="ctr"/>
            <a:r>
              <a:rPr lang="en-US" sz="4300" b="1" i="1" dirty="0" err="1">
                <a:solidFill>
                  <a:srgbClr val="FF0000"/>
                </a:solidFill>
                <a:latin typeface="Times New Roman" pitchFamily="18" charset="0"/>
                <a:cs typeface="Times New Roman" pitchFamily="18" charset="0"/>
              </a:rPr>
              <a:t>Kết</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thúc</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truyện</a:t>
            </a:r>
            <a:endParaRPr lang="en-US" sz="4300" b="1" i="1" dirty="0">
              <a:solidFill>
                <a:srgbClr val="FF0000"/>
              </a:solidFill>
              <a:latin typeface="Times New Roman" pitchFamily="18" charset="0"/>
              <a:cs typeface="Times New Roman" pitchFamily="18" charset="0"/>
            </a:endParaRPr>
          </a:p>
        </p:txBody>
      </p:sp>
      <p:sp>
        <p:nvSpPr>
          <p:cNvPr id="8" name="Freeform 103"/>
          <p:cNvSpPr>
            <a:spLocks/>
          </p:cNvSpPr>
          <p:nvPr/>
        </p:nvSpPr>
        <p:spPr bwMode="auto">
          <a:xfrm>
            <a:off x="3073300" y="2765918"/>
            <a:ext cx="183656" cy="284229"/>
          </a:xfrm>
          <a:custGeom>
            <a:avLst/>
            <a:gdLst>
              <a:gd name="T0" fmla="*/ 71 w 74"/>
              <a:gd name="T1" fmla="*/ 93 h 114"/>
              <a:gd name="T2" fmla="*/ 23 w 74"/>
              <a:gd name="T3" fmla="*/ 61 h 114"/>
              <a:gd name="T4" fmla="*/ 23 w 74"/>
              <a:gd name="T5" fmla="*/ 5 h 114"/>
              <a:gd name="T6" fmla="*/ 21 w 74"/>
              <a:gd name="T7" fmla="*/ 2 h 114"/>
              <a:gd name="T8" fmla="*/ 18 w 74"/>
              <a:gd name="T9" fmla="*/ 0 h 114"/>
              <a:gd name="T10" fmla="*/ 5 w 74"/>
              <a:gd name="T11" fmla="*/ 0 h 114"/>
              <a:gd name="T12" fmla="*/ 1 w 74"/>
              <a:gd name="T13" fmla="*/ 2 h 114"/>
              <a:gd name="T14" fmla="*/ 0 w 74"/>
              <a:gd name="T15" fmla="*/ 5 h 114"/>
              <a:gd name="T16" fmla="*/ 0 w 74"/>
              <a:gd name="T17" fmla="*/ 71 h 114"/>
              <a:gd name="T18" fmla="*/ 1 w 74"/>
              <a:gd name="T19" fmla="*/ 75 h 114"/>
              <a:gd name="T20" fmla="*/ 2 w 74"/>
              <a:gd name="T21" fmla="*/ 75 h 114"/>
              <a:gd name="T22" fmla="*/ 58 w 74"/>
              <a:gd name="T23" fmla="*/ 113 h 114"/>
              <a:gd name="T24" fmla="*/ 61 w 74"/>
              <a:gd name="T25" fmla="*/ 114 h 114"/>
              <a:gd name="T26" fmla="*/ 62 w 74"/>
              <a:gd name="T27" fmla="*/ 114 h 114"/>
              <a:gd name="T28" fmla="*/ 65 w 74"/>
              <a:gd name="T29" fmla="*/ 111 h 114"/>
              <a:gd name="T30" fmla="*/ 72 w 74"/>
              <a:gd name="T31" fmla="*/ 100 h 114"/>
              <a:gd name="T32" fmla="*/ 71 w 74"/>
              <a:gd name="T33"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4">
                <a:moveTo>
                  <a:pt x="71" y="93"/>
                </a:moveTo>
                <a:cubicBezTo>
                  <a:pt x="23" y="61"/>
                  <a:pt x="23" y="61"/>
                  <a:pt x="23" y="61"/>
                </a:cubicBezTo>
                <a:cubicBezTo>
                  <a:pt x="23" y="5"/>
                  <a:pt x="23" y="5"/>
                  <a:pt x="23" y="5"/>
                </a:cubicBezTo>
                <a:cubicBezTo>
                  <a:pt x="23" y="4"/>
                  <a:pt x="22" y="3"/>
                  <a:pt x="21" y="2"/>
                </a:cubicBezTo>
                <a:cubicBezTo>
                  <a:pt x="21" y="1"/>
                  <a:pt x="19" y="0"/>
                  <a:pt x="18" y="0"/>
                </a:cubicBezTo>
                <a:cubicBezTo>
                  <a:pt x="5" y="0"/>
                  <a:pt x="5" y="0"/>
                  <a:pt x="5" y="0"/>
                </a:cubicBezTo>
                <a:cubicBezTo>
                  <a:pt x="3" y="0"/>
                  <a:pt x="2" y="1"/>
                  <a:pt x="1" y="2"/>
                </a:cubicBezTo>
                <a:cubicBezTo>
                  <a:pt x="0" y="3"/>
                  <a:pt x="0" y="4"/>
                  <a:pt x="0" y="5"/>
                </a:cubicBezTo>
                <a:cubicBezTo>
                  <a:pt x="0" y="71"/>
                  <a:pt x="0" y="71"/>
                  <a:pt x="0" y="71"/>
                </a:cubicBezTo>
                <a:cubicBezTo>
                  <a:pt x="0" y="72"/>
                  <a:pt x="0" y="74"/>
                  <a:pt x="1" y="75"/>
                </a:cubicBezTo>
                <a:cubicBezTo>
                  <a:pt x="1" y="75"/>
                  <a:pt x="2" y="75"/>
                  <a:pt x="2" y="75"/>
                </a:cubicBezTo>
                <a:cubicBezTo>
                  <a:pt x="58" y="113"/>
                  <a:pt x="58" y="113"/>
                  <a:pt x="58" y="113"/>
                </a:cubicBezTo>
                <a:cubicBezTo>
                  <a:pt x="59" y="113"/>
                  <a:pt x="60" y="114"/>
                  <a:pt x="61" y="114"/>
                </a:cubicBezTo>
                <a:cubicBezTo>
                  <a:pt x="61" y="114"/>
                  <a:pt x="62" y="114"/>
                  <a:pt x="62" y="114"/>
                </a:cubicBezTo>
                <a:cubicBezTo>
                  <a:pt x="63" y="113"/>
                  <a:pt x="64" y="112"/>
                  <a:pt x="65" y="111"/>
                </a:cubicBezTo>
                <a:cubicBezTo>
                  <a:pt x="72" y="100"/>
                  <a:pt x="72" y="100"/>
                  <a:pt x="72" y="100"/>
                </a:cubicBezTo>
                <a:cubicBezTo>
                  <a:pt x="74" y="98"/>
                  <a:pt x="73" y="95"/>
                  <a:pt x="71" y="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78" tIns="34290" rIns="68578" bIns="34290"/>
          <a:lstStyle/>
          <a:p>
            <a:pPr>
              <a:defRPr/>
            </a:pPr>
            <a:endParaRPr lang="zh-CN" altLang="en-US" sz="1400" dirty="0"/>
          </a:p>
        </p:txBody>
      </p:sp>
      <p:sp>
        <p:nvSpPr>
          <p:cNvPr id="37889" name="Rectangle 1"/>
          <p:cNvSpPr>
            <a:spLocks noChangeArrowheads="1"/>
          </p:cNvSpPr>
          <p:nvPr/>
        </p:nvSpPr>
        <p:spPr bwMode="auto">
          <a:xfrm>
            <a:off x="4487903" y="1316806"/>
            <a:ext cx="2855925" cy="1600434"/>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fontAlgn="base">
              <a:spcBef>
                <a:spcPct val="0"/>
              </a:spcBef>
              <a:spcAft>
                <a:spcPct val="0"/>
              </a:spcAft>
            </a:pPr>
            <a:r>
              <a:rPr lang="en-US" sz="3200" dirty="0" err="1">
                <a:latin typeface="Times New Roman" pitchFamily="18" charset="0"/>
                <a:ea typeface="Times New Roman" pitchFamily="18" charset="0"/>
                <a:cs typeface="Times New Roman" pitchFamily="18" charset="0"/>
              </a:rPr>
              <a:t>Thạch</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Sanh</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cưới</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công</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chúa</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lên</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làm</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vua</a:t>
            </a:r>
            <a:r>
              <a:rPr lang="en-US" sz="3200" dirty="0">
                <a:latin typeface="Times New Roman" pitchFamily="18" charset="0"/>
                <a:ea typeface="Times New Roman" pitchFamily="18" charset="0"/>
                <a:cs typeface="Times New Roman" pitchFamily="18" charset="0"/>
              </a:rPr>
              <a:t>.</a:t>
            </a:r>
            <a:endParaRPr lang="en-US" sz="4300" dirty="0">
              <a:latin typeface="Arial" pitchFamily="34" charset="0"/>
              <a:cs typeface="Arial" pitchFamily="34" charset="0"/>
            </a:endParaRPr>
          </a:p>
        </p:txBody>
      </p:sp>
      <p:sp>
        <p:nvSpPr>
          <p:cNvPr id="37890" name="Rectangle 2"/>
          <p:cNvSpPr>
            <a:spLocks noChangeArrowheads="1"/>
          </p:cNvSpPr>
          <p:nvPr/>
        </p:nvSpPr>
        <p:spPr bwMode="auto">
          <a:xfrm>
            <a:off x="4623198" y="3902847"/>
            <a:ext cx="2895683" cy="2092877"/>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fontAlgn="base">
              <a:spcBef>
                <a:spcPct val="0"/>
              </a:spcBef>
              <a:spcAft>
                <a:spcPct val="0"/>
              </a:spcAft>
            </a:pPr>
            <a:r>
              <a:rPr lang="en-US" sz="3200" dirty="0" err="1">
                <a:latin typeface="Times New Roman" pitchFamily="18" charset="0"/>
                <a:ea typeface="Times New Roman" pitchFamily="18" charset="0"/>
                <a:cs typeface="Times New Roman" pitchFamily="18" charset="0"/>
              </a:rPr>
              <a:t>Mẹ</a:t>
            </a:r>
            <a:r>
              <a:rPr lang="en-US" sz="3200" dirty="0">
                <a:latin typeface="Times New Roman" pitchFamily="18" charset="0"/>
                <a:ea typeface="Times New Roman" pitchFamily="18" charset="0"/>
                <a:cs typeface="Times New Roman" pitchFamily="18" charset="0"/>
              </a:rPr>
              <a:t> con </a:t>
            </a:r>
            <a:r>
              <a:rPr lang="en-US" sz="3200" dirty="0" err="1">
                <a:latin typeface="Times New Roman" pitchFamily="18" charset="0"/>
                <a:ea typeface="Times New Roman" pitchFamily="18" charset="0"/>
                <a:cs typeface="Times New Roman" pitchFamily="18" charset="0"/>
              </a:rPr>
              <a:t>Lí</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Thông</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bị</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sét</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đánh</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chết</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biến</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thành</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bọ</a:t>
            </a:r>
            <a:r>
              <a:rPr lang="en-US" sz="3200" dirty="0">
                <a:latin typeface="Times New Roman" pitchFamily="18" charset="0"/>
                <a:ea typeface="Times New Roman" pitchFamily="18" charset="0"/>
                <a:cs typeface="Times New Roman" pitchFamily="18" charset="0"/>
              </a:rPr>
              <a:t> hung.   </a:t>
            </a:r>
            <a:endParaRPr lang="en-US" sz="4300" dirty="0">
              <a:latin typeface="Arial" pitchFamily="34" charset="0"/>
              <a:cs typeface="Arial" pitchFamily="34" charset="0"/>
            </a:endParaRPr>
          </a:p>
        </p:txBody>
      </p:sp>
      <p:sp>
        <p:nvSpPr>
          <p:cNvPr id="11" name="Right Brace 10"/>
          <p:cNvSpPr/>
          <p:nvPr/>
        </p:nvSpPr>
        <p:spPr>
          <a:xfrm>
            <a:off x="7350186" y="1685411"/>
            <a:ext cx="907312" cy="4498206"/>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p>
        </p:txBody>
      </p:sp>
      <p:sp>
        <p:nvSpPr>
          <p:cNvPr id="12" name="Rectangle 11"/>
          <p:cNvSpPr/>
          <p:nvPr/>
        </p:nvSpPr>
        <p:spPr>
          <a:xfrm>
            <a:off x="8454710" y="1757803"/>
            <a:ext cx="3793500" cy="1600434"/>
          </a:xfrm>
          <a:prstGeom prst="rect">
            <a:avLst/>
          </a:prstGeom>
          <a:solidFill>
            <a:srgbClr val="FFCCFF"/>
          </a:solidFill>
        </p:spPr>
        <p:txBody>
          <a:bodyPr wrap="square" lIns="121917" tIns="60958" rIns="121917" bIns="60958">
            <a:spAutoFit/>
          </a:bodyPr>
          <a:lstStyle/>
          <a:p>
            <a:r>
              <a:rPr lang="en-US" sz="3200" i="1" dirty="0">
                <a:solidFill>
                  <a:srgbClr val="FF0000"/>
                </a:solidFill>
                <a:latin typeface="Times New Roman" panose="02020603050405020304" pitchFamily="18" charset="0"/>
                <a:cs typeface="Times New Roman" panose="02020603050405020304" pitchFamily="18" charset="0"/>
              </a:rPr>
              <a:t>Ư</a:t>
            </a:r>
            <a:r>
              <a:rPr lang="vi-VN" sz="3200" i="1" dirty="0">
                <a:solidFill>
                  <a:srgbClr val="FF0000"/>
                </a:solidFill>
                <a:latin typeface="Times New Roman" panose="02020603050405020304" pitchFamily="18" charset="0"/>
                <a:cs typeface="Times New Roman" panose="02020603050405020304" pitchFamily="18" charset="0"/>
              </a:rPr>
              <a:t>ớc mơ về một xã hội công bằng có công lý chính nghĩa</a:t>
            </a:r>
            <a:r>
              <a:rPr lang="en-US" sz="3200" i="1" dirty="0">
                <a:solidFill>
                  <a:srgbClr val="FF0000"/>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8454710" y="3656627"/>
            <a:ext cx="3976910" cy="2585319"/>
          </a:xfrm>
          <a:prstGeom prst="rect">
            <a:avLst/>
          </a:prstGeom>
          <a:solidFill>
            <a:srgbClr val="CBF9DE"/>
          </a:solidFill>
        </p:spPr>
        <p:txBody>
          <a:bodyPr wrap="square" lIns="121917" tIns="60958" rIns="121917" bIns="60958">
            <a:spAutoFit/>
          </a:bodyPr>
          <a:lstStyle/>
          <a:p>
            <a:r>
              <a:rPr lang="vi-VN" sz="3200" i="1" dirty="0">
                <a:solidFill>
                  <a:srgbClr val="FF0000"/>
                </a:solidFill>
                <a:latin typeface="Times New Roman" panose="02020603050405020304" pitchFamily="18" charset="0"/>
                <a:cs typeface="Times New Roman" panose="02020603050405020304" pitchFamily="18" charset="0"/>
              </a:rPr>
              <a:t>Ước mơ người có tài năng được sử dụng đúng vị trí, không phân biệt thành phần xuất thân</a:t>
            </a:r>
            <a:r>
              <a:rPr lang="en-US" sz="3200" i="1"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07576" y="6486819"/>
            <a:ext cx="12447491" cy="348813"/>
          </a:xfrm>
          <a:prstGeom prst="rect">
            <a:avLst/>
          </a:prstGeom>
          <a:solidFill>
            <a:srgbClr val="F8F6CC"/>
          </a:solidFill>
        </p:spPr>
        <p:txBody>
          <a:bodyPr wrap="square">
            <a:spAutoFit/>
          </a:bodyPr>
          <a:lstStyle/>
          <a:p>
            <a:pPr algn="just">
              <a:lnSpc>
                <a:spcPts val="2000"/>
              </a:lnSpc>
            </a:pPr>
            <a:r>
              <a:rPr lang="en-US" sz="28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=&gt;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Cách</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kết</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thúc</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có</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hậu</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thể</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hiện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công</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lí</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xã</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hội</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và</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ước</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mơ</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của</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nhân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dân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về</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một</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sự</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đổi</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đời</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5998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par>
                                <p:cTn id="11" presetID="3" presetClass="exit" presetSubtype="10" fill="hold" grpId="1" nodeType="with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6387"/>
                                        </p:tgtEl>
                                        <p:attrNameLst>
                                          <p:attrName>style.visibility</p:attrName>
                                        </p:attrNameLst>
                                      </p:cBhvr>
                                      <p:to>
                                        <p:strVal val="visible"/>
                                      </p:to>
                                    </p:set>
                                    <p:animEffect transition="in" filter="box(in)">
                                      <p:cBhvr>
                                        <p:cTn id="18" dur="500"/>
                                        <p:tgtEl>
                                          <p:spTgt spid="1638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7889"/>
                                        </p:tgtEl>
                                        <p:attrNameLst>
                                          <p:attrName>style.visibility</p:attrName>
                                        </p:attrNameLst>
                                      </p:cBhvr>
                                      <p:to>
                                        <p:strVal val="visible"/>
                                      </p:to>
                                    </p:set>
                                    <p:animEffect transition="in" filter="box(in)">
                                      <p:cBhvr>
                                        <p:cTn id="21" dur="500"/>
                                        <p:tgtEl>
                                          <p:spTgt spid="3788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6386"/>
                                        </p:tgtEl>
                                        <p:attrNameLst>
                                          <p:attrName>style.visibility</p:attrName>
                                        </p:attrNameLst>
                                      </p:cBhvr>
                                      <p:to>
                                        <p:strVal val="visible"/>
                                      </p:to>
                                    </p:set>
                                    <p:animEffect transition="in" filter="box(in)">
                                      <p:cBhvr>
                                        <p:cTn id="26" dur="500"/>
                                        <p:tgtEl>
                                          <p:spTgt spid="16386"/>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37890"/>
                                        </p:tgtEl>
                                        <p:attrNameLst>
                                          <p:attrName>style.visibility</p:attrName>
                                        </p:attrNameLst>
                                      </p:cBhvr>
                                      <p:to>
                                        <p:strVal val="visible"/>
                                      </p:to>
                                    </p:set>
                                    <p:animEffect transition="in" filter="box(in)">
                                      <p:cBhvr>
                                        <p:cTn id="29" dur="500"/>
                                        <p:tgtEl>
                                          <p:spTgt spid="3789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amond(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amond(in)">
                                      <p:cBhvr>
                                        <p:cTn id="4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37889" grpId="0"/>
      <p:bldP spid="37890" grpId="0"/>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0" y="115252"/>
            <a:ext cx="3976777" cy="285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9">
            <a:extLst>
              <a:ext uri="{FF2B5EF4-FFF2-40B4-BE49-F238E27FC236}">
                <a16:creationId xmlns:a16="http://schemas.microsoft.com/office/drawing/2014/main" id="{28FD76E1-B938-4B19-BB49-6A564ACFFBAD}"/>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6081677" y="-112356"/>
            <a:ext cx="1566018" cy="1108172"/>
          </a:xfrm>
          <a:prstGeom prst="rect">
            <a:avLst/>
          </a:prstGeom>
        </p:spPr>
      </p:pic>
      <p:pic>
        <p:nvPicPr>
          <p:cNvPr id="4" name="图片 10">
            <a:extLst>
              <a:ext uri="{FF2B5EF4-FFF2-40B4-BE49-F238E27FC236}">
                <a16:creationId xmlns:a16="http://schemas.microsoft.com/office/drawing/2014/main" id="{A087FA02-3F22-40AA-9C9F-70C876981084}"/>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9273099" y="334609"/>
            <a:ext cx="1566018" cy="1108172"/>
          </a:xfrm>
          <a:prstGeom prst="rect">
            <a:avLst/>
          </a:prstGeom>
        </p:spPr>
      </p:pic>
      <p:pic>
        <p:nvPicPr>
          <p:cNvPr id="5" name="图片 20">
            <a:extLst>
              <a:ext uri="{FF2B5EF4-FFF2-40B4-BE49-F238E27FC236}">
                <a16:creationId xmlns:a16="http://schemas.microsoft.com/office/drawing/2014/main" id="{55767013-D895-42DF-91FC-DA7C59512B9B}"/>
              </a:ext>
            </a:extLst>
          </p:cNvPr>
          <p:cNvPicPr>
            <a:picLocks noChangeAspect="1"/>
          </p:cNvPicPr>
          <p:nvPr/>
        </p:nvPicPr>
        <p:blipFill>
          <a:blip/>
          <a:stretch>
            <a:fillRect/>
          </a:stretch>
        </p:blipFill>
        <p:spPr>
          <a:xfrm>
            <a:off x="2364530" y="740224"/>
            <a:ext cx="8082080" cy="5071732"/>
          </a:xfrm>
          <a:prstGeom prst="rect">
            <a:avLst/>
          </a:prstGeom>
        </p:spPr>
      </p:pic>
      <p:grpSp>
        <p:nvGrpSpPr>
          <p:cNvPr id="6" name="组合 49">
            <a:extLst>
              <a:ext uri="{FF2B5EF4-FFF2-40B4-BE49-F238E27FC236}">
                <a16:creationId xmlns:a16="http://schemas.microsoft.com/office/drawing/2014/main" id="{48E8C827-ECA8-4183-BD13-1FC3314E447A}"/>
              </a:ext>
            </a:extLst>
          </p:cNvPr>
          <p:cNvGrpSpPr/>
          <p:nvPr/>
        </p:nvGrpSpPr>
        <p:grpSpPr>
          <a:xfrm>
            <a:off x="1262692" y="4328628"/>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3199469" y="2815715"/>
            <a:ext cx="6022645" cy="830997"/>
          </a:xfrm>
          <a:prstGeom prst="rect">
            <a:avLst/>
          </a:prstGeom>
          <a:noFill/>
        </p:spPr>
        <p:txBody>
          <a:bodyPr wrap="square" rtlCol="0">
            <a:spAutoFit/>
          </a:bodyPr>
          <a:lstStyle/>
          <a:p>
            <a:pPr algn="ctr" defTabSz="457200"/>
            <a:r>
              <a:rPr lang="en-US" altLang="zh-CN" sz="4800" b="1" i="1" dirty="0">
                <a:ln w="12700">
                  <a:noFill/>
                </a:ln>
                <a:solidFill>
                  <a:srgbClr val="FF0000"/>
                </a:solidFill>
                <a:latin typeface="Times New Roman" pitchFamily="18" charset="0"/>
                <a:ea typeface="微软雅黑" panose="020B0503020204020204" pitchFamily="34" charset="-122"/>
                <a:cs typeface="Times New Roman" pitchFamily="18" charset="0"/>
              </a:rPr>
              <a:t>III. TỔNG KẾT</a:t>
            </a:r>
            <a:endParaRPr lang="zh-CN" altLang="en-US" sz="4800" b="1" i="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grpSp>
        <p:nvGrpSpPr>
          <p:cNvPr id="10" name="组合 34">
            <a:extLst>
              <a:ext uri="{FF2B5EF4-FFF2-40B4-BE49-F238E27FC236}">
                <a16:creationId xmlns:a16="http://schemas.microsoft.com/office/drawing/2014/main" id="{A6F846D5-A625-439D-A002-B7361D14AE9E}"/>
              </a:ext>
            </a:extLst>
          </p:cNvPr>
          <p:cNvGrpSpPr/>
          <p:nvPr/>
        </p:nvGrpSpPr>
        <p:grpSpPr>
          <a:xfrm rot="19663740">
            <a:off x="8755173" y="54833"/>
            <a:ext cx="455460" cy="588036"/>
            <a:chOff x="10766636" y="3941730"/>
            <a:chExt cx="1047922" cy="1352954"/>
          </a:xfrm>
        </p:grpSpPr>
        <p:sp>
          <p:nvSpPr>
            <p:cNvPr id="11"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2"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3"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4"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5"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6"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grpSp>
      <p:pic>
        <p:nvPicPr>
          <p:cNvPr id="17" name="Picture 16"/>
          <p:cNvPicPr>
            <a:picLocks noChangeAspect="1"/>
          </p:cNvPicPr>
          <p:nvPr/>
        </p:nvPicPr>
        <p:blipFill>
          <a:blip/>
          <a:stretch>
            <a:fillRect/>
          </a:stretch>
        </p:blipFill>
        <p:spPr>
          <a:xfrm>
            <a:off x="-103672" y="1479084"/>
            <a:ext cx="3316511" cy="5499069"/>
          </a:xfrm>
          <a:prstGeom prst="rect">
            <a:avLst/>
          </a:prstGeom>
        </p:spPr>
      </p:pic>
      <p:pic>
        <p:nvPicPr>
          <p:cNvPr id="18" name="Picture 17"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11022182" y="71885"/>
            <a:ext cx="1215826" cy="123456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9" name="Picture 18"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9388920" y="220037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6911975" y="-15875"/>
            <a:ext cx="1466850"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5109830" y="2208214"/>
            <a:ext cx="3386470" cy="2424172"/>
          </a:xfrm>
          <a:prstGeom prst="roundRect">
            <a:avLst>
              <a:gd name="adj" fmla="val 4690"/>
            </a:avLst>
          </a:prstGeom>
          <a:solidFill>
            <a:srgbClr val="FFCCFF"/>
          </a:solidFill>
          <a:ln w="57150">
            <a:solidFill>
              <a:schemeClr val="accent2"/>
            </a:solidFill>
            <a:round/>
            <a:headEnd/>
            <a:tailEnd/>
          </a:ln>
          <a:effectLst/>
        </p:spPr>
        <p:txBody>
          <a:bodyPr wrap="none" anchor="ctr"/>
          <a:lstStyle/>
          <a:p>
            <a:pPr>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5494704" y="1951037"/>
            <a:ext cx="2541588" cy="571500"/>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panose="020F0502020204030204"/>
            </a:endParaRPr>
          </a:p>
        </p:txBody>
      </p:sp>
      <p:sp>
        <p:nvSpPr>
          <p:cNvPr id="91144" name="AutoShape 8"/>
          <p:cNvSpPr>
            <a:spLocks noChangeArrowheads="1"/>
          </p:cNvSpPr>
          <p:nvPr/>
        </p:nvSpPr>
        <p:spPr bwMode="auto">
          <a:xfrm>
            <a:off x="8739188" y="681038"/>
            <a:ext cx="3344862" cy="3416509"/>
          </a:xfrm>
          <a:prstGeom prst="roundRect">
            <a:avLst>
              <a:gd name="adj" fmla="val 4690"/>
            </a:avLst>
          </a:prstGeom>
          <a:solidFill>
            <a:srgbClr val="F8F6CC"/>
          </a:solidFill>
          <a:ln w="57150">
            <a:solidFill>
              <a:schemeClr val="hlink"/>
            </a:solidFill>
            <a:round/>
            <a:headEnd/>
            <a:tailEnd/>
          </a:ln>
          <a:effectLst/>
        </p:spPr>
        <p:txBody>
          <a:bodyPr wrap="none" anchor="ctr"/>
          <a:lstStyle/>
          <a:p>
            <a:pPr>
              <a:defRPr/>
            </a:pPr>
            <a:endParaRPr lang="en-US">
              <a:solidFill>
                <a:prstClr val="black"/>
              </a:solidFill>
              <a:latin typeface="Calibri" panose="020F0502020204030204"/>
            </a:endParaRPr>
          </a:p>
        </p:txBody>
      </p:sp>
      <p:sp>
        <p:nvSpPr>
          <p:cNvPr id="91145" name="AutoShape 9"/>
          <p:cNvSpPr>
            <a:spLocks noChangeArrowheads="1"/>
          </p:cNvSpPr>
          <p:nvPr/>
        </p:nvSpPr>
        <p:spPr bwMode="gray">
          <a:xfrm>
            <a:off x="9064625" y="287338"/>
            <a:ext cx="2840038" cy="673100"/>
          </a:xfrm>
          <a:prstGeom prst="roundRect">
            <a:avLst>
              <a:gd name="adj" fmla="val 50000"/>
            </a:avLst>
          </a:prstGeom>
          <a:solidFill>
            <a:schemeClr val="accent1">
              <a:lumMod val="60000"/>
              <a:lumOff val="40000"/>
            </a:schemeClr>
          </a:solidFill>
          <a:ln>
            <a:noFill/>
          </a:ln>
          <a:effectLst/>
        </p:spPr>
        <p:txBody>
          <a:bodyPr wrap="none" anchor="ctr"/>
          <a:lstStyle/>
          <a:p>
            <a:pPr>
              <a:defRPr/>
            </a:pPr>
            <a:endParaRPr lang="en-US">
              <a:solidFill>
                <a:prstClr val="black"/>
              </a:solidFill>
              <a:latin typeface="Calibri" panose="020F0502020204030204"/>
            </a:endParaRPr>
          </a:p>
        </p:txBody>
      </p:sp>
      <p:sp>
        <p:nvSpPr>
          <p:cNvPr id="91148" name="Freeform 12"/>
          <p:cNvSpPr>
            <a:spLocks/>
          </p:cNvSpPr>
          <p:nvPr/>
        </p:nvSpPr>
        <p:spPr bwMode="gray">
          <a:xfrm>
            <a:off x="3448050" y="1543050"/>
            <a:ext cx="1466850"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3">
              <a:lumMod val="60000"/>
              <a:lumOff val="40000"/>
            </a:schemeClr>
          </a:solidFill>
          <a:ln>
            <a:solidFill>
              <a:srgbClr val="FF66FF"/>
            </a:solidFill>
          </a:ln>
        </p:spPr>
        <p:txBody>
          <a:bodyPr/>
          <a:lstStyle/>
          <a:p>
            <a:pPr>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121890" y="2798509"/>
            <a:ext cx="4773892" cy="4011659"/>
            <a:chOff x="569" y="1619"/>
            <a:chExt cx="1460" cy="2078"/>
          </a:xfrm>
          <a:solidFill>
            <a:srgbClr val="CBF9DE"/>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45" y="1619"/>
              <a:ext cx="1174" cy="245"/>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4" y="1619"/>
              <a:ext cx="590" cy="191"/>
            </a:xfrm>
            <a:prstGeom prst="rect">
              <a:avLst/>
            </a:prstGeom>
            <a:solidFill>
              <a:srgbClr val="00B05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b="1" dirty="0">
                  <a:solidFill>
                    <a:prstClr val="black"/>
                  </a:solidFill>
                  <a:latin typeface="Times New Roman" panose="02020603050405020304" pitchFamily="18" charset="0"/>
                  <a:cs typeface="Times New Roman" panose="02020603050405020304" pitchFamily="18" charset="0"/>
                </a:rPr>
                <a:t>NGHỆ THUẬT</a:t>
              </a:r>
            </a:p>
          </p:txBody>
        </p:sp>
      </p:grpSp>
      <p:sp>
        <p:nvSpPr>
          <p:cNvPr id="96265" name="Text Box 22"/>
          <p:cNvSpPr txBox="1">
            <a:spLocks noChangeArrowheads="1"/>
          </p:cNvSpPr>
          <p:nvPr/>
        </p:nvSpPr>
        <p:spPr bwMode="auto">
          <a:xfrm>
            <a:off x="5109830" y="2601913"/>
            <a:ext cx="329915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1219170" eaLnBrk="0" fontAlgn="base" hangingPunct="0">
              <a:spcBef>
                <a:spcPct val="0"/>
              </a:spcBef>
              <a:spcAft>
                <a:spcPct val="0"/>
              </a:spcAft>
            </a:pPr>
            <a:r>
              <a:rPr lang="vi-VN" sz="2400" i="1" dirty="0">
                <a:latin typeface="Times New Roman" pitchFamily="18" charset="0"/>
                <a:ea typeface="Times New Roman" pitchFamily="18" charset="0"/>
                <a:cs typeface="Times New Roman" pitchFamily="18" charset="0"/>
              </a:rPr>
              <a:t>Thạch Sanh</a:t>
            </a:r>
            <a:r>
              <a:rPr lang="vi-VN" sz="2400" dirty="0">
                <a:latin typeface="Times New Roman" pitchFamily="18" charset="0"/>
                <a:ea typeface="Times New Roman" pitchFamily="18" charset="0"/>
                <a:cs typeface="Times New Roman" pitchFamily="18" charset="0"/>
              </a:rPr>
              <a:t> là truyện cổ tích về người dũng sĩ diệt chằn tinh, đại bàng cứu người... </a:t>
            </a:r>
            <a:endParaRPr lang="en-US" sz="2400" dirty="0">
              <a:latin typeface="Times New Roman" pitchFamily="18" charset="0"/>
              <a:cs typeface="Times New Roman" pitchFamily="18" charset="0"/>
            </a:endParaRPr>
          </a:p>
        </p:txBody>
      </p:sp>
      <p:sp>
        <p:nvSpPr>
          <p:cNvPr id="96266" name="Text Box 20"/>
          <p:cNvSpPr txBox="1">
            <a:spLocks noChangeArrowheads="1"/>
          </p:cNvSpPr>
          <p:nvPr/>
        </p:nvSpPr>
        <p:spPr bwMode="gray">
          <a:xfrm>
            <a:off x="5936067" y="2035175"/>
            <a:ext cx="13589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0" fontAlgn="base" hangingPunct="0">
              <a:spcBef>
                <a:spcPct val="0"/>
              </a:spcBef>
              <a:spcAft>
                <a:spcPct val="0"/>
              </a:spcAft>
              <a:buClrTx/>
              <a:buFontTx/>
              <a:buNone/>
            </a:pPr>
            <a:r>
              <a:rPr lang="en-US" altLang="en-US" b="1">
                <a:solidFill>
                  <a:srgbClr val="000000"/>
                </a:solidFill>
                <a:latin typeface="Times New Roman" panose="02020603050405020304" pitchFamily="18" charset="0"/>
                <a:cs typeface="Times New Roman" panose="02020603050405020304" pitchFamily="18" charset="0"/>
              </a:rPr>
              <a:t>NỘI DUNG</a:t>
            </a:r>
          </a:p>
        </p:txBody>
      </p:sp>
      <p:sp>
        <p:nvSpPr>
          <p:cNvPr id="28" name="Text Box 20"/>
          <p:cNvSpPr txBox="1">
            <a:spLocks noChangeArrowheads="1"/>
          </p:cNvSpPr>
          <p:nvPr/>
        </p:nvSpPr>
        <p:spPr bwMode="gray">
          <a:xfrm>
            <a:off x="9483725" y="415925"/>
            <a:ext cx="20510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0" fontAlgn="base" hangingPunct="0">
              <a:spcBef>
                <a:spcPct val="0"/>
              </a:spcBef>
              <a:spcAft>
                <a:spcPct val="0"/>
              </a:spcAft>
              <a:buClrTx/>
              <a:buFontTx/>
              <a:buNone/>
            </a:pPr>
            <a:r>
              <a:rPr lang="en-US" altLang="en-US" b="1">
                <a:solidFill>
                  <a:srgbClr val="000000"/>
                </a:solidFill>
                <a:latin typeface="Times New Roman" panose="02020603050405020304" pitchFamily="18" charset="0"/>
                <a:cs typeface="Times New Roman" panose="02020603050405020304" pitchFamily="18" charset="0"/>
              </a:rPr>
              <a:t>Ý NGHĨA</a:t>
            </a:r>
          </a:p>
        </p:txBody>
      </p:sp>
      <p:sp>
        <p:nvSpPr>
          <p:cNvPr id="29" name="Text Box 22"/>
          <p:cNvSpPr txBox="1">
            <a:spLocks noChangeArrowheads="1"/>
          </p:cNvSpPr>
          <p:nvPr/>
        </p:nvSpPr>
        <p:spPr bwMode="auto">
          <a:xfrm>
            <a:off x="8855075" y="1046163"/>
            <a:ext cx="319881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0" fontAlgn="base" hangingPunct="0">
              <a:spcBef>
                <a:spcPct val="0"/>
              </a:spcBef>
              <a:spcAft>
                <a:spcPct val="0"/>
              </a:spcAft>
              <a:buClrTx/>
              <a:buFontTx/>
              <a:buNone/>
            </a:pPr>
            <a:r>
              <a:rPr lang="vi-VN" sz="2400" b="1" dirty="0">
                <a:latin typeface="Times New Roman" pitchFamily="18" charset="0"/>
                <a:ea typeface="Times New Roman" pitchFamily="18" charset="0"/>
                <a:cs typeface="Times New Roman" pitchFamily="18" charset="0"/>
              </a:rPr>
              <a:t>Truyện thể hiện ước mơ, niềm tin của nhân dân về công lý xã hội, sự chiến thắng cuối cùng của những con người chính nghĩa lương thiện.</a:t>
            </a:r>
            <a:endParaRPr lang="vi-VN" altLang="en-US" b="1" dirty="0">
              <a:solidFill>
                <a:srgbClr val="FF0000"/>
              </a:solidFill>
              <a:latin typeface="Times New Roman" panose="02020603050405020304" pitchFamily="18" charset="0"/>
              <a:cs typeface="Times New Roman" panose="02020603050405020304" pitchFamily="18" charset="0"/>
            </a:endParaRPr>
          </a:p>
        </p:txBody>
      </p:sp>
      <p:sp>
        <p:nvSpPr>
          <p:cNvPr id="96269"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20000"/>
              </a:spcBef>
              <a:spcAft>
                <a:spcPct val="20000"/>
              </a:spcAft>
              <a:buClrTx/>
              <a:buFontTx/>
              <a:buNone/>
            </a:pPr>
            <a:r>
              <a:rPr lang="en-US" altLang="en-US" sz="3200" b="1">
                <a:solidFill>
                  <a:srgbClr val="FFFF00"/>
                </a:solidFill>
                <a:latin typeface="Times New Roman" panose="02020603050405020304" pitchFamily="18" charset="0"/>
                <a:cs typeface="Times New Roman" panose="02020603050405020304" pitchFamily="18" charset="0"/>
              </a:rPr>
              <a:t>TỔNG KẾT</a:t>
            </a:r>
          </a:p>
        </p:txBody>
      </p:sp>
      <p:sp>
        <p:nvSpPr>
          <p:cNvPr id="19" name="Text Box 21"/>
          <p:cNvSpPr txBox="1">
            <a:spLocks noChangeArrowheads="1"/>
          </p:cNvSpPr>
          <p:nvPr/>
        </p:nvSpPr>
        <p:spPr bwMode="auto">
          <a:xfrm>
            <a:off x="249810" y="3368683"/>
            <a:ext cx="473385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Kết cấu, cốt truyện mạch lạc, sắp xếp tình tiết khéo léo, hoàn chỉnh.</a:t>
            </a:r>
          </a:p>
          <a:p>
            <a:r>
              <a:rPr lang="vi-VN"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Xây dựng hình tượng hai nhân vật đối lập, tương phản hầu như xuyên suốt truyện </a:t>
            </a:r>
            <a:r>
              <a:rPr lang="en-US" sz="2400" dirty="0">
                <a:latin typeface="Times New Roman" pitchFamily="18" charset="0"/>
                <a:cs typeface="Times New Roman" pitchFamily="18" charset="0"/>
                <a:sym typeface="Wingdings" pitchFamily="2" charset="2"/>
              </a:rPr>
              <a:t></a:t>
            </a:r>
            <a:r>
              <a:rPr lang="vi-VN" sz="2400" dirty="0">
                <a:latin typeface="Times New Roman" pitchFamily="18" charset="0"/>
                <a:cs typeface="Times New Roman" pitchFamily="18" charset="0"/>
              </a:rPr>
              <a:t> Tạo cho cốt truyện vững chắc, tập trung.</a:t>
            </a:r>
          </a:p>
          <a:p>
            <a:pPr defTabSz="1219170" eaLnBrk="0" fontAlgn="base" hangingPunct="0">
              <a:spcBef>
                <a:spcPct val="0"/>
              </a:spcBef>
              <a:spcAft>
                <a:spcPct val="0"/>
              </a:spcAft>
            </a:pPr>
            <a:r>
              <a:rPr lang="en-US" sz="2400" dirty="0">
                <a:latin typeface="Times New Roman" pitchFamily="18" charset="0"/>
                <a:ea typeface="Times New Roman" pitchFamily="18" charset="0"/>
                <a:cs typeface="Times New Roman" pitchFamily="18" charset="0"/>
              </a:rPr>
              <a:t>- </a:t>
            </a:r>
            <a:r>
              <a:rPr lang="vi-VN" sz="2400" dirty="0">
                <a:latin typeface="Times New Roman" pitchFamily="18" charset="0"/>
                <a:ea typeface="Times New Roman" pitchFamily="18" charset="0"/>
                <a:cs typeface="Times New Roman" pitchFamily="18" charset="0"/>
              </a:rPr>
              <a:t>Chi tiết tưởng tượng thần kỳ độc đáo giàu ý nghĩa ....</a:t>
            </a:r>
            <a:endParaRPr lang="vi-VN" sz="3600" dirty="0">
              <a:latin typeface="Times New Roman" pitchFamily="18" charset="0"/>
              <a:cs typeface="Times New Roman" pitchFamily="18" charset="0"/>
            </a:endParaRPr>
          </a:p>
        </p:txBody>
      </p:sp>
      <p:pic>
        <p:nvPicPr>
          <p:cNvPr id="18"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17" y="700550"/>
            <a:ext cx="3159632"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9370" y="3803195"/>
            <a:ext cx="1465012" cy="2526601"/>
          </a:xfrm>
          <a:prstGeom prst="rect">
            <a:avLst/>
          </a:prstGeom>
        </p:spPr>
      </p:pic>
      <p:pic>
        <p:nvPicPr>
          <p:cNvPr id="21"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777024" y="4929274"/>
            <a:ext cx="2222512" cy="1967878"/>
          </a:xfrm>
          <a:prstGeom prst="rect">
            <a:avLst/>
          </a:prstGeom>
        </p:spPr>
      </p:pic>
      <p:pic>
        <p:nvPicPr>
          <p:cNvPr id="22"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4625" y="4976606"/>
            <a:ext cx="2203537" cy="1795734"/>
          </a:xfrm>
          <a:prstGeom prst="rect">
            <a:avLst/>
          </a:prstGeom>
        </p:spPr>
      </p:pic>
    </p:spTree>
    <p:extLst>
      <p:ext uri="{BB962C8B-B14F-4D97-AF65-F5344CB8AC3E}">
        <p14:creationId xmlns:p14="http://schemas.microsoft.com/office/powerpoint/2010/main" val="3672098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1139"/>
                                        </p:tgtEl>
                                        <p:attrNameLst>
                                          <p:attrName>style.visibility</p:attrName>
                                        </p:attrNameLst>
                                      </p:cBhvr>
                                      <p:to>
                                        <p:strVal val="visible"/>
                                      </p:to>
                                    </p:set>
                                    <p:anim calcmode="lin" valueType="num">
                                      <p:cBhvr additive="base">
                                        <p:cTn id="23" dur="500" fill="hold"/>
                                        <p:tgtEl>
                                          <p:spTgt spid="91139"/>
                                        </p:tgtEl>
                                        <p:attrNameLst>
                                          <p:attrName>ppt_x</p:attrName>
                                        </p:attrNameLst>
                                      </p:cBhvr>
                                      <p:tavLst>
                                        <p:tav tm="0">
                                          <p:val>
                                            <p:strVal val="#ppt_x"/>
                                          </p:val>
                                        </p:tav>
                                        <p:tav tm="100000">
                                          <p:val>
                                            <p:strVal val="#ppt_x"/>
                                          </p:val>
                                        </p:tav>
                                      </p:tavLst>
                                    </p:anim>
                                    <p:anim calcmode="lin" valueType="num">
                                      <p:cBhvr additive="base">
                                        <p:cTn id="24" dur="500" fill="hold"/>
                                        <p:tgtEl>
                                          <p:spTgt spid="9113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37"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10" presetClass="entr" presetSubtype="0" fill="hold"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1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15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0" y="115252"/>
            <a:ext cx="3976777" cy="285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9">
            <a:extLst>
              <a:ext uri="{FF2B5EF4-FFF2-40B4-BE49-F238E27FC236}">
                <a16:creationId xmlns:a16="http://schemas.microsoft.com/office/drawing/2014/main" id="{28FD76E1-B938-4B19-BB49-6A564ACFFBAD}"/>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6081677" y="-112356"/>
            <a:ext cx="1566018" cy="1108172"/>
          </a:xfrm>
          <a:prstGeom prst="rect">
            <a:avLst/>
          </a:prstGeom>
        </p:spPr>
      </p:pic>
      <p:pic>
        <p:nvPicPr>
          <p:cNvPr id="4" name="图片 10">
            <a:extLst>
              <a:ext uri="{FF2B5EF4-FFF2-40B4-BE49-F238E27FC236}">
                <a16:creationId xmlns:a16="http://schemas.microsoft.com/office/drawing/2014/main" id="{A087FA02-3F22-40AA-9C9F-70C876981084}"/>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9273099" y="334609"/>
            <a:ext cx="1566018" cy="1108172"/>
          </a:xfrm>
          <a:prstGeom prst="rect">
            <a:avLst/>
          </a:prstGeom>
        </p:spPr>
      </p:pic>
      <p:pic>
        <p:nvPicPr>
          <p:cNvPr id="5" name="图片 20">
            <a:extLst>
              <a:ext uri="{FF2B5EF4-FFF2-40B4-BE49-F238E27FC236}">
                <a16:creationId xmlns:a16="http://schemas.microsoft.com/office/drawing/2014/main" id="{55767013-D895-42DF-91FC-DA7C59512B9B}"/>
              </a:ext>
            </a:extLst>
          </p:cNvPr>
          <p:cNvPicPr>
            <a:picLocks noChangeAspect="1"/>
          </p:cNvPicPr>
          <p:nvPr/>
        </p:nvPicPr>
        <p:blipFill>
          <a:blip/>
          <a:stretch>
            <a:fillRect/>
          </a:stretch>
        </p:blipFill>
        <p:spPr>
          <a:xfrm>
            <a:off x="2364530" y="740224"/>
            <a:ext cx="8082080" cy="5071732"/>
          </a:xfrm>
          <a:prstGeom prst="rect">
            <a:avLst/>
          </a:prstGeom>
        </p:spPr>
      </p:pic>
      <p:grpSp>
        <p:nvGrpSpPr>
          <p:cNvPr id="6" name="组合 49">
            <a:extLst>
              <a:ext uri="{FF2B5EF4-FFF2-40B4-BE49-F238E27FC236}">
                <a16:creationId xmlns:a16="http://schemas.microsoft.com/office/drawing/2014/main" id="{48E8C827-ECA8-4183-BD13-1FC3314E447A}"/>
              </a:ext>
            </a:extLst>
          </p:cNvPr>
          <p:cNvGrpSpPr/>
          <p:nvPr/>
        </p:nvGrpSpPr>
        <p:grpSpPr>
          <a:xfrm>
            <a:off x="1262692" y="4328628"/>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3237014" y="2608364"/>
            <a:ext cx="6022645" cy="923330"/>
          </a:xfrm>
          <a:prstGeom prst="rect">
            <a:avLst/>
          </a:prstGeom>
          <a:noFill/>
        </p:spPr>
        <p:txBody>
          <a:bodyPr wrap="square" rtlCol="0">
            <a:spAutoFit/>
          </a:bodyPr>
          <a:lstStyle/>
          <a:p>
            <a:pPr algn="ctr" defTabSz="457200"/>
            <a:r>
              <a:rPr lang="en-US" altLang="zh-CN" sz="5400" b="1" i="1" dirty="0">
                <a:ln w="12700">
                  <a:noFill/>
                </a:ln>
                <a:solidFill>
                  <a:srgbClr val="FF0000"/>
                </a:solidFill>
                <a:latin typeface="Times New Roman" pitchFamily="18" charset="0"/>
                <a:ea typeface="微软雅黑" panose="020B0503020204020204" pitchFamily="34" charset="-122"/>
                <a:cs typeface="Times New Roman" pitchFamily="18" charset="0"/>
              </a:rPr>
              <a:t>IV. LUYỆN TẬP</a:t>
            </a:r>
            <a:endParaRPr lang="zh-CN" altLang="en-US" sz="5400" b="1" i="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grpSp>
        <p:nvGrpSpPr>
          <p:cNvPr id="10" name="组合 34">
            <a:extLst>
              <a:ext uri="{FF2B5EF4-FFF2-40B4-BE49-F238E27FC236}">
                <a16:creationId xmlns:a16="http://schemas.microsoft.com/office/drawing/2014/main" id="{A6F846D5-A625-439D-A002-B7361D14AE9E}"/>
              </a:ext>
            </a:extLst>
          </p:cNvPr>
          <p:cNvGrpSpPr/>
          <p:nvPr/>
        </p:nvGrpSpPr>
        <p:grpSpPr>
          <a:xfrm rot="19663740">
            <a:off x="8755173" y="54833"/>
            <a:ext cx="455460" cy="588036"/>
            <a:chOff x="10766636" y="3941730"/>
            <a:chExt cx="1047922" cy="1352954"/>
          </a:xfrm>
        </p:grpSpPr>
        <p:sp>
          <p:nvSpPr>
            <p:cNvPr id="11"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2"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3"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4"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5"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6"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grpSp>
      <p:pic>
        <p:nvPicPr>
          <p:cNvPr id="17" name="Picture 16"/>
          <p:cNvPicPr>
            <a:picLocks noChangeAspect="1"/>
          </p:cNvPicPr>
          <p:nvPr/>
        </p:nvPicPr>
        <p:blipFill>
          <a:blip/>
          <a:stretch>
            <a:fillRect/>
          </a:stretch>
        </p:blipFill>
        <p:spPr>
          <a:xfrm>
            <a:off x="-103672" y="1479084"/>
            <a:ext cx="3316511" cy="5499069"/>
          </a:xfrm>
          <a:prstGeom prst="rect">
            <a:avLst/>
          </a:prstGeom>
        </p:spPr>
      </p:pic>
      <p:pic>
        <p:nvPicPr>
          <p:cNvPr id="18" name="Picture 17"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11022182" y="71885"/>
            <a:ext cx="1215826" cy="123456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9" name="Picture 18"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9388920" y="220037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80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377"/>
            <a:fld id="{AA92924A-2F5C-4ED1-9634-C24838A41D73}" type="slidenum">
              <a:rPr lang="en-US" sz="1867" smtClean="0">
                <a:solidFill>
                  <a:prstClr val="black">
                    <a:tint val="75000"/>
                  </a:prstClr>
                </a:solidFill>
                <a:cs typeface="Arial" panose="020B0604020202020204" pitchFamily="34" charset="0"/>
              </a:rPr>
              <a:pPr defTabSz="914377"/>
              <a:t>35</a:t>
            </a:fld>
            <a:endParaRPr lang="en-US" sz="1867">
              <a:solidFill>
                <a:prstClr val="black">
                  <a:tint val="75000"/>
                </a:prstClr>
              </a:solidFill>
              <a:cs typeface="Arial" panose="020B0604020202020204" pitchFamily="34" charset="0"/>
            </a:endParaRPr>
          </a:p>
        </p:txBody>
      </p:sp>
      <p:pic>
        <p:nvPicPr>
          <p:cNvPr id="6" name="Picture 5" descr="58PIC58PIC58PIC58PICHsaGKG559akDq_PIC2018.png"/>
          <p:cNvPicPr>
            <a:picLocks noChangeAspect="1"/>
          </p:cNvPicPr>
          <p:nvPr/>
        </p:nvPicPr>
        <p:blipFill>
          <a:blip r:embed="rId2" cstate="print"/>
          <a:srcRect l="7143" t="16071" r="5357" b="14286"/>
          <a:stretch>
            <a:fillRect/>
          </a:stretch>
        </p:blipFill>
        <p:spPr>
          <a:xfrm>
            <a:off x="-367323" y="-336061"/>
            <a:ext cx="13004800" cy="77528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26156284"/>
              </p:ext>
            </p:extLst>
          </p:nvPr>
        </p:nvGraphicFramePr>
        <p:xfrm>
          <a:off x="777630" y="2193083"/>
          <a:ext cx="10714893" cy="3962400"/>
        </p:xfrm>
        <a:graphic>
          <a:graphicData uri="http://schemas.openxmlformats.org/drawingml/2006/table">
            <a:tbl>
              <a:tblPr firstRow="1" firstCol="1" bandRow="1">
                <a:tableStyleId>{5C22544A-7EE6-4342-B048-85BDC9FD1C3A}</a:tableStyleId>
              </a:tblPr>
              <a:tblGrid>
                <a:gridCol w="5102684">
                  <a:extLst>
                    <a:ext uri="{9D8B030D-6E8A-4147-A177-3AD203B41FA5}">
                      <a16:colId xmlns:a16="http://schemas.microsoft.com/office/drawing/2014/main" val="20000"/>
                    </a:ext>
                  </a:extLst>
                </a:gridCol>
                <a:gridCol w="5612209">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1. So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sánh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sự</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giống</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khác</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nhau</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giữa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truyền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thuyết</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cổ</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tích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CBF9DE"/>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BF9DE"/>
                    </a:solidFill>
                  </a:tcPr>
                </a:tc>
                <a:extLst>
                  <a:ext uri="{0D108BD9-81ED-4DB2-BD59-A6C34878D82A}">
                    <a16:rowId xmlns:a16="http://schemas.microsoft.com/office/drawing/2014/main" val="10000"/>
                  </a:ext>
                </a:extLst>
              </a:tr>
              <a:tr h="178435">
                <a:tc>
                  <a:txBody>
                    <a:bodyPr/>
                    <a:lstStyle/>
                    <a:p>
                      <a:pPr marL="0" marR="0">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2.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Sự</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ra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đời</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của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Thánh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Gióng</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Thạch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Sanh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có</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gì</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giống</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nhau</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CC"/>
                    </a:solidFill>
                  </a:tcPr>
                </a:tc>
                <a:tc>
                  <a:txBody>
                    <a:bodyPr/>
                    <a:lstStyle/>
                    <a:p>
                      <a:pPr marL="0" marR="0">
                        <a:spcBef>
                          <a:spcPts val="0"/>
                        </a:spcBef>
                        <a:spcAft>
                          <a:spcPts val="0"/>
                        </a:spcAft>
                      </a:pPr>
                      <a:r>
                        <a:rPr lang="vi-VN" sz="2000" dirty="0">
                          <a:solidFill>
                            <a:schemeClr val="bg2">
                              <a:lumMod val="25000"/>
                            </a:schemeClr>
                          </a:solidFill>
                          <a:effectLst/>
                          <a:latin typeface="Times New Roman" panose="02020603050405020304" pitchFamily="18" charset="0"/>
                          <a:cs typeface="Times New Roman" panose="02020603050405020304" pitchFamily="18" charset="0"/>
                        </a:rPr>
                        <a:t>………………………………………</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10001"/>
                  </a:ext>
                </a:extLst>
              </a:tr>
              <a:tr h="0">
                <a:tc>
                  <a:txBody>
                    <a:bodyPr/>
                    <a:lstStyle/>
                    <a:p>
                      <a:pPr marL="0" marR="0" algn="just">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3.</a:t>
                      </a:r>
                      <a:r>
                        <a:rPr lang="en-US" sz="2000" baseline="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Kể</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về</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sự</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ra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đời</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lớn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lên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của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Thánh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Gióng</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Thạch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Sanh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như</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vậy</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theo</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em</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nhân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dân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ta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muốn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thể</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hiện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điều</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gì</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spcBef>
                          <a:spcPts val="0"/>
                        </a:spcBef>
                        <a:spcAft>
                          <a:spcPts val="0"/>
                        </a:spcAft>
                      </a:pPr>
                      <a:r>
                        <a:rPr lang="vi-VN" sz="2000" dirty="0">
                          <a:solidFill>
                            <a:schemeClr val="bg2">
                              <a:lumMod val="25000"/>
                            </a:schemeClr>
                          </a:solidFill>
                          <a:effectLst/>
                          <a:latin typeface="Times New Roman" panose="02020603050405020304" pitchFamily="18" charset="0"/>
                          <a:cs typeface="Times New Roman" panose="02020603050405020304" pitchFamily="18" charset="0"/>
                        </a:rPr>
                        <a:t>………………………………………</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0002"/>
                  </a:ext>
                </a:extLst>
              </a:tr>
              <a:tr h="0">
                <a:tc>
                  <a: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4. </a:t>
                      </a:r>
                      <a:r>
                        <a:rPr kumimoji="0" lang="vi-VN" altLang="en-US" sz="20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rPr>
                        <a:t>Truyện cổ tích thường có cách kết thúc như thế nào</a:t>
                      </a:r>
                      <a:r>
                        <a:rPr kumimoji="0" lang="en-US" altLang="en-US" sz="20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rPr>
                        <a:t>? </a:t>
                      </a:r>
                      <a:r>
                        <a:rPr kumimoji="0" lang="vi-VN" altLang="en-US" sz="20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rPr>
                        <a:t>Cách khết thúc ấy thể hiện ước mơ gì của người dân Việt Nam xưa?</a:t>
                      </a:r>
                      <a:endParaRPr kumimoji="0" lang="en-US" altLang="en-US" sz="20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endParaRPr>
                    </a:p>
                  </a:txBody>
                  <a:tcPr marL="68580" marR="68580" marT="0" marB="0" anchor="ctr">
                    <a:solidFill>
                      <a:srgbClr val="FFCCF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vi-VN" sz="2000" dirty="0">
                          <a:solidFill>
                            <a:schemeClr val="bg2">
                              <a:lumMod val="25000"/>
                            </a:schemeClr>
                          </a:solidFill>
                          <a:effectLst/>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CFF"/>
                    </a:solidFill>
                  </a:tcPr>
                </a:tc>
                <a:extLst>
                  <a:ext uri="{0D108BD9-81ED-4DB2-BD59-A6C34878D82A}">
                    <a16:rowId xmlns:a16="http://schemas.microsoft.com/office/drawing/2014/main" val="10003"/>
                  </a:ext>
                </a:extLst>
              </a:tr>
            </a:tbl>
          </a:graphicData>
        </a:graphic>
      </p:graphicFrame>
      <p:sp>
        <p:nvSpPr>
          <p:cNvPr id="9" name="Rectangle 1"/>
          <p:cNvSpPr>
            <a:spLocks noChangeArrowheads="1"/>
          </p:cNvSpPr>
          <p:nvPr/>
        </p:nvSpPr>
        <p:spPr bwMode="auto">
          <a:xfrm>
            <a:off x="1758462" y="377201"/>
            <a:ext cx="985324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7030A0"/>
                </a:solidFill>
                <a:effectLst/>
                <a:latin typeface="Arial" panose="020B0604020202020204" pitchFamily="34" charset="0"/>
                <a:ea typeface="Times New Roman" panose="02020603050405020304" pitchFamily="18" charset="0"/>
              </a:rPr>
              <a:t>                                                        </a:t>
            </a:r>
            <a:r>
              <a:rPr kumimoji="0" lang="vi-VN"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8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TẬP</a:t>
            </a:r>
            <a:endPar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 và tên HS: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r>
              <a:rPr kumimoji="0" lang="vi-VN"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Gióng</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32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910738" y="140150"/>
            <a:ext cx="5290231" cy="523220"/>
          </a:xfrm>
          <a:prstGeom prst="rect">
            <a:avLst/>
          </a:prstGeom>
          <a:solidFill>
            <a:srgbClr val="CBF9DE"/>
          </a:solidFill>
          <a:ln w="57150">
            <a:solidFill>
              <a:srgbClr val="FFC000"/>
            </a:solidFill>
          </a:ln>
          <a:effec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r" eaLnBrk="1" fontAlgn="base" hangingPunct="1">
              <a:spcBef>
                <a:spcPct val="0"/>
              </a:spcBef>
              <a:spcAft>
                <a:spcPct val="0"/>
              </a:spcAft>
            </a:pPr>
            <a:r>
              <a:rPr lang="en-US" altLang="en-US" sz="2800" b="1" i="1" dirty="0">
                <a:solidFill>
                  <a:srgbClr val="3333FF"/>
                </a:solidFill>
                <a:latin typeface="Times New Roman" panose="02020603050405020304" pitchFamily="18" charset="0"/>
                <a:cs typeface="Times New Roman" panose="02020603050405020304" pitchFamily="18" charset="0"/>
              </a:rPr>
              <a:t>*. So </a:t>
            </a:r>
            <a:r>
              <a:rPr lang="en-US" altLang="en-US" sz="2800" b="1" i="1" dirty="0" err="1">
                <a:solidFill>
                  <a:srgbClr val="3333FF"/>
                </a:solidFill>
                <a:latin typeface="Times New Roman" panose="02020603050405020304" pitchFamily="18" charset="0"/>
                <a:cs typeface="Times New Roman" panose="02020603050405020304" pitchFamily="18" charset="0"/>
              </a:rPr>
              <a:t>sánh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truyền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thuyết</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cổ</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tích</a:t>
            </a:r>
            <a:endParaRPr lang="en-US" altLang="en-US" sz="2800" b="1" i="1" dirty="0">
              <a:solidFill>
                <a:srgbClr val="3333FF"/>
              </a:solidFill>
              <a:latin typeface="Times New Roman" panose="02020603050405020304" pitchFamily="18" charset="0"/>
              <a:cs typeface="Times New Roman" panose="02020603050405020304" pitchFamily="18" charset="0"/>
            </a:endParaRPr>
          </a:p>
        </p:txBody>
      </p:sp>
      <p:sp>
        <p:nvSpPr>
          <p:cNvPr id="10244" name="Rectangle 4"/>
          <p:cNvSpPr>
            <a:spLocks noChangeArrowheads="1"/>
          </p:cNvSpPr>
          <p:nvPr/>
        </p:nvSpPr>
        <p:spPr bwMode="auto">
          <a:xfrm>
            <a:off x="1693130" y="1067509"/>
            <a:ext cx="10839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2400" b="1" u="sng" dirty="0" err="1">
                <a:solidFill>
                  <a:srgbClr val="FF33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Giống</a:t>
            </a:r>
            <a:endParaRPr lang="en-US" sz="2400" b="1" u="sng" dirty="0">
              <a:solidFill>
                <a:srgbClr val="FF33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fontAlgn="base">
              <a:spcBef>
                <a:spcPct val="0"/>
              </a:spcBef>
              <a:spcAft>
                <a:spcPct val="0"/>
              </a:spcAft>
              <a:defRPr/>
            </a:pPr>
            <a:r>
              <a:rPr lang="en-US" sz="2400" b="1" dirty="0">
                <a:solidFill>
                  <a:srgbClr val="FF3300"/>
                </a:solidFill>
              </a:rPr>
              <a:t>           </a:t>
            </a:r>
          </a:p>
        </p:txBody>
      </p:sp>
      <p:sp>
        <p:nvSpPr>
          <p:cNvPr id="10245" name="Rectangle 5"/>
          <p:cNvSpPr>
            <a:spLocks noChangeArrowheads="1"/>
          </p:cNvSpPr>
          <p:nvPr/>
        </p:nvSpPr>
        <p:spPr bwMode="auto">
          <a:xfrm>
            <a:off x="2714347" y="1191023"/>
            <a:ext cx="41211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0"/>
              </a:spcBef>
              <a:spcAft>
                <a:spcPct val="0"/>
              </a:spcAft>
            </a:pPr>
            <a:r>
              <a:rPr lang="en-US" altLang="en-US" sz="2400" dirty="0">
                <a:solidFill>
                  <a:srgbClr val="3333FF"/>
                </a:solidFill>
              </a:rPr>
              <a:t>-§</a:t>
            </a:r>
            <a:r>
              <a:rPr lang="en-US" altLang="en-US" sz="2400" dirty="0" err="1">
                <a:solidFill>
                  <a:srgbClr val="3333FF"/>
                </a:solidFill>
              </a:rPr>
              <a:t>Òu</a:t>
            </a:r>
            <a:r>
              <a:rPr lang="en-US" altLang="en-US" sz="2400" dirty="0">
                <a:solidFill>
                  <a:srgbClr val="3333FF"/>
                </a:solidFill>
              </a:rPr>
              <a:t> </a:t>
            </a:r>
            <a:r>
              <a:rPr lang="en-US" altLang="en-US" sz="2400" dirty="0" err="1">
                <a:solidFill>
                  <a:srgbClr val="3333FF"/>
                </a:solidFill>
              </a:rPr>
              <a:t>cã</a:t>
            </a:r>
            <a:r>
              <a:rPr lang="en-US" altLang="en-US" sz="2400" dirty="0">
                <a:solidFill>
                  <a:srgbClr val="3333FF"/>
                </a:solidFill>
              </a:rPr>
              <a:t> </a:t>
            </a:r>
            <a:r>
              <a:rPr lang="en-US" altLang="en-US" sz="2400" dirty="0" err="1">
                <a:solidFill>
                  <a:srgbClr val="3333FF"/>
                </a:solidFill>
              </a:rPr>
              <a:t>yÕu</a:t>
            </a:r>
            <a:r>
              <a:rPr lang="en-US" altLang="en-US" sz="2400" dirty="0">
                <a:solidFill>
                  <a:srgbClr val="3333FF"/>
                </a:solidFill>
              </a:rPr>
              <a:t> </a:t>
            </a:r>
            <a:r>
              <a:rPr lang="en-US" altLang="en-US" sz="2400" dirty="0" err="1">
                <a:solidFill>
                  <a:srgbClr val="3333FF"/>
                </a:solidFill>
              </a:rPr>
              <a:t>tè</a:t>
            </a:r>
            <a:r>
              <a:rPr lang="en-US" altLang="en-US" sz="2400" dirty="0">
                <a:solidFill>
                  <a:srgbClr val="3333FF"/>
                </a:solidFill>
              </a:rPr>
              <a:t> </a:t>
            </a:r>
            <a:r>
              <a:rPr lang="en-US" altLang="en-US" sz="2400" dirty="0" err="1">
                <a:solidFill>
                  <a:srgbClr val="3333FF"/>
                </a:solidFill>
              </a:rPr>
              <a:t>t­ưëng</a:t>
            </a:r>
            <a:r>
              <a:rPr lang="en-US" altLang="en-US" sz="2400" dirty="0">
                <a:solidFill>
                  <a:srgbClr val="3333FF"/>
                </a:solidFill>
              </a:rPr>
              <a:t> </a:t>
            </a:r>
            <a:r>
              <a:rPr lang="en-US" altLang="en-US" sz="2400" dirty="0" err="1">
                <a:solidFill>
                  <a:srgbClr val="3333FF"/>
                </a:solidFill>
              </a:rPr>
              <a:t>t­ưîng</a:t>
            </a:r>
            <a:r>
              <a:rPr lang="en-US" altLang="en-US" sz="2400" dirty="0">
                <a:solidFill>
                  <a:srgbClr val="3333FF"/>
                </a:solidFill>
              </a:rPr>
              <a:t> ,k× ¶o.</a:t>
            </a:r>
          </a:p>
          <a:p>
            <a:pPr eaLnBrk="1" fontAlgn="base" hangingPunct="1">
              <a:spcBef>
                <a:spcPct val="0"/>
              </a:spcBef>
              <a:spcAft>
                <a:spcPct val="0"/>
              </a:spcAft>
            </a:pPr>
            <a:r>
              <a:rPr lang="en-US" altLang="en-US" sz="2400" dirty="0">
                <a:solidFill>
                  <a:srgbClr val="3333FF"/>
                </a:solidFill>
              </a:rPr>
              <a:t>           </a:t>
            </a:r>
          </a:p>
        </p:txBody>
      </p:sp>
      <p:sp>
        <p:nvSpPr>
          <p:cNvPr id="10246" name="Rectangle 6"/>
          <p:cNvSpPr>
            <a:spLocks noChangeArrowheads="1"/>
          </p:cNvSpPr>
          <p:nvPr/>
        </p:nvSpPr>
        <p:spPr bwMode="auto">
          <a:xfrm>
            <a:off x="2576513" y="1936751"/>
            <a:ext cx="753110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20000"/>
              </a:spcBef>
              <a:spcAft>
                <a:spcPct val="0"/>
              </a:spcAft>
            </a:pPr>
            <a:r>
              <a:rPr lang="en-US" altLang="en-US" sz="2400">
                <a:solidFill>
                  <a:srgbClr val="3333FF"/>
                </a:solidFill>
              </a:rPr>
              <a:t>- Cã nhiÒu chi tiÕt ( m« tÝp ) gièng nhau:sù ra ®êi thÇn k×,nh©n vËt </a:t>
            </a:r>
          </a:p>
          <a:p>
            <a:pPr eaLnBrk="1" fontAlgn="base" hangingPunct="1">
              <a:spcBef>
                <a:spcPct val="20000"/>
              </a:spcBef>
              <a:spcAft>
                <a:spcPct val="0"/>
              </a:spcAft>
            </a:pPr>
            <a:r>
              <a:rPr lang="en-US" altLang="en-US" sz="2400">
                <a:solidFill>
                  <a:srgbClr val="3333FF"/>
                </a:solidFill>
              </a:rPr>
              <a:t>chÝnh cã nh÷ng tµi n¨ng phi th­ưêng.           </a:t>
            </a:r>
          </a:p>
        </p:txBody>
      </p:sp>
      <p:sp>
        <p:nvSpPr>
          <p:cNvPr id="10247" name="Rectangle 7"/>
          <p:cNvSpPr>
            <a:spLocks noChangeArrowheads="1"/>
          </p:cNvSpPr>
          <p:nvPr/>
        </p:nvSpPr>
        <p:spPr bwMode="auto">
          <a:xfrm>
            <a:off x="1828801" y="2638425"/>
            <a:ext cx="8851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2400" b="1" u="sng" dirty="0" err="1">
                <a:solidFill>
                  <a:srgbClr val="FF33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Khác</a:t>
            </a:r>
            <a:endParaRPr lang="en-US" sz="2400" b="1" dirty="0">
              <a:solidFill>
                <a:srgbClr val="FF3300"/>
              </a:solidFill>
              <a:latin typeface="Times New Roman" panose="02020603050405020304" pitchFamily="18" charset="0"/>
              <a:cs typeface="Times New Roman" panose="02020603050405020304" pitchFamily="18" charset="0"/>
            </a:endParaRPr>
          </a:p>
        </p:txBody>
      </p:sp>
      <p:sp>
        <p:nvSpPr>
          <p:cNvPr id="90119" name="Text Box 8"/>
          <p:cNvSpPr txBox="1">
            <a:spLocks noChangeArrowheads="1"/>
          </p:cNvSpPr>
          <p:nvPr/>
        </p:nvSpPr>
        <p:spPr bwMode="auto">
          <a:xfrm>
            <a:off x="2422525" y="33861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10249" name="Group 9"/>
          <p:cNvGraphicFramePr>
            <a:graphicFrameLocks noGrp="1"/>
          </p:cNvGraphicFramePr>
          <p:nvPr>
            <p:extLst>
              <p:ext uri="{D42A27DB-BD31-4B8C-83A1-F6EECF244321}">
                <p14:modId xmlns:p14="http://schemas.microsoft.com/office/powerpoint/2010/main" val="1079922647"/>
              </p:ext>
            </p:extLst>
          </p:nvPr>
        </p:nvGraphicFramePr>
        <p:xfrm>
          <a:off x="1108038" y="3276600"/>
          <a:ext cx="10338098" cy="3479800"/>
        </p:xfrm>
        <a:graphic>
          <a:graphicData uri="http://schemas.openxmlformats.org/drawingml/2006/table">
            <a:tbl>
              <a:tblPr/>
              <a:tblGrid>
                <a:gridCol w="5031818">
                  <a:extLst>
                    <a:ext uri="{9D8B030D-6E8A-4147-A177-3AD203B41FA5}">
                      <a16:colId xmlns:a16="http://schemas.microsoft.com/office/drawing/2014/main" val="20000"/>
                    </a:ext>
                  </a:extLst>
                </a:gridCol>
                <a:gridCol w="5306280">
                  <a:extLst>
                    <a:ext uri="{9D8B030D-6E8A-4147-A177-3AD203B41FA5}">
                      <a16:colId xmlns:a16="http://schemas.microsoft.com/office/drawing/2014/main" val="20001"/>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Vn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F9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F9DE"/>
                    </a:solidFill>
                  </a:tcPr>
                </a:tc>
                <a:extLst>
                  <a:ext uri="{0D108BD9-81ED-4DB2-BD59-A6C34878D82A}">
                    <a16:rowId xmlns:a16="http://schemas.microsoft.com/office/drawing/2014/main" val="10000"/>
                  </a:ext>
                </a:extLst>
              </a:tr>
              <a:tr h="294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n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VnArial Narrow"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bl>
          </a:graphicData>
        </a:graphic>
      </p:graphicFrame>
      <p:sp>
        <p:nvSpPr>
          <p:cNvPr id="10260" name="Text Box 20"/>
          <p:cNvSpPr txBox="1">
            <a:spLocks noChangeArrowheads="1"/>
          </p:cNvSpPr>
          <p:nvPr/>
        </p:nvSpPr>
        <p:spPr bwMode="auto">
          <a:xfrm>
            <a:off x="6629400" y="330517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0"/>
              </a:spcBef>
              <a:spcAft>
                <a:spcPct val="0"/>
              </a:spcAft>
            </a:pPr>
            <a:r>
              <a:rPr lang="en-US" altLang="en-US" sz="2400">
                <a:solidFill>
                  <a:srgbClr val="FF3300"/>
                </a:solidFill>
              </a:rPr>
              <a:t>TruyÖn cæ tÝch</a:t>
            </a:r>
          </a:p>
        </p:txBody>
      </p:sp>
      <p:sp>
        <p:nvSpPr>
          <p:cNvPr id="10261" name="Text Box 21"/>
          <p:cNvSpPr txBox="1">
            <a:spLocks noChangeArrowheads="1"/>
          </p:cNvSpPr>
          <p:nvPr/>
        </p:nvSpPr>
        <p:spPr bwMode="auto">
          <a:xfrm>
            <a:off x="6526306" y="3865563"/>
            <a:ext cx="411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buFontTx/>
              <a:buChar char="-"/>
            </a:pPr>
            <a:r>
              <a:rPr lang="en-US" altLang="en-US" sz="2200" dirty="0">
                <a:solidFill>
                  <a:srgbClr val="3333FF"/>
                </a:solidFill>
              </a:rPr>
              <a:t>  KÓ </a:t>
            </a:r>
            <a:r>
              <a:rPr lang="en-US" altLang="en-US" sz="2200" dirty="0" err="1">
                <a:solidFill>
                  <a:srgbClr val="3333FF"/>
                </a:solidFill>
              </a:rPr>
              <a:t>vÒ</a:t>
            </a:r>
            <a:r>
              <a:rPr lang="en-US" altLang="en-US" sz="2200" dirty="0">
                <a:solidFill>
                  <a:srgbClr val="3333FF"/>
                </a:solidFill>
              </a:rPr>
              <a:t> </a:t>
            </a:r>
            <a:r>
              <a:rPr lang="en-US" altLang="en-US" sz="2200" dirty="0" err="1">
                <a:solidFill>
                  <a:srgbClr val="3333FF"/>
                </a:solidFill>
              </a:rPr>
              <a:t>cuéc</a:t>
            </a:r>
            <a:r>
              <a:rPr lang="en-US" altLang="en-US" sz="2200" dirty="0">
                <a:solidFill>
                  <a:srgbClr val="3333FF"/>
                </a:solidFill>
              </a:rPr>
              <a:t> ®</a:t>
            </a:r>
            <a:r>
              <a:rPr lang="en-US" altLang="en-US" sz="2200" dirty="0" err="1">
                <a:solidFill>
                  <a:srgbClr val="3333FF"/>
                </a:solidFill>
              </a:rPr>
              <a:t>êi</a:t>
            </a:r>
            <a:r>
              <a:rPr lang="en-US" altLang="en-US" sz="2200" dirty="0">
                <a:solidFill>
                  <a:srgbClr val="3333FF"/>
                </a:solidFill>
              </a:rPr>
              <a:t> </a:t>
            </a:r>
            <a:r>
              <a:rPr lang="en-US" altLang="en-US" sz="2200" dirty="0" err="1">
                <a:solidFill>
                  <a:srgbClr val="3333FF"/>
                </a:solidFill>
              </a:rPr>
              <a:t>cña</a:t>
            </a:r>
            <a:r>
              <a:rPr lang="en-US" altLang="en-US" sz="2200" dirty="0">
                <a:solidFill>
                  <a:srgbClr val="3333FF"/>
                </a:solidFill>
              </a:rPr>
              <a:t> </a:t>
            </a:r>
            <a:r>
              <a:rPr lang="en-US" altLang="en-US" sz="2200" dirty="0" err="1">
                <a:solidFill>
                  <a:srgbClr val="3333FF"/>
                </a:solidFill>
              </a:rPr>
              <a:t>c¸c</a:t>
            </a:r>
            <a:r>
              <a:rPr lang="en-US" altLang="en-US" sz="2200" dirty="0">
                <a:solidFill>
                  <a:srgbClr val="3333FF"/>
                </a:solidFill>
              </a:rPr>
              <a:t> lo¹i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vËt</a:t>
            </a:r>
            <a:r>
              <a:rPr lang="en-US" altLang="en-US" sz="2200" dirty="0">
                <a:solidFill>
                  <a:srgbClr val="3333FF"/>
                </a:solidFill>
              </a:rPr>
              <a:t> </a:t>
            </a:r>
          </a:p>
          <a:p>
            <a:pPr algn="just" eaLnBrk="1" fontAlgn="base" hangingPunct="1">
              <a:spcBef>
                <a:spcPct val="0"/>
              </a:spcBef>
              <a:spcAft>
                <a:spcPct val="0"/>
              </a:spcAft>
            </a:pPr>
            <a:r>
              <a:rPr lang="en-US" altLang="en-US" sz="2200" dirty="0" err="1">
                <a:solidFill>
                  <a:srgbClr val="3333FF"/>
                </a:solidFill>
              </a:rPr>
              <a:t>nhÊt</a:t>
            </a:r>
            <a:r>
              <a:rPr lang="en-US" altLang="en-US" sz="2200" dirty="0">
                <a:solidFill>
                  <a:srgbClr val="3333FF"/>
                </a:solidFill>
              </a:rPr>
              <a:t> ®</a:t>
            </a:r>
            <a:r>
              <a:rPr lang="en-US" altLang="en-US" sz="2200" dirty="0" err="1">
                <a:solidFill>
                  <a:srgbClr val="3333FF"/>
                </a:solidFill>
              </a:rPr>
              <a:t>Þnh</a:t>
            </a:r>
            <a:r>
              <a:rPr lang="en-US" altLang="en-US" sz="2200" dirty="0">
                <a:solidFill>
                  <a:srgbClr val="3333FF"/>
                </a:solidFill>
              </a:rPr>
              <a:t>  .</a:t>
            </a:r>
          </a:p>
        </p:txBody>
      </p:sp>
      <p:sp>
        <p:nvSpPr>
          <p:cNvPr id="10262" name="Text Box 22"/>
          <p:cNvSpPr txBox="1">
            <a:spLocks noChangeArrowheads="1"/>
          </p:cNvSpPr>
          <p:nvPr/>
        </p:nvSpPr>
        <p:spPr bwMode="auto">
          <a:xfrm>
            <a:off x="1517254" y="4652168"/>
            <a:ext cx="40386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buFontTx/>
              <a:buChar char="-"/>
            </a:pPr>
            <a:r>
              <a:rPr lang="en-US" altLang="en-US" sz="2200" dirty="0">
                <a:solidFill>
                  <a:srgbClr val="3333FF"/>
                </a:solidFill>
              </a:rPr>
              <a:t> </a:t>
            </a:r>
            <a:r>
              <a:rPr lang="en-US" altLang="en-US" sz="2200" dirty="0" err="1">
                <a:solidFill>
                  <a:srgbClr val="3333FF"/>
                </a:solidFill>
              </a:rPr>
              <a:t>ThÓ</a:t>
            </a:r>
            <a:r>
              <a:rPr lang="en-US" altLang="en-US" sz="2200" dirty="0">
                <a:solidFill>
                  <a:srgbClr val="3333FF"/>
                </a:solidFill>
              </a:rPr>
              <a:t> </a:t>
            </a:r>
            <a:r>
              <a:rPr lang="en-US" altLang="en-US" sz="2200" dirty="0" err="1">
                <a:solidFill>
                  <a:srgbClr val="3333FF"/>
                </a:solidFill>
              </a:rPr>
              <a:t>hiÖn</a:t>
            </a:r>
            <a:r>
              <a:rPr lang="en-US" altLang="en-US" sz="2200" dirty="0">
                <a:solidFill>
                  <a:srgbClr val="3333FF"/>
                </a:solidFill>
              </a:rPr>
              <a:t> </a:t>
            </a:r>
            <a:r>
              <a:rPr lang="en-US" altLang="en-US" sz="2200" dirty="0" err="1">
                <a:solidFill>
                  <a:srgbClr val="3333FF"/>
                </a:solidFill>
              </a:rPr>
              <a:t>c¸ch</a:t>
            </a:r>
            <a:r>
              <a:rPr lang="en-US" altLang="en-US" sz="2200" dirty="0">
                <a:solidFill>
                  <a:srgbClr val="3333FF"/>
                </a:solidFill>
              </a:rPr>
              <a:t> ®¸</a:t>
            </a:r>
            <a:r>
              <a:rPr lang="en-US" altLang="en-US" sz="2200" dirty="0" err="1">
                <a:solidFill>
                  <a:srgbClr val="3333FF"/>
                </a:solidFill>
              </a:rPr>
              <a:t>nh</a:t>
            </a:r>
            <a:r>
              <a:rPr lang="en-US" altLang="en-US" sz="2200" dirty="0">
                <a:solidFill>
                  <a:srgbClr val="3333FF"/>
                </a:solidFill>
              </a:rPr>
              <a:t> </a:t>
            </a:r>
            <a:r>
              <a:rPr lang="en-US" altLang="en-US" sz="2200" dirty="0" err="1">
                <a:solidFill>
                  <a:srgbClr val="3333FF"/>
                </a:solidFill>
              </a:rPr>
              <a:t>gi</a:t>
            </a:r>
            <a:r>
              <a:rPr lang="en-US" altLang="en-US" sz="2200" dirty="0">
                <a:solidFill>
                  <a:srgbClr val="3333FF"/>
                </a:solidFill>
              </a:rPr>
              <a:t>¸ </a:t>
            </a:r>
            <a:r>
              <a:rPr lang="en-US" altLang="en-US" sz="2200" dirty="0" err="1">
                <a:solidFill>
                  <a:srgbClr val="3333FF"/>
                </a:solidFill>
              </a:rPr>
              <a:t>cña</a:t>
            </a:r>
            <a:r>
              <a:rPr lang="en-US" altLang="en-US" sz="2200" dirty="0">
                <a:solidFill>
                  <a:srgbClr val="3333FF"/>
                </a:solidFill>
              </a:rPr>
              <a:t>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d©n</a:t>
            </a:r>
            <a:r>
              <a:rPr lang="en-US" altLang="en-US" sz="2200" dirty="0">
                <a:solidFill>
                  <a:srgbClr val="3333FF"/>
                </a:solidFill>
              </a:rPr>
              <a:t> ®</a:t>
            </a:r>
            <a:r>
              <a:rPr lang="en-US" altLang="en-US" sz="2200" dirty="0" err="1">
                <a:solidFill>
                  <a:srgbClr val="3333FF"/>
                </a:solidFill>
              </a:rPr>
              <a:t>èi</a:t>
            </a:r>
            <a:r>
              <a:rPr lang="en-US" altLang="en-US" sz="2200" dirty="0">
                <a:solidFill>
                  <a:srgbClr val="3333FF"/>
                </a:solidFill>
              </a:rPr>
              <a:t> </a:t>
            </a:r>
            <a:r>
              <a:rPr lang="en-US" altLang="en-US" sz="2200" dirty="0" err="1">
                <a:solidFill>
                  <a:srgbClr val="3333FF"/>
                </a:solidFill>
              </a:rPr>
              <a:t>víi</a:t>
            </a:r>
            <a:r>
              <a:rPr lang="en-US" altLang="en-US" sz="2200" dirty="0">
                <a:solidFill>
                  <a:srgbClr val="3333FF"/>
                </a:solidFill>
              </a:rPr>
              <a:t>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vËt</a:t>
            </a:r>
            <a:r>
              <a:rPr lang="en-US" altLang="en-US" sz="2200" dirty="0">
                <a:solidFill>
                  <a:srgbClr val="3333FF"/>
                </a:solidFill>
              </a:rPr>
              <a:t> ,</a:t>
            </a:r>
            <a:r>
              <a:rPr lang="en-US" altLang="en-US" sz="2200" dirty="0" err="1">
                <a:solidFill>
                  <a:srgbClr val="3333FF"/>
                </a:solidFill>
              </a:rPr>
              <a:t>sù</a:t>
            </a:r>
            <a:r>
              <a:rPr lang="en-US" altLang="en-US" sz="2200" dirty="0">
                <a:solidFill>
                  <a:srgbClr val="3333FF"/>
                </a:solidFill>
              </a:rPr>
              <a:t> </a:t>
            </a:r>
            <a:r>
              <a:rPr lang="en-US" altLang="en-US" sz="2200" dirty="0" err="1">
                <a:solidFill>
                  <a:srgbClr val="3333FF"/>
                </a:solidFill>
              </a:rPr>
              <a:t>kiÖn</a:t>
            </a:r>
            <a:r>
              <a:rPr lang="en-US" altLang="en-US" sz="2200" dirty="0">
                <a:solidFill>
                  <a:srgbClr val="3333FF"/>
                </a:solidFill>
              </a:rPr>
              <a:t> </a:t>
            </a:r>
            <a:r>
              <a:rPr lang="en-US" altLang="en-US" sz="2200" dirty="0" err="1">
                <a:solidFill>
                  <a:srgbClr val="3333FF"/>
                </a:solidFill>
              </a:rPr>
              <a:t>lÞch</a:t>
            </a:r>
            <a:r>
              <a:rPr lang="en-US" altLang="en-US" sz="2200" dirty="0">
                <a:solidFill>
                  <a:srgbClr val="3333FF"/>
                </a:solidFill>
              </a:rPr>
              <a:t> </a:t>
            </a:r>
            <a:r>
              <a:rPr lang="en-US" altLang="en-US" sz="2200" dirty="0" err="1">
                <a:solidFill>
                  <a:srgbClr val="3333FF"/>
                </a:solidFill>
              </a:rPr>
              <a:t>sö</a:t>
            </a:r>
            <a:r>
              <a:rPr lang="en-US" altLang="en-US" sz="2200" dirty="0">
                <a:solidFill>
                  <a:srgbClr val="3333FF"/>
                </a:solidFill>
              </a:rPr>
              <a:t> ®­</a:t>
            </a:r>
            <a:r>
              <a:rPr lang="en-US" altLang="en-US" sz="2200" dirty="0" err="1">
                <a:solidFill>
                  <a:srgbClr val="3333FF"/>
                </a:solidFill>
              </a:rPr>
              <a:t>ưîc</a:t>
            </a:r>
            <a:r>
              <a:rPr lang="en-US" altLang="en-US" sz="2200" dirty="0">
                <a:solidFill>
                  <a:srgbClr val="3333FF"/>
                </a:solidFill>
              </a:rPr>
              <a:t> </a:t>
            </a:r>
            <a:r>
              <a:rPr lang="en-US" altLang="en-US" sz="2200" dirty="0" err="1">
                <a:solidFill>
                  <a:srgbClr val="3333FF"/>
                </a:solidFill>
              </a:rPr>
              <a:t>kÓ</a:t>
            </a:r>
            <a:r>
              <a:rPr lang="en-US" altLang="en-US" sz="2200" dirty="0">
                <a:solidFill>
                  <a:srgbClr val="3333FF"/>
                </a:solidFill>
              </a:rPr>
              <a:t> .</a:t>
            </a:r>
          </a:p>
        </p:txBody>
      </p:sp>
      <p:sp>
        <p:nvSpPr>
          <p:cNvPr id="10263" name="Text Box 23"/>
          <p:cNvSpPr txBox="1">
            <a:spLocks noChangeArrowheads="1"/>
          </p:cNvSpPr>
          <p:nvPr/>
        </p:nvSpPr>
        <p:spPr bwMode="auto">
          <a:xfrm>
            <a:off x="1593454" y="5867400"/>
            <a:ext cx="388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buFontTx/>
              <a:buChar char="-"/>
            </a:pPr>
            <a:r>
              <a:rPr lang="en-US" altLang="en-US" sz="2200" dirty="0">
                <a:solidFill>
                  <a:srgbClr val="3333FF"/>
                </a:solidFill>
              </a:rPr>
              <a:t>  §­</a:t>
            </a:r>
            <a:r>
              <a:rPr lang="en-US" altLang="en-US" sz="2200" dirty="0" err="1">
                <a:solidFill>
                  <a:srgbClr val="3333FF"/>
                </a:solidFill>
              </a:rPr>
              <a:t>ưîc</a:t>
            </a:r>
            <a:r>
              <a:rPr lang="en-US" altLang="en-US" sz="2200" dirty="0">
                <a:solidFill>
                  <a:srgbClr val="3333FF"/>
                </a:solidFill>
              </a:rPr>
              <a:t> c¶ </a:t>
            </a:r>
            <a:r>
              <a:rPr lang="en-US" altLang="en-US" sz="2200" dirty="0" err="1">
                <a:solidFill>
                  <a:srgbClr val="3333FF"/>
                </a:solidFill>
              </a:rPr>
              <a:t>ngư­êi</a:t>
            </a:r>
            <a:r>
              <a:rPr lang="en-US" altLang="en-US" sz="2200" dirty="0">
                <a:solidFill>
                  <a:srgbClr val="3333FF"/>
                </a:solidFill>
              </a:rPr>
              <a:t> </a:t>
            </a:r>
            <a:r>
              <a:rPr lang="en-US" altLang="en-US" sz="2200" dirty="0" err="1">
                <a:solidFill>
                  <a:srgbClr val="3333FF"/>
                </a:solidFill>
              </a:rPr>
              <a:t>kÓ</a:t>
            </a:r>
            <a:r>
              <a:rPr lang="en-US" altLang="en-US" sz="2200" dirty="0">
                <a:solidFill>
                  <a:srgbClr val="3333FF"/>
                </a:solidFill>
              </a:rPr>
              <a:t> </a:t>
            </a:r>
            <a:r>
              <a:rPr lang="en-US" altLang="en-US" sz="2200" dirty="0" err="1">
                <a:solidFill>
                  <a:srgbClr val="3333FF"/>
                </a:solidFill>
              </a:rPr>
              <a:t>lÉn</a:t>
            </a:r>
            <a:r>
              <a:rPr lang="en-US" altLang="en-US" sz="2200" dirty="0">
                <a:solidFill>
                  <a:srgbClr val="3333FF"/>
                </a:solidFill>
              </a:rPr>
              <a:t> </a:t>
            </a:r>
            <a:r>
              <a:rPr lang="en-US" altLang="en-US" sz="2200" dirty="0" err="1">
                <a:solidFill>
                  <a:srgbClr val="3333FF"/>
                </a:solidFill>
              </a:rPr>
              <a:t>ng­ưêi</a:t>
            </a:r>
            <a:r>
              <a:rPr lang="en-US" altLang="en-US" sz="2200" dirty="0">
                <a:solidFill>
                  <a:srgbClr val="3333FF"/>
                </a:solidFill>
              </a:rPr>
              <a:t> </a:t>
            </a:r>
            <a:r>
              <a:rPr lang="en-US" altLang="en-US" sz="2200" dirty="0" err="1">
                <a:solidFill>
                  <a:srgbClr val="3333FF"/>
                </a:solidFill>
              </a:rPr>
              <a:t>nghe</a:t>
            </a:r>
            <a:r>
              <a:rPr lang="en-US" altLang="en-US" sz="2200" dirty="0">
                <a:solidFill>
                  <a:srgbClr val="3333FF"/>
                </a:solidFill>
              </a:rPr>
              <a:t> tin lµ </a:t>
            </a:r>
            <a:r>
              <a:rPr lang="en-US" altLang="en-US" sz="2200" dirty="0" err="1">
                <a:solidFill>
                  <a:srgbClr val="3333FF"/>
                </a:solidFill>
              </a:rPr>
              <a:t>nh÷ng</a:t>
            </a:r>
            <a:r>
              <a:rPr lang="en-US" altLang="en-US" sz="2200" dirty="0">
                <a:solidFill>
                  <a:srgbClr val="3333FF"/>
                </a:solidFill>
              </a:rPr>
              <a:t> </a:t>
            </a:r>
            <a:r>
              <a:rPr lang="en-US" altLang="en-US" sz="2200" dirty="0" err="1">
                <a:solidFill>
                  <a:srgbClr val="3333FF"/>
                </a:solidFill>
              </a:rPr>
              <a:t>chuyÖn</a:t>
            </a:r>
            <a:r>
              <a:rPr lang="en-US" altLang="en-US" sz="2200" dirty="0">
                <a:solidFill>
                  <a:srgbClr val="3333FF"/>
                </a:solidFill>
              </a:rPr>
              <a:t> </a:t>
            </a:r>
            <a:r>
              <a:rPr lang="en-US" altLang="en-US" sz="2200" dirty="0" err="1">
                <a:solidFill>
                  <a:srgbClr val="3333FF"/>
                </a:solidFill>
              </a:rPr>
              <a:t>cã</a:t>
            </a:r>
            <a:r>
              <a:rPr lang="en-US" altLang="en-US" sz="2200" dirty="0">
                <a:solidFill>
                  <a:srgbClr val="3333FF"/>
                </a:solidFill>
              </a:rPr>
              <a:t> </a:t>
            </a:r>
            <a:r>
              <a:rPr lang="en-US" altLang="en-US" sz="2200" dirty="0" err="1">
                <a:solidFill>
                  <a:srgbClr val="3333FF"/>
                </a:solidFill>
              </a:rPr>
              <a:t>thËt</a:t>
            </a:r>
            <a:r>
              <a:rPr lang="en-US" altLang="en-US" sz="2200" dirty="0">
                <a:solidFill>
                  <a:srgbClr val="3333FF"/>
                </a:solidFill>
              </a:rPr>
              <a:t>  .</a:t>
            </a:r>
          </a:p>
        </p:txBody>
      </p:sp>
      <p:sp>
        <p:nvSpPr>
          <p:cNvPr id="10264" name="Text Box 24"/>
          <p:cNvSpPr txBox="1">
            <a:spLocks noChangeArrowheads="1"/>
          </p:cNvSpPr>
          <p:nvPr/>
        </p:nvSpPr>
        <p:spPr bwMode="auto">
          <a:xfrm>
            <a:off x="6526306" y="4638227"/>
            <a:ext cx="41910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buFontTx/>
              <a:buChar char="-"/>
            </a:pPr>
            <a:r>
              <a:rPr lang="en-US" altLang="en-US" sz="2200" dirty="0">
                <a:solidFill>
                  <a:srgbClr val="3333FF"/>
                </a:solidFill>
              </a:rPr>
              <a:t> </a:t>
            </a:r>
            <a:r>
              <a:rPr lang="en-US" altLang="en-US" sz="2200" dirty="0" err="1">
                <a:solidFill>
                  <a:srgbClr val="3333FF"/>
                </a:solidFill>
              </a:rPr>
              <a:t>ThÓ</a:t>
            </a:r>
            <a:r>
              <a:rPr lang="en-US" altLang="en-US" sz="2200" dirty="0">
                <a:solidFill>
                  <a:srgbClr val="3333FF"/>
                </a:solidFill>
              </a:rPr>
              <a:t> </a:t>
            </a:r>
            <a:r>
              <a:rPr lang="en-US" altLang="en-US" sz="2200" dirty="0" err="1">
                <a:solidFill>
                  <a:srgbClr val="3333FF"/>
                </a:solidFill>
              </a:rPr>
              <a:t>hiÖn</a:t>
            </a:r>
            <a:r>
              <a:rPr lang="en-US" altLang="en-US" sz="2200" dirty="0">
                <a:solidFill>
                  <a:srgbClr val="3333FF"/>
                </a:solidFill>
              </a:rPr>
              <a:t> </a:t>
            </a:r>
            <a:r>
              <a:rPr lang="en-US" altLang="en-US" sz="2200" dirty="0" err="1">
                <a:solidFill>
                  <a:srgbClr val="3333FF"/>
                </a:solidFill>
              </a:rPr>
              <a:t>quan</a:t>
            </a:r>
            <a:r>
              <a:rPr lang="en-US" altLang="en-US" sz="2200" dirty="0">
                <a:solidFill>
                  <a:srgbClr val="3333FF"/>
                </a:solidFill>
              </a:rPr>
              <a:t> </a:t>
            </a:r>
            <a:r>
              <a:rPr lang="en-US" altLang="en-US" sz="2200" dirty="0" err="1">
                <a:solidFill>
                  <a:srgbClr val="3333FF"/>
                </a:solidFill>
              </a:rPr>
              <a:t>niÖm</a:t>
            </a:r>
            <a:r>
              <a:rPr lang="en-US" altLang="en-US" sz="2200" dirty="0">
                <a:solidFill>
                  <a:srgbClr val="3333FF"/>
                </a:solidFill>
              </a:rPr>
              <a:t> ­</a:t>
            </a:r>
            <a:r>
              <a:rPr lang="en-US" altLang="en-US" sz="2200" dirty="0" err="1">
                <a:solidFill>
                  <a:srgbClr val="3333FF"/>
                </a:solidFill>
              </a:rPr>
              <a:t>ưíc</a:t>
            </a:r>
            <a:r>
              <a:rPr lang="en-US" altLang="en-US" sz="2200" dirty="0">
                <a:solidFill>
                  <a:srgbClr val="3333FF"/>
                </a:solidFill>
              </a:rPr>
              <a:t> m¬ </a:t>
            </a:r>
            <a:r>
              <a:rPr lang="en-US" altLang="en-US" sz="2200" dirty="0" err="1">
                <a:solidFill>
                  <a:srgbClr val="3333FF"/>
                </a:solidFill>
              </a:rPr>
              <a:t>cña</a:t>
            </a:r>
            <a:r>
              <a:rPr lang="en-US" altLang="en-US" sz="2200" dirty="0">
                <a:solidFill>
                  <a:srgbClr val="3333FF"/>
                </a:solidFill>
              </a:rPr>
              <a:t>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d©n</a:t>
            </a:r>
            <a:r>
              <a:rPr lang="en-US" altLang="en-US" sz="2200" dirty="0">
                <a:solidFill>
                  <a:srgbClr val="3333FF"/>
                </a:solidFill>
              </a:rPr>
              <a:t> </a:t>
            </a:r>
            <a:r>
              <a:rPr lang="en-US" altLang="en-US" sz="2200" dirty="0" err="1">
                <a:solidFill>
                  <a:srgbClr val="3333FF"/>
                </a:solidFill>
              </a:rPr>
              <a:t>vÒ</a:t>
            </a:r>
            <a:r>
              <a:rPr lang="en-US" altLang="en-US" sz="2200" dirty="0">
                <a:solidFill>
                  <a:srgbClr val="3333FF"/>
                </a:solidFill>
              </a:rPr>
              <a:t> </a:t>
            </a:r>
            <a:r>
              <a:rPr lang="en-US" altLang="en-US" sz="2200" dirty="0" err="1">
                <a:solidFill>
                  <a:srgbClr val="3333FF"/>
                </a:solidFill>
              </a:rPr>
              <a:t>cuéc</a:t>
            </a:r>
            <a:r>
              <a:rPr lang="en-US" altLang="en-US" sz="2200" dirty="0">
                <a:solidFill>
                  <a:srgbClr val="3333FF"/>
                </a:solidFill>
              </a:rPr>
              <a:t>  ®</a:t>
            </a:r>
            <a:r>
              <a:rPr lang="en-US" altLang="en-US" sz="2200" dirty="0" err="1">
                <a:solidFill>
                  <a:srgbClr val="3333FF"/>
                </a:solidFill>
              </a:rPr>
              <a:t>Êu</a:t>
            </a:r>
            <a:r>
              <a:rPr lang="en-US" altLang="en-US" sz="2200" dirty="0">
                <a:solidFill>
                  <a:srgbClr val="3333FF"/>
                </a:solidFill>
              </a:rPr>
              <a:t> </a:t>
            </a:r>
            <a:r>
              <a:rPr lang="en-US" altLang="en-US" sz="2200" dirty="0" err="1">
                <a:solidFill>
                  <a:srgbClr val="3333FF"/>
                </a:solidFill>
              </a:rPr>
              <a:t>tranh</a:t>
            </a:r>
            <a:r>
              <a:rPr lang="en-US" altLang="en-US" sz="2200" dirty="0">
                <a:solidFill>
                  <a:srgbClr val="3333FF"/>
                </a:solidFill>
              </a:rPr>
              <a:t> </a:t>
            </a:r>
            <a:r>
              <a:rPr lang="en-US" altLang="en-US" sz="2200" dirty="0" err="1">
                <a:solidFill>
                  <a:srgbClr val="3333FF"/>
                </a:solidFill>
              </a:rPr>
              <a:t>gi÷a</a:t>
            </a:r>
            <a:r>
              <a:rPr lang="en-US" altLang="en-US" sz="2200" dirty="0">
                <a:solidFill>
                  <a:srgbClr val="3333FF"/>
                </a:solidFill>
              </a:rPr>
              <a:t> </a:t>
            </a:r>
            <a:r>
              <a:rPr lang="en-US" altLang="en-US" sz="2200" dirty="0" err="1">
                <a:solidFill>
                  <a:srgbClr val="3333FF"/>
                </a:solidFill>
              </a:rPr>
              <a:t>c¸i</a:t>
            </a:r>
            <a:r>
              <a:rPr lang="en-US" altLang="en-US" sz="2200" dirty="0">
                <a:solidFill>
                  <a:srgbClr val="3333FF"/>
                </a:solidFill>
              </a:rPr>
              <a:t> </a:t>
            </a:r>
            <a:r>
              <a:rPr lang="en-US" altLang="en-US" sz="2200" dirty="0" err="1">
                <a:solidFill>
                  <a:srgbClr val="3333FF"/>
                </a:solidFill>
              </a:rPr>
              <a:t>thiÖn</a:t>
            </a:r>
            <a:r>
              <a:rPr lang="en-US" altLang="en-US" sz="2200" dirty="0">
                <a:solidFill>
                  <a:srgbClr val="3333FF"/>
                </a:solidFill>
              </a:rPr>
              <a:t> vµ </a:t>
            </a:r>
            <a:r>
              <a:rPr lang="en-US" altLang="en-US" sz="2200" dirty="0" err="1">
                <a:solidFill>
                  <a:srgbClr val="3333FF"/>
                </a:solidFill>
              </a:rPr>
              <a:t>c¸i</a:t>
            </a:r>
            <a:r>
              <a:rPr lang="en-US" altLang="en-US" sz="2200" dirty="0">
                <a:solidFill>
                  <a:srgbClr val="3333FF"/>
                </a:solidFill>
              </a:rPr>
              <a:t> ¸c. </a:t>
            </a:r>
          </a:p>
        </p:txBody>
      </p:sp>
      <p:sp>
        <p:nvSpPr>
          <p:cNvPr id="10265" name="Text Box 25"/>
          <p:cNvSpPr txBox="1">
            <a:spLocks noChangeArrowheads="1"/>
          </p:cNvSpPr>
          <p:nvPr/>
        </p:nvSpPr>
        <p:spPr bwMode="auto">
          <a:xfrm>
            <a:off x="6489458" y="5756966"/>
            <a:ext cx="403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pPr>
            <a:r>
              <a:rPr lang="en-US" altLang="en-US" sz="2200" dirty="0">
                <a:solidFill>
                  <a:srgbClr val="3333FF"/>
                </a:solidFill>
              </a:rPr>
              <a:t> - C¶ </a:t>
            </a:r>
            <a:r>
              <a:rPr lang="en-US" altLang="en-US" sz="2200" dirty="0" err="1">
                <a:solidFill>
                  <a:srgbClr val="3333FF"/>
                </a:solidFill>
              </a:rPr>
              <a:t>ng­ưêi</a:t>
            </a:r>
            <a:r>
              <a:rPr lang="en-US" altLang="en-US" sz="2200" dirty="0">
                <a:solidFill>
                  <a:srgbClr val="3333FF"/>
                </a:solidFill>
              </a:rPr>
              <a:t> </a:t>
            </a:r>
            <a:r>
              <a:rPr lang="en-US" altLang="en-US" sz="2200" dirty="0" err="1">
                <a:solidFill>
                  <a:srgbClr val="3333FF"/>
                </a:solidFill>
              </a:rPr>
              <a:t>kÓ</a:t>
            </a:r>
            <a:r>
              <a:rPr lang="en-US" altLang="en-US" sz="2200" dirty="0">
                <a:solidFill>
                  <a:srgbClr val="3333FF"/>
                </a:solidFill>
              </a:rPr>
              <a:t> vµ </a:t>
            </a:r>
            <a:r>
              <a:rPr lang="en-US" altLang="en-US" sz="2200" dirty="0" err="1">
                <a:solidFill>
                  <a:srgbClr val="3333FF"/>
                </a:solidFill>
              </a:rPr>
              <a:t>ng­ưêi</a:t>
            </a:r>
            <a:r>
              <a:rPr lang="en-US" altLang="en-US" sz="2200" dirty="0">
                <a:solidFill>
                  <a:srgbClr val="3333FF"/>
                </a:solidFill>
              </a:rPr>
              <a:t> </a:t>
            </a:r>
            <a:r>
              <a:rPr lang="en-US" altLang="en-US" sz="2200" dirty="0" err="1">
                <a:solidFill>
                  <a:srgbClr val="3333FF"/>
                </a:solidFill>
              </a:rPr>
              <a:t>nghe</a:t>
            </a:r>
            <a:r>
              <a:rPr lang="en-US" altLang="en-US" sz="2200" dirty="0">
                <a:solidFill>
                  <a:srgbClr val="3333FF"/>
                </a:solidFill>
              </a:rPr>
              <a:t> </a:t>
            </a:r>
            <a:r>
              <a:rPr lang="en-US" altLang="en-US" sz="2200" dirty="0" err="1">
                <a:solidFill>
                  <a:srgbClr val="3333FF"/>
                </a:solidFill>
              </a:rPr>
              <a:t>coi</a:t>
            </a:r>
            <a:r>
              <a:rPr lang="en-US" altLang="en-US" sz="2200" dirty="0">
                <a:solidFill>
                  <a:srgbClr val="3333FF"/>
                </a:solidFill>
              </a:rPr>
              <a:t> lµ </a:t>
            </a:r>
            <a:r>
              <a:rPr lang="en-US" altLang="en-US" sz="2200" dirty="0" err="1">
                <a:solidFill>
                  <a:srgbClr val="3333FF"/>
                </a:solidFill>
              </a:rPr>
              <a:t>nh÷ng</a:t>
            </a:r>
            <a:r>
              <a:rPr lang="en-US" altLang="en-US" sz="2200" dirty="0">
                <a:solidFill>
                  <a:srgbClr val="3333FF"/>
                </a:solidFill>
              </a:rPr>
              <a:t> </a:t>
            </a:r>
            <a:r>
              <a:rPr lang="en-US" altLang="en-US" sz="2200" dirty="0" err="1">
                <a:solidFill>
                  <a:srgbClr val="3333FF"/>
                </a:solidFill>
              </a:rPr>
              <a:t>c©u</a:t>
            </a:r>
            <a:r>
              <a:rPr lang="en-US" altLang="en-US" sz="2200" dirty="0">
                <a:solidFill>
                  <a:srgbClr val="3333FF"/>
                </a:solidFill>
              </a:rPr>
              <a:t> </a:t>
            </a:r>
            <a:r>
              <a:rPr lang="en-US" altLang="en-US" sz="2200" dirty="0" err="1">
                <a:solidFill>
                  <a:srgbClr val="3333FF"/>
                </a:solidFill>
              </a:rPr>
              <a:t>chuyÖn</a:t>
            </a:r>
            <a:r>
              <a:rPr lang="en-US" altLang="en-US" sz="2200" dirty="0">
                <a:solidFill>
                  <a:srgbClr val="3333FF"/>
                </a:solidFill>
              </a:rPr>
              <a:t>  </a:t>
            </a:r>
            <a:r>
              <a:rPr lang="en-US" altLang="en-US" sz="2200" dirty="0" err="1">
                <a:solidFill>
                  <a:srgbClr val="3333FF"/>
                </a:solidFill>
              </a:rPr>
              <a:t>kh«ng</a:t>
            </a:r>
            <a:r>
              <a:rPr lang="en-US" altLang="en-US" sz="2200" dirty="0">
                <a:solidFill>
                  <a:srgbClr val="3333FF"/>
                </a:solidFill>
              </a:rPr>
              <a:t> </a:t>
            </a:r>
            <a:r>
              <a:rPr lang="en-US" altLang="en-US" sz="2200" dirty="0" err="1">
                <a:solidFill>
                  <a:srgbClr val="3333FF"/>
                </a:solidFill>
              </a:rPr>
              <a:t>cã</a:t>
            </a:r>
            <a:r>
              <a:rPr lang="en-US" altLang="en-US" sz="2200" dirty="0">
                <a:solidFill>
                  <a:srgbClr val="3333FF"/>
                </a:solidFill>
              </a:rPr>
              <a:t> </a:t>
            </a:r>
            <a:r>
              <a:rPr lang="en-US" altLang="en-US" sz="2200" dirty="0" err="1">
                <a:solidFill>
                  <a:srgbClr val="3333FF"/>
                </a:solidFill>
              </a:rPr>
              <a:t>thËt</a:t>
            </a:r>
            <a:r>
              <a:rPr lang="en-US" altLang="en-US" sz="2200" dirty="0">
                <a:solidFill>
                  <a:srgbClr val="3333FF"/>
                </a:solidFill>
              </a:rPr>
              <a:t> .</a:t>
            </a:r>
          </a:p>
        </p:txBody>
      </p:sp>
      <p:sp>
        <p:nvSpPr>
          <p:cNvPr id="10266" name="Text Box 26"/>
          <p:cNvSpPr txBox="1">
            <a:spLocks noChangeArrowheads="1"/>
          </p:cNvSpPr>
          <p:nvPr/>
        </p:nvSpPr>
        <p:spPr bwMode="auto">
          <a:xfrm>
            <a:off x="1699419" y="4033045"/>
            <a:ext cx="331628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pPr>
            <a:r>
              <a:rPr lang="en-US" altLang="en-US" sz="2200" dirty="0">
                <a:solidFill>
                  <a:srgbClr val="3333FF"/>
                </a:solidFill>
              </a:rPr>
              <a:t>-  KÓ </a:t>
            </a:r>
            <a:r>
              <a:rPr lang="en-US" altLang="en-US" sz="2200" dirty="0" err="1">
                <a:solidFill>
                  <a:srgbClr val="3333FF"/>
                </a:solidFill>
              </a:rPr>
              <a:t>vÒ</a:t>
            </a:r>
            <a:r>
              <a:rPr lang="en-US" altLang="en-US" sz="2200" dirty="0">
                <a:solidFill>
                  <a:srgbClr val="3333FF"/>
                </a:solidFill>
              </a:rPr>
              <a:t> </a:t>
            </a:r>
            <a:r>
              <a:rPr lang="en-US" altLang="en-US" sz="2200" dirty="0" err="1">
                <a:solidFill>
                  <a:srgbClr val="3333FF"/>
                </a:solidFill>
              </a:rPr>
              <a:t>c¸c</a:t>
            </a:r>
            <a:r>
              <a:rPr lang="en-US" altLang="en-US" sz="2200" dirty="0">
                <a:solidFill>
                  <a:srgbClr val="3333FF"/>
                </a:solidFill>
              </a:rPr>
              <a:t>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vËt</a:t>
            </a:r>
            <a:r>
              <a:rPr lang="en-US" altLang="en-US" sz="2200" dirty="0">
                <a:solidFill>
                  <a:srgbClr val="3333FF"/>
                </a:solidFill>
              </a:rPr>
              <a:t>, </a:t>
            </a:r>
            <a:r>
              <a:rPr lang="en-US" altLang="en-US" sz="2200" dirty="0" err="1">
                <a:solidFill>
                  <a:srgbClr val="3333FF"/>
                </a:solidFill>
              </a:rPr>
              <a:t>sù</a:t>
            </a:r>
            <a:r>
              <a:rPr lang="en-US" altLang="en-US" sz="2200" dirty="0">
                <a:solidFill>
                  <a:srgbClr val="3333FF"/>
                </a:solidFill>
              </a:rPr>
              <a:t> </a:t>
            </a:r>
            <a:r>
              <a:rPr lang="en-US" altLang="en-US" sz="2200" dirty="0" err="1">
                <a:solidFill>
                  <a:srgbClr val="3333FF"/>
                </a:solidFill>
              </a:rPr>
              <a:t>kiÖn</a:t>
            </a:r>
            <a:r>
              <a:rPr lang="en-US" altLang="en-US" sz="2200" dirty="0">
                <a:solidFill>
                  <a:srgbClr val="3333FF"/>
                </a:solidFill>
              </a:rPr>
              <a:t> .</a:t>
            </a:r>
          </a:p>
        </p:txBody>
      </p:sp>
      <p:sp>
        <p:nvSpPr>
          <p:cNvPr id="10267" name="Text Box 27"/>
          <p:cNvSpPr txBox="1">
            <a:spLocks noChangeArrowheads="1"/>
          </p:cNvSpPr>
          <p:nvPr/>
        </p:nvSpPr>
        <p:spPr bwMode="auto">
          <a:xfrm>
            <a:off x="2498726" y="3341688"/>
            <a:ext cx="171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0"/>
              </a:spcBef>
              <a:spcAft>
                <a:spcPct val="0"/>
              </a:spcAft>
            </a:pPr>
            <a:r>
              <a:rPr lang="en-US" altLang="en-US" sz="2400">
                <a:solidFill>
                  <a:srgbClr val="FF3300"/>
                </a:solidFill>
              </a:rPr>
              <a:t>TruyÒn thuyÕt</a:t>
            </a:r>
          </a:p>
        </p:txBody>
      </p:sp>
    </p:spTree>
    <p:extLst>
      <p:ext uri="{BB962C8B-B14F-4D97-AF65-F5344CB8AC3E}">
        <p14:creationId xmlns:p14="http://schemas.microsoft.com/office/powerpoint/2010/main" val="106099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1000" fill="hold"/>
                                        <p:tgtEl>
                                          <p:spTgt spid="10243"/>
                                        </p:tgtEl>
                                        <p:attrNameLst>
                                          <p:attrName>ppt_x</p:attrName>
                                        </p:attrNameLst>
                                      </p:cBhvr>
                                      <p:tavLst>
                                        <p:tav tm="0">
                                          <p:val>
                                            <p:strVal val="#ppt_x-.2"/>
                                          </p:val>
                                        </p:tav>
                                        <p:tav tm="100000">
                                          <p:val>
                                            <p:strVal val="#ppt_x"/>
                                          </p:val>
                                        </p:tav>
                                      </p:tavLst>
                                    </p:anim>
                                    <p:anim calcmode="lin" valueType="num">
                                      <p:cBhvr>
                                        <p:cTn id="8" dur="1000" fill="hold"/>
                                        <p:tgtEl>
                                          <p:spTgt spid="102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10244"/>
                                        </p:tgtEl>
                                        <p:attrNameLst>
                                          <p:attrName>style.visibility</p:attrName>
                                        </p:attrNameLst>
                                      </p:cBhvr>
                                      <p:to>
                                        <p:strVal val="visible"/>
                                      </p:to>
                                    </p:set>
                                    <p:anim calcmode="lin" valueType="num">
                                      <p:cBhvr>
                                        <p:cTn id="14" dur="500" decel="50000" fill="hold">
                                          <p:stCondLst>
                                            <p:cond delay="0"/>
                                          </p:stCondLst>
                                        </p:cTn>
                                        <p:tgtEl>
                                          <p:spTgt spid="1024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024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0244"/>
                                        </p:tgtEl>
                                        <p:attrNameLst>
                                          <p:attrName>ppt_w</p:attrName>
                                        </p:attrNameLst>
                                      </p:cBhvr>
                                      <p:tavLst>
                                        <p:tav tm="0">
                                          <p:val>
                                            <p:strVal val="#ppt_w*.05"/>
                                          </p:val>
                                        </p:tav>
                                        <p:tav tm="100000">
                                          <p:val>
                                            <p:strVal val="#ppt_w"/>
                                          </p:val>
                                        </p:tav>
                                      </p:tavLst>
                                    </p:anim>
                                    <p:anim calcmode="lin" valueType="num">
                                      <p:cBhvr>
                                        <p:cTn id="17" dur="1000" fill="hold"/>
                                        <p:tgtEl>
                                          <p:spTgt spid="1024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024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024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024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02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0245"/>
                                        </p:tgtEl>
                                        <p:attrNameLst>
                                          <p:attrName>style.visibility</p:attrName>
                                        </p:attrNameLst>
                                      </p:cBhvr>
                                      <p:to>
                                        <p:strVal val="visible"/>
                                      </p:to>
                                    </p:set>
                                    <p:anim calcmode="lin" valueType="num">
                                      <p:cBhvr>
                                        <p:cTn id="26" dur="1000" fill="hold"/>
                                        <p:tgtEl>
                                          <p:spTgt spid="10245"/>
                                        </p:tgtEl>
                                        <p:attrNameLst>
                                          <p:attrName>ppt_x</p:attrName>
                                        </p:attrNameLst>
                                      </p:cBhvr>
                                      <p:tavLst>
                                        <p:tav tm="0">
                                          <p:val>
                                            <p:strVal val="#ppt_x-.2"/>
                                          </p:val>
                                        </p:tav>
                                        <p:tav tm="100000">
                                          <p:val>
                                            <p:strVal val="#ppt_x"/>
                                          </p:val>
                                        </p:tav>
                                      </p:tavLst>
                                    </p:anim>
                                    <p:anim calcmode="lin" valueType="num">
                                      <p:cBhvr>
                                        <p:cTn id="27" dur="1000" fill="hold"/>
                                        <p:tgtEl>
                                          <p:spTgt spid="1024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245"/>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0246"/>
                                        </p:tgtEl>
                                        <p:attrNameLst>
                                          <p:attrName>style.visibility</p:attrName>
                                        </p:attrNameLst>
                                      </p:cBhvr>
                                      <p:to>
                                        <p:strVal val="visible"/>
                                      </p:to>
                                    </p:set>
                                    <p:anim calcmode="lin" valueType="num">
                                      <p:cBhvr>
                                        <p:cTn id="31" dur="1000" fill="hold"/>
                                        <p:tgtEl>
                                          <p:spTgt spid="10246"/>
                                        </p:tgtEl>
                                        <p:attrNameLst>
                                          <p:attrName>ppt_x</p:attrName>
                                        </p:attrNameLst>
                                      </p:cBhvr>
                                      <p:tavLst>
                                        <p:tav tm="0">
                                          <p:val>
                                            <p:strVal val="#ppt_x-.2"/>
                                          </p:val>
                                        </p:tav>
                                        <p:tav tm="100000">
                                          <p:val>
                                            <p:strVal val="#ppt_x"/>
                                          </p:val>
                                        </p:tav>
                                      </p:tavLst>
                                    </p:anim>
                                    <p:anim calcmode="lin" valueType="num">
                                      <p:cBhvr>
                                        <p:cTn id="32" dur="1000" fill="hold"/>
                                        <p:tgtEl>
                                          <p:spTgt spid="10246"/>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24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6" presetClass="entr" presetSubtype="0" fill="hold" grpId="0" nodeType="clickEffect">
                                  <p:stCondLst>
                                    <p:cond delay="0"/>
                                  </p:stCondLst>
                                  <p:iterate type="lt">
                                    <p:tmPct val="10000"/>
                                  </p:iterate>
                                  <p:childTnLst>
                                    <p:set>
                                      <p:cBhvr>
                                        <p:cTn id="37" dur="1" fill="hold">
                                          <p:stCondLst>
                                            <p:cond delay="0"/>
                                          </p:stCondLst>
                                        </p:cTn>
                                        <p:tgtEl>
                                          <p:spTgt spid="10247"/>
                                        </p:tgtEl>
                                        <p:attrNameLst>
                                          <p:attrName>style.visibility</p:attrName>
                                        </p:attrNameLst>
                                      </p:cBhvr>
                                      <p:to>
                                        <p:strVal val="visible"/>
                                      </p:to>
                                    </p:set>
                                    <p:anim by="(-#ppt_w*2)" calcmode="lin" valueType="num">
                                      <p:cBhvr rctx="PPT">
                                        <p:cTn id="38" dur="500" autoRev="1" fill="hold">
                                          <p:stCondLst>
                                            <p:cond delay="0"/>
                                          </p:stCondLst>
                                        </p:cTn>
                                        <p:tgtEl>
                                          <p:spTgt spid="10247"/>
                                        </p:tgtEl>
                                        <p:attrNameLst>
                                          <p:attrName>ppt_w</p:attrName>
                                        </p:attrNameLst>
                                      </p:cBhvr>
                                    </p:anim>
                                    <p:anim by="(#ppt_w*0.50)" calcmode="lin" valueType="num">
                                      <p:cBhvr>
                                        <p:cTn id="39" dur="500" decel="50000" autoRev="1" fill="hold">
                                          <p:stCondLst>
                                            <p:cond delay="0"/>
                                          </p:stCondLst>
                                        </p:cTn>
                                        <p:tgtEl>
                                          <p:spTgt spid="10247"/>
                                        </p:tgtEl>
                                        <p:attrNameLst>
                                          <p:attrName>ppt_x</p:attrName>
                                        </p:attrNameLst>
                                      </p:cBhvr>
                                    </p:anim>
                                    <p:anim from="(-#ppt_h/2)" to="(#ppt_y)" calcmode="lin" valueType="num">
                                      <p:cBhvr>
                                        <p:cTn id="40" dur="1000" fill="hold">
                                          <p:stCondLst>
                                            <p:cond delay="0"/>
                                          </p:stCondLst>
                                        </p:cTn>
                                        <p:tgtEl>
                                          <p:spTgt spid="10247"/>
                                        </p:tgtEl>
                                        <p:attrNameLst>
                                          <p:attrName>ppt_y</p:attrName>
                                        </p:attrNameLst>
                                      </p:cBhvr>
                                    </p:anim>
                                    <p:animRot by="21600000">
                                      <p:cBhvr>
                                        <p:cTn id="41" dur="1000" fill="hold">
                                          <p:stCondLst>
                                            <p:cond delay="0"/>
                                          </p:stCondLst>
                                        </p:cTn>
                                        <p:tgtEl>
                                          <p:spTgt spid="10247"/>
                                        </p:tgtEl>
                                        <p:attrNameLst>
                                          <p:attrName>r</p:attrName>
                                        </p:attrNameLst>
                                      </p:cBhvr>
                                    </p:animRot>
                                  </p:childTnLst>
                                </p:cTn>
                              </p:par>
                            </p:childTnLst>
                          </p:cTn>
                        </p:par>
                      </p:childTnLst>
                    </p:cTn>
                  </p:par>
                  <p:par>
                    <p:cTn id="42" fill="hold" nodeType="clickPar">
                      <p:stCondLst>
                        <p:cond delay="indefinite"/>
                      </p:stCondLst>
                      <p:childTnLst>
                        <p:par>
                          <p:cTn id="43" fill="hold" nodeType="withGroup">
                            <p:stCondLst>
                              <p:cond delay="0"/>
                            </p:stCondLst>
                            <p:childTnLst>
                              <p:par>
                                <p:cTn id="44" presetID="25" presetClass="entr" presetSubtype="0" fill="hold" nodeType="clickEffect">
                                  <p:stCondLst>
                                    <p:cond delay="0"/>
                                  </p:stCondLst>
                                  <p:childTnLst>
                                    <p:set>
                                      <p:cBhvr>
                                        <p:cTn id="45" dur="1" fill="hold">
                                          <p:stCondLst>
                                            <p:cond delay="0"/>
                                          </p:stCondLst>
                                        </p:cTn>
                                        <p:tgtEl>
                                          <p:spTgt spid="10249"/>
                                        </p:tgtEl>
                                        <p:attrNameLst>
                                          <p:attrName>style.visibility</p:attrName>
                                        </p:attrNameLst>
                                      </p:cBhvr>
                                      <p:to>
                                        <p:strVal val="visible"/>
                                      </p:to>
                                    </p:set>
                                    <p:anim calcmode="lin" valueType="num">
                                      <p:cBhvr>
                                        <p:cTn id="46" dur="500" decel="50000" fill="hold">
                                          <p:stCondLst>
                                            <p:cond delay="0"/>
                                          </p:stCondLst>
                                        </p:cTn>
                                        <p:tgtEl>
                                          <p:spTgt spid="10249"/>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0249"/>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0249"/>
                                        </p:tgtEl>
                                        <p:attrNameLst>
                                          <p:attrName>ppt_w</p:attrName>
                                        </p:attrNameLst>
                                      </p:cBhvr>
                                      <p:tavLst>
                                        <p:tav tm="0">
                                          <p:val>
                                            <p:strVal val="#ppt_w*.05"/>
                                          </p:val>
                                        </p:tav>
                                        <p:tav tm="100000">
                                          <p:val>
                                            <p:strVal val="#ppt_w"/>
                                          </p:val>
                                        </p:tav>
                                      </p:tavLst>
                                    </p:anim>
                                    <p:anim calcmode="lin" valueType="num">
                                      <p:cBhvr>
                                        <p:cTn id="49" dur="1000" fill="hold"/>
                                        <p:tgtEl>
                                          <p:spTgt spid="10249"/>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0249"/>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0249"/>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0249"/>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0249"/>
                                        </p:tgtEl>
                                      </p:cBhvr>
                                    </p:animEffect>
                                  </p:childTnLst>
                                </p:cTn>
                              </p:par>
                              <p:par>
                                <p:cTn id="54" presetID="25" presetClass="entr" presetSubtype="0" fill="hold" grpId="0" nodeType="withEffect">
                                  <p:stCondLst>
                                    <p:cond delay="0"/>
                                  </p:stCondLst>
                                  <p:childTnLst>
                                    <p:set>
                                      <p:cBhvr>
                                        <p:cTn id="55" dur="1" fill="hold">
                                          <p:stCondLst>
                                            <p:cond delay="0"/>
                                          </p:stCondLst>
                                        </p:cTn>
                                        <p:tgtEl>
                                          <p:spTgt spid="10267"/>
                                        </p:tgtEl>
                                        <p:attrNameLst>
                                          <p:attrName>style.visibility</p:attrName>
                                        </p:attrNameLst>
                                      </p:cBhvr>
                                      <p:to>
                                        <p:strVal val="visible"/>
                                      </p:to>
                                    </p:set>
                                    <p:anim calcmode="lin" valueType="num">
                                      <p:cBhvr>
                                        <p:cTn id="56" dur="500" decel="50000" fill="hold">
                                          <p:stCondLst>
                                            <p:cond delay="0"/>
                                          </p:stCondLst>
                                        </p:cTn>
                                        <p:tgtEl>
                                          <p:spTgt spid="10267"/>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0267"/>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0267"/>
                                        </p:tgtEl>
                                        <p:attrNameLst>
                                          <p:attrName>ppt_w</p:attrName>
                                        </p:attrNameLst>
                                      </p:cBhvr>
                                      <p:tavLst>
                                        <p:tav tm="0">
                                          <p:val>
                                            <p:strVal val="#ppt_w*.05"/>
                                          </p:val>
                                        </p:tav>
                                        <p:tav tm="100000">
                                          <p:val>
                                            <p:strVal val="#ppt_w"/>
                                          </p:val>
                                        </p:tav>
                                      </p:tavLst>
                                    </p:anim>
                                    <p:anim calcmode="lin" valueType="num">
                                      <p:cBhvr>
                                        <p:cTn id="59" dur="1000" fill="hold"/>
                                        <p:tgtEl>
                                          <p:spTgt spid="10267"/>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0267"/>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0267"/>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0267"/>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0267"/>
                                        </p:tgtEl>
                                      </p:cBhvr>
                                    </p:animEffect>
                                  </p:childTnLst>
                                </p:cTn>
                              </p:par>
                              <p:par>
                                <p:cTn id="64" presetID="25" presetClass="entr" presetSubtype="0" fill="hold" grpId="0" nodeType="withEffect">
                                  <p:stCondLst>
                                    <p:cond delay="0"/>
                                  </p:stCondLst>
                                  <p:childTnLst>
                                    <p:set>
                                      <p:cBhvr>
                                        <p:cTn id="65" dur="1" fill="hold">
                                          <p:stCondLst>
                                            <p:cond delay="0"/>
                                          </p:stCondLst>
                                        </p:cTn>
                                        <p:tgtEl>
                                          <p:spTgt spid="10260"/>
                                        </p:tgtEl>
                                        <p:attrNameLst>
                                          <p:attrName>style.visibility</p:attrName>
                                        </p:attrNameLst>
                                      </p:cBhvr>
                                      <p:to>
                                        <p:strVal val="visible"/>
                                      </p:to>
                                    </p:set>
                                    <p:anim calcmode="lin" valueType="num">
                                      <p:cBhvr>
                                        <p:cTn id="66" dur="500" decel="50000" fill="hold">
                                          <p:stCondLst>
                                            <p:cond delay="0"/>
                                          </p:stCondLst>
                                        </p:cTn>
                                        <p:tgtEl>
                                          <p:spTgt spid="10260"/>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0260"/>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0260"/>
                                        </p:tgtEl>
                                        <p:attrNameLst>
                                          <p:attrName>ppt_w</p:attrName>
                                        </p:attrNameLst>
                                      </p:cBhvr>
                                      <p:tavLst>
                                        <p:tav tm="0">
                                          <p:val>
                                            <p:strVal val="#ppt_w*.05"/>
                                          </p:val>
                                        </p:tav>
                                        <p:tav tm="100000">
                                          <p:val>
                                            <p:strVal val="#ppt_w"/>
                                          </p:val>
                                        </p:tav>
                                      </p:tavLst>
                                    </p:anim>
                                    <p:anim calcmode="lin" valueType="num">
                                      <p:cBhvr>
                                        <p:cTn id="69" dur="1000" fill="hold"/>
                                        <p:tgtEl>
                                          <p:spTgt spid="10260"/>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0260"/>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0260"/>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0260"/>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026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9" presetClass="entr" presetSubtype="0" fill="hold" grpId="0" nodeType="clickEffect">
                                  <p:stCondLst>
                                    <p:cond delay="0"/>
                                  </p:stCondLst>
                                  <p:childTnLst>
                                    <p:set>
                                      <p:cBhvr>
                                        <p:cTn id="77" dur="1" fill="hold">
                                          <p:stCondLst>
                                            <p:cond delay="0"/>
                                          </p:stCondLst>
                                        </p:cTn>
                                        <p:tgtEl>
                                          <p:spTgt spid="10266"/>
                                        </p:tgtEl>
                                        <p:attrNameLst>
                                          <p:attrName>style.visibility</p:attrName>
                                        </p:attrNameLst>
                                      </p:cBhvr>
                                      <p:to>
                                        <p:strVal val="visible"/>
                                      </p:to>
                                    </p:set>
                                    <p:anim calcmode="lin" valueType="num">
                                      <p:cBhvr>
                                        <p:cTn id="78" dur="1000" fill="hold"/>
                                        <p:tgtEl>
                                          <p:spTgt spid="10266"/>
                                        </p:tgtEl>
                                        <p:attrNameLst>
                                          <p:attrName>ppt_x</p:attrName>
                                        </p:attrNameLst>
                                      </p:cBhvr>
                                      <p:tavLst>
                                        <p:tav tm="0">
                                          <p:val>
                                            <p:strVal val="#ppt_x-.2"/>
                                          </p:val>
                                        </p:tav>
                                        <p:tav tm="100000">
                                          <p:val>
                                            <p:strVal val="#ppt_x"/>
                                          </p:val>
                                        </p:tav>
                                      </p:tavLst>
                                    </p:anim>
                                    <p:anim calcmode="lin" valueType="num">
                                      <p:cBhvr>
                                        <p:cTn id="79" dur="1000" fill="hold"/>
                                        <p:tgtEl>
                                          <p:spTgt spid="10266"/>
                                        </p:tgtEl>
                                        <p:attrNameLst>
                                          <p:attrName>ppt_y</p:attrName>
                                        </p:attrNameLst>
                                      </p:cBhvr>
                                      <p:tavLst>
                                        <p:tav tm="0">
                                          <p:val>
                                            <p:strVal val="#ppt_y"/>
                                          </p:val>
                                        </p:tav>
                                        <p:tav tm="100000">
                                          <p:val>
                                            <p:strVal val="#ppt_y"/>
                                          </p:val>
                                        </p:tav>
                                      </p:tavLst>
                                    </p:anim>
                                    <p:animEffect transition="in" filter="wipe(right)" prLst="gradientSize: 0.1">
                                      <p:cBhvr>
                                        <p:cTn id="80" dur="1000"/>
                                        <p:tgtEl>
                                          <p:spTgt spid="1026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5" presetClass="entr" presetSubtype="0" fill="hold" grpId="0" nodeType="clickEffect">
                                  <p:stCondLst>
                                    <p:cond delay="0"/>
                                  </p:stCondLst>
                                  <p:childTnLst>
                                    <p:set>
                                      <p:cBhvr>
                                        <p:cTn id="84" dur="1" fill="hold">
                                          <p:stCondLst>
                                            <p:cond delay="0"/>
                                          </p:stCondLst>
                                        </p:cTn>
                                        <p:tgtEl>
                                          <p:spTgt spid="10261"/>
                                        </p:tgtEl>
                                        <p:attrNameLst>
                                          <p:attrName>style.visibility</p:attrName>
                                        </p:attrNameLst>
                                      </p:cBhvr>
                                      <p:to>
                                        <p:strVal val="visible"/>
                                      </p:to>
                                    </p:set>
                                    <p:anim calcmode="lin" valueType="num">
                                      <p:cBhvr>
                                        <p:cTn id="85" dur="500" decel="50000" fill="hold">
                                          <p:stCondLst>
                                            <p:cond delay="0"/>
                                          </p:stCondLst>
                                        </p:cTn>
                                        <p:tgtEl>
                                          <p:spTgt spid="10261"/>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10261"/>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10261"/>
                                        </p:tgtEl>
                                        <p:attrNameLst>
                                          <p:attrName>ppt_w</p:attrName>
                                        </p:attrNameLst>
                                      </p:cBhvr>
                                      <p:tavLst>
                                        <p:tav tm="0">
                                          <p:val>
                                            <p:strVal val="#ppt_w*.05"/>
                                          </p:val>
                                        </p:tav>
                                        <p:tav tm="100000">
                                          <p:val>
                                            <p:strVal val="#ppt_w"/>
                                          </p:val>
                                        </p:tav>
                                      </p:tavLst>
                                    </p:anim>
                                    <p:anim calcmode="lin" valueType="num">
                                      <p:cBhvr>
                                        <p:cTn id="88" dur="1000" fill="hold"/>
                                        <p:tgtEl>
                                          <p:spTgt spid="10261"/>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10261"/>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10261"/>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10261"/>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1026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6" presetClass="entr" presetSubtype="0" fill="hold" grpId="0" nodeType="clickEffect">
                                  <p:stCondLst>
                                    <p:cond delay="0"/>
                                  </p:stCondLst>
                                  <p:iterate type="lt">
                                    <p:tmPct val="10000"/>
                                  </p:iterate>
                                  <p:childTnLst>
                                    <p:set>
                                      <p:cBhvr>
                                        <p:cTn id="96" dur="1" fill="hold">
                                          <p:stCondLst>
                                            <p:cond delay="0"/>
                                          </p:stCondLst>
                                        </p:cTn>
                                        <p:tgtEl>
                                          <p:spTgt spid="10262"/>
                                        </p:tgtEl>
                                        <p:attrNameLst>
                                          <p:attrName>style.visibility</p:attrName>
                                        </p:attrNameLst>
                                      </p:cBhvr>
                                      <p:to>
                                        <p:strVal val="visible"/>
                                      </p:to>
                                    </p:set>
                                    <p:anim by="(-#ppt_w*2)" calcmode="lin" valueType="num">
                                      <p:cBhvr rctx="PPT">
                                        <p:cTn id="97" dur="500" autoRev="1" fill="hold">
                                          <p:stCondLst>
                                            <p:cond delay="0"/>
                                          </p:stCondLst>
                                        </p:cTn>
                                        <p:tgtEl>
                                          <p:spTgt spid="10262"/>
                                        </p:tgtEl>
                                        <p:attrNameLst>
                                          <p:attrName>ppt_w</p:attrName>
                                        </p:attrNameLst>
                                      </p:cBhvr>
                                    </p:anim>
                                    <p:anim by="(#ppt_w*0.50)" calcmode="lin" valueType="num">
                                      <p:cBhvr>
                                        <p:cTn id="98" dur="500" decel="50000" autoRev="1" fill="hold">
                                          <p:stCondLst>
                                            <p:cond delay="0"/>
                                          </p:stCondLst>
                                        </p:cTn>
                                        <p:tgtEl>
                                          <p:spTgt spid="10262"/>
                                        </p:tgtEl>
                                        <p:attrNameLst>
                                          <p:attrName>ppt_x</p:attrName>
                                        </p:attrNameLst>
                                      </p:cBhvr>
                                    </p:anim>
                                    <p:anim from="(-#ppt_h/2)" to="(#ppt_y)" calcmode="lin" valueType="num">
                                      <p:cBhvr>
                                        <p:cTn id="99" dur="1000" fill="hold">
                                          <p:stCondLst>
                                            <p:cond delay="0"/>
                                          </p:stCondLst>
                                        </p:cTn>
                                        <p:tgtEl>
                                          <p:spTgt spid="10262"/>
                                        </p:tgtEl>
                                        <p:attrNameLst>
                                          <p:attrName>ppt_y</p:attrName>
                                        </p:attrNameLst>
                                      </p:cBhvr>
                                    </p:anim>
                                    <p:animRot by="21600000">
                                      <p:cBhvr>
                                        <p:cTn id="100" dur="1000" fill="hold">
                                          <p:stCondLst>
                                            <p:cond delay="0"/>
                                          </p:stCondLst>
                                        </p:cTn>
                                        <p:tgtEl>
                                          <p:spTgt spid="10262"/>
                                        </p:tgtEl>
                                        <p:attrNameLst>
                                          <p:attrName>r</p:attrName>
                                        </p:attrNameLst>
                                      </p:cBhvr>
                                    </p:animRo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10264"/>
                                        </p:tgtEl>
                                        <p:attrNameLst>
                                          <p:attrName>style.visibility</p:attrName>
                                        </p:attrNameLst>
                                      </p:cBhvr>
                                      <p:to>
                                        <p:strVal val="visible"/>
                                      </p:to>
                                    </p:set>
                                    <p:animEffect transition="in" filter="fade">
                                      <p:cBhvr>
                                        <p:cTn id="105" dur="2000"/>
                                        <p:tgtEl>
                                          <p:spTgt spid="10264"/>
                                        </p:tgtEl>
                                      </p:cBhvr>
                                    </p:animEffect>
                                    <p:anim calcmode="lin" valueType="num">
                                      <p:cBhvr>
                                        <p:cTn id="106" dur="2000" fill="hold"/>
                                        <p:tgtEl>
                                          <p:spTgt spid="10264"/>
                                        </p:tgtEl>
                                        <p:attrNameLst>
                                          <p:attrName>style.rotation</p:attrName>
                                        </p:attrNameLst>
                                      </p:cBhvr>
                                      <p:tavLst>
                                        <p:tav tm="0">
                                          <p:val>
                                            <p:fltVal val="720"/>
                                          </p:val>
                                        </p:tav>
                                        <p:tav tm="100000">
                                          <p:val>
                                            <p:fltVal val="0"/>
                                          </p:val>
                                        </p:tav>
                                      </p:tavLst>
                                    </p:anim>
                                    <p:anim calcmode="lin" valueType="num">
                                      <p:cBhvr>
                                        <p:cTn id="107" dur="2000" fill="hold"/>
                                        <p:tgtEl>
                                          <p:spTgt spid="10264"/>
                                        </p:tgtEl>
                                        <p:attrNameLst>
                                          <p:attrName>ppt_h</p:attrName>
                                        </p:attrNameLst>
                                      </p:cBhvr>
                                      <p:tavLst>
                                        <p:tav tm="0">
                                          <p:val>
                                            <p:fltVal val="0"/>
                                          </p:val>
                                        </p:tav>
                                        <p:tav tm="100000">
                                          <p:val>
                                            <p:strVal val="#ppt_h"/>
                                          </p:val>
                                        </p:tav>
                                      </p:tavLst>
                                    </p:anim>
                                    <p:anim calcmode="lin" valueType="num">
                                      <p:cBhvr>
                                        <p:cTn id="108" dur="2000" fill="hold"/>
                                        <p:tgtEl>
                                          <p:spTgt spid="10264"/>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10263"/>
                                        </p:tgtEl>
                                        <p:attrNameLst>
                                          <p:attrName>style.visibility</p:attrName>
                                        </p:attrNameLst>
                                      </p:cBhvr>
                                      <p:to>
                                        <p:strVal val="visible"/>
                                      </p:to>
                                    </p:set>
                                    <p:animEffect transition="in" filter="fade">
                                      <p:cBhvr>
                                        <p:cTn id="113" dur="2000"/>
                                        <p:tgtEl>
                                          <p:spTgt spid="10263"/>
                                        </p:tgtEl>
                                      </p:cBhvr>
                                    </p:animEffect>
                                    <p:anim calcmode="lin" valueType="num">
                                      <p:cBhvr>
                                        <p:cTn id="114" dur="2000" fill="hold"/>
                                        <p:tgtEl>
                                          <p:spTgt spid="10263"/>
                                        </p:tgtEl>
                                        <p:attrNameLst>
                                          <p:attrName>style.rotation</p:attrName>
                                        </p:attrNameLst>
                                      </p:cBhvr>
                                      <p:tavLst>
                                        <p:tav tm="0">
                                          <p:val>
                                            <p:fltVal val="720"/>
                                          </p:val>
                                        </p:tav>
                                        <p:tav tm="100000">
                                          <p:val>
                                            <p:fltVal val="0"/>
                                          </p:val>
                                        </p:tav>
                                      </p:tavLst>
                                    </p:anim>
                                    <p:anim calcmode="lin" valueType="num">
                                      <p:cBhvr>
                                        <p:cTn id="115" dur="2000" fill="hold"/>
                                        <p:tgtEl>
                                          <p:spTgt spid="10263"/>
                                        </p:tgtEl>
                                        <p:attrNameLst>
                                          <p:attrName>ppt_h</p:attrName>
                                        </p:attrNameLst>
                                      </p:cBhvr>
                                      <p:tavLst>
                                        <p:tav tm="0">
                                          <p:val>
                                            <p:fltVal val="0"/>
                                          </p:val>
                                        </p:tav>
                                        <p:tav tm="100000">
                                          <p:val>
                                            <p:strVal val="#ppt_h"/>
                                          </p:val>
                                        </p:tav>
                                      </p:tavLst>
                                    </p:anim>
                                    <p:anim calcmode="lin" valueType="num">
                                      <p:cBhvr>
                                        <p:cTn id="116" dur="2000" fill="hold"/>
                                        <p:tgtEl>
                                          <p:spTgt spid="10263"/>
                                        </p:tgtEl>
                                        <p:attrNameLst>
                                          <p:attrName>ppt_w</p:attrName>
                                        </p:attrNameLst>
                                      </p:cBhvr>
                                      <p:tavLst>
                                        <p:tav tm="0">
                                          <p:val>
                                            <p:fltVal val="0"/>
                                          </p:val>
                                        </p:tav>
                                        <p:tav tm="100000">
                                          <p:val>
                                            <p:strVal val="#ppt_w"/>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 presetClass="entr" presetSubtype="10" fill="hold" grpId="0" nodeType="clickEffect">
                                  <p:stCondLst>
                                    <p:cond delay="0"/>
                                  </p:stCondLst>
                                  <p:childTnLst>
                                    <p:set>
                                      <p:cBhvr>
                                        <p:cTn id="120" dur="1" fill="hold">
                                          <p:stCondLst>
                                            <p:cond delay="0"/>
                                          </p:stCondLst>
                                        </p:cTn>
                                        <p:tgtEl>
                                          <p:spTgt spid="10265"/>
                                        </p:tgtEl>
                                        <p:attrNameLst>
                                          <p:attrName>style.visibility</p:attrName>
                                        </p:attrNameLst>
                                      </p:cBhvr>
                                      <p:to>
                                        <p:strVal val="visible"/>
                                      </p:to>
                                    </p:set>
                                    <p:animEffect transition="in" filter="blinds(horizontal)">
                                      <p:cBhvr>
                                        <p:cTn id="121" dur="500"/>
                                        <p:tgtEl>
                                          <p:spTgt spid="10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4" grpId="0"/>
      <p:bldP spid="10245" grpId="0"/>
      <p:bldP spid="10246" grpId="0"/>
      <p:bldP spid="10247" grpId="0"/>
      <p:bldP spid="10260" grpId="0"/>
      <p:bldP spid="10261" grpId="0"/>
      <p:bldP spid="10262" grpId="0"/>
      <p:bldP spid="10263" grpId="0"/>
      <p:bldP spid="10264" grpId="0"/>
      <p:bldP spid="10265" grpId="0"/>
      <p:bldP spid="10266" grpId="0"/>
      <p:bldP spid="1026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idx="1"/>
          </p:nvPr>
        </p:nvSpPr>
        <p:spPr>
          <a:xfrm>
            <a:off x="892302" y="2513807"/>
            <a:ext cx="1968130" cy="433388"/>
          </a:xfrm>
          <a:solidFill>
            <a:srgbClr val="FFCCFF"/>
          </a:solidFill>
          <a:ln>
            <a:solidFill>
              <a:srgbClr val="FF0000"/>
            </a:solidFill>
            <a:miter lim="800000"/>
            <a:headEnd/>
            <a:tailEnd/>
          </a:ln>
        </p:spPr>
        <p:txBody>
          <a:bodyPr/>
          <a:lstStyle/>
          <a:p>
            <a:pPr>
              <a:lnSpc>
                <a:spcPct val="90000"/>
              </a:lnSpc>
              <a:buFont typeface="Arial" panose="020B0604020202020204" pitchFamily="34" charset="0"/>
              <a:buNone/>
            </a:pPr>
            <a:r>
              <a:rPr lang="en-US" altLang="en-US" sz="2400" b="1">
                <a:solidFill>
                  <a:srgbClr val="FF0000"/>
                </a:solidFill>
                <a:effectLst>
                  <a:outerShdw blurRad="38100" dist="38100" dir="2700000" algn="tl">
                    <a:srgbClr val="C0C0C0"/>
                  </a:outerShdw>
                </a:effectLst>
                <a:latin typeface="Times New Roman" panose="02020603050405020304" pitchFamily="18" charset="0"/>
              </a:rPr>
              <a:t>- Giống nhau</a:t>
            </a:r>
          </a:p>
        </p:txBody>
      </p:sp>
      <p:sp>
        <p:nvSpPr>
          <p:cNvPr id="64519" name="AutoShape 7"/>
          <p:cNvSpPr>
            <a:spLocks noChangeArrowheads="1"/>
          </p:cNvSpPr>
          <p:nvPr/>
        </p:nvSpPr>
        <p:spPr bwMode="auto">
          <a:xfrm>
            <a:off x="-25790" y="0"/>
            <a:ext cx="5288281" cy="1901032"/>
          </a:xfrm>
          <a:prstGeom prst="cloudCallout">
            <a:avLst>
              <a:gd name="adj1" fmla="val -46458"/>
              <a:gd name="adj2" fmla="val 51000"/>
            </a:avLst>
          </a:prstGeom>
          <a:solidFill>
            <a:srgbClr val="F8F6CC"/>
          </a:solidFill>
          <a:ln w="9525">
            <a:solidFill>
              <a:schemeClr val="hlink"/>
            </a:solidFill>
            <a:round/>
            <a:headEnd/>
            <a:tailEnd/>
          </a:ln>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So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sánh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sự</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ra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đời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của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Thạch</a:t>
            </a:r>
            <a:r>
              <a:rPr lang="en-US" altLang="en-US" sz="2400" b="1" dirty="0">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Sanh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Thánh</a:t>
            </a:r>
            <a:r>
              <a:rPr lang="en-US" altLang="en-US" sz="2400" b="1" dirty="0">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Gióng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có</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gì</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giống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nhau</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khác</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nhau</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nl-NL"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a:t>
            </a:r>
            <a:endPar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00357" name="Rectangle 5"/>
          <p:cNvSpPr>
            <a:spLocks/>
          </p:cNvSpPr>
          <p:nvPr/>
        </p:nvSpPr>
        <p:spPr bwMode="auto">
          <a:xfrm>
            <a:off x="2782888" y="2443957"/>
            <a:ext cx="82089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Font typeface="Arial" panose="020B0604020202020204" pitchFamily="34" charset="0"/>
              <a:buNone/>
            </a:pP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Đều</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con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của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hai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vợ</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chồng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nông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dân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tốt</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bụng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a:t>
            </a:r>
          </a:p>
        </p:txBody>
      </p:sp>
      <p:sp>
        <p:nvSpPr>
          <p:cNvPr id="100358" name="Rectangle 6"/>
          <p:cNvSpPr>
            <a:spLocks/>
          </p:cNvSpPr>
          <p:nvPr/>
        </p:nvSpPr>
        <p:spPr bwMode="auto">
          <a:xfrm>
            <a:off x="907258" y="3092052"/>
            <a:ext cx="1953174" cy="433387"/>
          </a:xfrm>
          <a:prstGeom prst="rect">
            <a:avLst/>
          </a:prstGeom>
          <a:solidFill>
            <a:srgbClr val="00FFFF"/>
          </a:solidFill>
          <a:ln w="9525">
            <a:solidFill>
              <a:srgbClr val="FF0000"/>
            </a:solidFill>
            <a:miter lim="800000"/>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Font typeface="Arial" panose="020B0604020202020204" pitchFamily="34" charset="0"/>
              <a:buNone/>
            </a:pPr>
            <a:r>
              <a:rPr lang="en-US" altLang="en-US" sz="2400" b="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 Khác nhau</a:t>
            </a:r>
          </a:p>
        </p:txBody>
      </p:sp>
      <p:sp>
        <p:nvSpPr>
          <p:cNvPr id="100359" name="Rectangle 7"/>
          <p:cNvSpPr>
            <a:spLocks/>
          </p:cNvSpPr>
          <p:nvPr/>
        </p:nvSpPr>
        <p:spPr bwMode="auto">
          <a:xfrm>
            <a:off x="3123563" y="3108922"/>
            <a:ext cx="835039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Font typeface="Arial" panose="020B0604020202020204" pitchFamily="34" charset="0"/>
              <a:buNone/>
            </a:pP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Thánh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Gióng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một</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đứa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trẻ</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lên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vẫn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chưa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biết</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nói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biết</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cười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tiếng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nói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đầu</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tiên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tiếng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nói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đòi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đánh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giặc</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a:t>
            </a:r>
          </a:p>
        </p:txBody>
      </p:sp>
      <p:sp>
        <p:nvSpPr>
          <p:cNvPr id="100360" name="Rectangle 8"/>
          <p:cNvSpPr>
            <a:spLocks/>
          </p:cNvSpPr>
          <p:nvPr/>
        </p:nvSpPr>
        <p:spPr bwMode="auto">
          <a:xfrm>
            <a:off x="3123564" y="3991769"/>
            <a:ext cx="861123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Font typeface="Arial" panose="020B0604020202020204" pitchFamily="34" charset="0"/>
              <a:buNone/>
            </a:pP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Thạch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Sanh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mồ</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côi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cha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mẹ</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sống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bằng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nghề</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kiếm</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củi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được</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dạy</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võ</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nghệ</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mọi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phép</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thần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thông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a:t>
            </a:r>
          </a:p>
        </p:txBody>
      </p:sp>
      <p:sp>
        <p:nvSpPr>
          <p:cNvPr id="9" name="AutoShape 7"/>
          <p:cNvSpPr>
            <a:spLocks noChangeArrowheads="1"/>
          </p:cNvSpPr>
          <p:nvPr/>
        </p:nvSpPr>
        <p:spPr bwMode="auto">
          <a:xfrm>
            <a:off x="7341577" y="22304"/>
            <a:ext cx="4659923" cy="1899366"/>
          </a:xfrm>
          <a:prstGeom prst="cloudCallout">
            <a:avLst>
              <a:gd name="adj1" fmla="val -49426"/>
              <a:gd name="adj2" fmla="val 59056"/>
            </a:avLst>
          </a:prstGeom>
          <a:solidFill>
            <a:srgbClr val="99FFCC"/>
          </a:solidFill>
          <a:ln w="9525">
            <a:solidFill>
              <a:schemeClr val="hlink"/>
            </a:solidFill>
            <a:round/>
            <a:headEnd/>
            <a:tailEnd/>
          </a:ln>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endParaRPr lang="en-US" altLang="en-US" sz="2400" b="1" dirty="0">
              <a:solidFill>
                <a:srgbClr val="FF0000"/>
              </a:solidFill>
              <a:effectLst>
                <a:outerShdw blurRad="38100" dist="38100" dir="2700000" algn="tl">
                  <a:srgbClr val="C0C0C0"/>
                </a:outerShdw>
              </a:effectLst>
              <a:latin typeface="Times New Roman" panose="02020603050405020304" pitchFamily="18" charset="0"/>
            </a:endParaRPr>
          </a:p>
        </p:txBody>
      </p:sp>
      <p:sp>
        <p:nvSpPr>
          <p:cNvPr id="10" name="Rectangle 3"/>
          <p:cNvSpPr>
            <a:spLocks noChangeArrowheads="1"/>
          </p:cNvSpPr>
          <p:nvPr/>
        </p:nvSpPr>
        <p:spPr bwMode="auto">
          <a:xfrm>
            <a:off x="461326" y="4855369"/>
            <a:ext cx="11357293" cy="1785104"/>
          </a:xfrm>
          <a:prstGeom prst="rect">
            <a:avLst/>
          </a:prstGeom>
          <a:solidFill>
            <a:srgbClr val="FFFFCC"/>
          </a:solidFill>
          <a:ln w="57150">
            <a:solidFill>
              <a:srgbClr val="FFCCFF"/>
            </a:solidFill>
          </a:ln>
          <a:effectLst/>
        </p:spPr>
        <p:txBody>
          <a:bodyPr wrap="square">
            <a:spAutoFit/>
          </a:bodyPr>
          <a:lstStyle/>
          <a:p>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hình</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tượng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người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dũng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sĩ</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luôn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gần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gũi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với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nhân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dân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lao</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động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đồng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thời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là</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nhân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vật</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thần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kì</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độc</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đáo</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một</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mẫu</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người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dũng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sĩ</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trong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giấc</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mơ</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của</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nhân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dân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ta.</a:t>
            </a:r>
          </a:p>
          <a:p>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solidFill>
                <a:schemeClr val="tx1">
                  <a:lumMod val="75000"/>
                </a:schemeClr>
              </a:solidFill>
              <a:latin typeface="Times New Roman" panose="02020603050405020304" pitchFamily="18" charset="0"/>
              <a:cs typeface="Times New Roman" panose="02020603050405020304" pitchFamily="18" charset="0"/>
            </a:endParaRPr>
          </a:p>
          <a:p>
            <a:pPr lvl="0" fontAlgn="base">
              <a:spcBef>
                <a:spcPct val="0"/>
              </a:spcBef>
              <a:spcAft>
                <a:spcPct val="0"/>
              </a:spcAft>
            </a:pP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Người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dũng</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sĩ</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là</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người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có</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tài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phi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thường</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khi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mới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được</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sinh</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ra</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có</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thể</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diệt</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trừ</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được</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cái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ác</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lập</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được</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chiến</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công</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p>
        </p:txBody>
      </p:sp>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64210">
            <a:off x="4637210" y="-64390"/>
            <a:ext cx="3005522" cy="2350534"/>
          </a:xfrm>
          <a:prstGeom prst="rect">
            <a:avLst/>
          </a:prstGeom>
        </p:spPr>
      </p:pic>
      <p:sp>
        <p:nvSpPr>
          <p:cNvPr id="2" name="Rectangle 1"/>
          <p:cNvSpPr/>
          <p:nvPr/>
        </p:nvSpPr>
        <p:spPr>
          <a:xfrm>
            <a:off x="7640514" y="209332"/>
            <a:ext cx="4278923" cy="1569660"/>
          </a:xfrm>
          <a:prstGeom prst="rect">
            <a:avLst/>
          </a:prstGeom>
        </p:spPr>
        <p:txBody>
          <a:bodyPr wrap="square">
            <a:spAutoFit/>
          </a:bodyPr>
          <a:lstStyle/>
          <a:p>
            <a:pPr lvl="0" algn="ctr" eaLnBrk="0" hangingPunct="0"/>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Kể</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về</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sự</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ra</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đời</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và</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lớn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lên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của</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Thạch</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Sanh</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như</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vậy</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theo</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em</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nhân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dân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ta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muốn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thể</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hiện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điều</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gì</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1037543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00354">
                                            <p:bg/>
                                          </p:spTgt>
                                        </p:tgtEl>
                                        <p:attrNameLst>
                                          <p:attrName>style.visibility</p:attrName>
                                        </p:attrNameLst>
                                      </p:cBhvr>
                                      <p:to>
                                        <p:strVal val="visible"/>
                                      </p:to>
                                    </p:set>
                                    <p:anim from="(-#ppt_w/2)" to="(#ppt_x)" calcmode="lin" valueType="num">
                                      <p:cBhvr>
                                        <p:cTn id="7" dur="600" fill="hold">
                                          <p:stCondLst>
                                            <p:cond delay="0"/>
                                          </p:stCondLst>
                                        </p:cTn>
                                        <p:tgtEl>
                                          <p:spTgt spid="100354">
                                            <p:bg/>
                                          </p:spTgt>
                                        </p:tgtEl>
                                        <p:attrNameLst>
                                          <p:attrName>ppt_x</p:attrName>
                                        </p:attrNameLst>
                                      </p:cBhvr>
                                    </p:anim>
                                    <p:anim from="0" to="-1.0" calcmode="lin" valueType="num">
                                      <p:cBhvr>
                                        <p:cTn id="8" dur="200" decel="50000" autoRev="1" fill="hold">
                                          <p:stCondLst>
                                            <p:cond delay="600"/>
                                          </p:stCondLst>
                                        </p:cTn>
                                        <p:tgtEl>
                                          <p:spTgt spid="100354">
                                            <p:bg/>
                                          </p:spTgt>
                                        </p:tgtEl>
                                        <p:attrNameLst>
                                          <p:attrName>xshear</p:attrName>
                                        </p:attrNameLst>
                                      </p:cBhvr>
                                    </p:anim>
                                    <p:animScale>
                                      <p:cBhvr>
                                        <p:cTn id="9" dur="200" decel="100000" autoRev="1" fill="hold">
                                          <p:stCondLst>
                                            <p:cond delay="600"/>
                                          </p:stCondLst>
                                        </p:cTn>
                                        <p:tgtEl>
                                          <p:spTgt spid="100354">
                                            <p:bg/>
                                          </p:spTgt>
                                        </p:tgtEl>
                                      </p:cBhvr>
                                      <p:from x="100000" y="100000"/>
                                      <p:to x="80000" y="100000"/>
                                    </p:animScale>
                                    <p:anim by="(#ppt_h/3+#ppt_w*0.1)" calcmode="lin" valueType="num">
                                      <p:cBhvr additive="sum">
                                        <p:cTn id="10" dur="200" decel="100000" autoRev="1" fill="hold">
                                          <p:stCondLst>
                                            <p:cond delay="600"/>
                                          </p:stCondLst>
                                        </p:cTn>
                                        <p:tgtEl>
                                          <p:spTgt spid="100354">
                                            <p:bg/>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00354">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100354">
                                            <p:txEl>
                                              <p:pRg st="0" end="0"/>
                                            </p:txEl>
                                          </p:spTgt>
                                        </p:tgtEl>
                                        <p:attrNameLst>
                                          <p:attrName>ppt_x</p:attrName>
                                        </p:attrNameLst>
                                      </p:cBhvr>
                                    </p:anim>
                                    <p:anim from="0" to="-1.0" calcmode="lin" valueType="num">
                                      <p:cBhvr>
                                        <p:cTn id="16" dur="200" decel="50000" autoRev="1" fill="hold">
                                          <p:stCondLst>
                                            <p:cond delay="600"/>
                                          </p:stCondLst>
                                        </p:cTn>
                                        <p:tgtEl>
                                          <p:spTgt spid="100354">
                                            <p:txEl>
                                              <p:pRg st="0" end="0"/>
                                            </p:txEl>
                                          </p:spTgt>
                                        </p:tgtEl>
                                        <p:attrNameLst>
                                          <p:attrName>xshear</p:attrName>
                                        </p:attrNameLst>
                                      </p:cBhvr>
                                    </p:anim>
                                    <p:animScale>
                                      <p:cBhvr>
                                        <p:cTn id="17" dur="200" decel="100000" autoRev="1" fill="hold">
                                          <p:stCondLst>
                                            <p:cond delay="600"/>
                                          </p:stCondLst>
                                        </p:cTn>
                                        <p:tgtEl>
                                          <p:spTgt spid="100354">
                                            <p:txEl>
                                              <p:pRg st="0" end="0"/>
                                            </p:txEl>
                                          </p:spTgt>
                                        </p:tgtEl>
                                      </p:cBhvr>
                                      <p:from x="100000" y="100000"/>
                                      <p:to x="80000" y="100000"/>
                                    </p:animScale>
                                    <p:anim by="(#ppt_h/3+#ppt_w*0.1)" calcmode="lin" valueType="num">
                                      <p:cBhvr additive="sum">
                                        <p:cTn id="18" dur="200" decel="100000" autoRev="1" fill="hold">
                                          <p:stCondLst>
                                            <p:cond delay="600"/>
                                          </p:stCondLst>
                                        </p:cTn>
                                        <p:tgtEl>
                                          <p:spTgt spid="100354">
                                            <p:txEl>
                                              <p:pRg st="0" end="0"/>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100357">
                                            <p:txEl>
                                              <p:pRg st="0" end="0"/>
                                            </p:txEl>
                                          </p:spTgt>
                                        </p:tgtEl>
                                        <p:attrNameLst>
                                          <p:attrName>style.visibility</p:attrName>
                                        </p:attrNameLst>
                                      </p:cBhvr>
                                      <p:to>
                                        <p:strVal val="visible"/>
                                      </p:to>
                                    </p:set>
                                    <p:anim from="(-#ppt_w/2)" to="(#ppt_x)" calcmode="lin" valueType="num">
                                      <p:cBhvr>
                                        <p:cTn id="23" dur="600" fill="hold">
                                          <p:stCondLst>
                                            <p:cond delay="0"/>
                                          </p:stCondLst>
                                        </p:cTn>
                                        <p:tgtEl>
                                          <p:spTgt spid="100357">
                                            <p:txEl>
                                              <p:pRg st="0" end="0"/>
                                            </p:txEl>
                                          </p:spTgt>
                                        </p:tgtEl>
                                        <p:attrNameLst>
                                          <p:attrName>ppt_x</p:attrName>
                                        </p:attrNameLst>
                                      </p:cBhvr>
                                    </p:anim>
                                    <p:anim from="0" to="-1.0" calcmode="lin" valueType="num">
                                      <p:cBhvr>
                                        <p:cTn id="24" dur="200" decel="50000" autoRev="1" fill="hold">
                                          <p:stCondLst>
                                            <p:cond delay="600"/>
                                          </p:stCondLst>
                                        </p:cTn>
                                        <p:tgtEl>
                                          <p:spTgt spid="100357">
                                            <p:txEl>
                                              <p:pRg st="0" end="0"/>
                                            </p:txEl>
                                          </p:spTgt>
                                        </p:tgtEl>
                                        <p:attrNameLst>
                                          <p:attrName>xshear</p:attrName>
                                        </p:attrNameLst>
                                      </p:cBhvr>
                                    </p:anim>
                                    <p:animScale>
                                      <p:cBhvr>
                                        <p:cTn id="25" dur="200" decel="100000" autoRev="1" fill="hold">
                                          <p:stCondLst>
                                            <p:cond delay="600"/>
                                          </p:stCondLst>
                                        </p:cTn>
                                        <p:tgtEl>
                                          <p:spTgt spid="100357">
                                            <p:txEl>
                                              <p:pRg st="0" end="0"/>
                                            </p:txEl>
                                          </p:spTgt>
                                        </p:tgtEl>
                                      </p:cBhvr>
                                      <p:from x="100000" y="100000"/>
                                      <p:to x="80000" y="100000"/>
                                    </p:animScale>
                                    <p:anim by="(#ppt_h/3+#ppt_w*0.1)" calcmode="lin" valueType="num">
                                      <p:cBhvr additive="sum">
                                        <p:cTn id="26" dur="200" decel="100000" autoRev="1" fill="hold">
                                          <p:stCondLst>
                                            <p:cond delay="600"/>
                                          </p:stCondLst>
                                        </p:cTn>
                                        <p:tgtEl>
                                          <p:spTgt spid="100357">
                                            <p:txEl>
                                              <p:pRg st="0" end="0"/>
                                            </p:txEl>
                                          </p:spTgt>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100358">
                                            <p:bg/>
                                          </p:spTgt>
                                        </p:tgtEl>
                                        <p:attrNameLst>
                                          <p:attrName>style.visibility</p:attrName>
                                        </p:attrNameLst>
                                      </p:cBhvr>
                                      <p:to>
                                        <p:strVal val="visible"/>
                                      </p:to>
                                    </p:set>
                                    <p:anim from="(-#ppt_w/2)" to="(#ppt_x)" calcmode="lin" valueType="num">
                                      <p:cBhvr>
                                        <p:cTn id="31" dur="600" fill="hold">
                                          <p:stCondLst>
                                            <p:cond delay="0"/>
                                          </p:stCondLst>
                                        </p:cTn>
                                        <p:tgtEl>
                                          <p:spTgt spid="100358">
                                            <p:bg/>
                                          </p:spTgt>
                                        </p:tgtEl>
                                        <p:attrNameLst>
                                          <p:attrName>ppt_x</p:attrName>
                                        </p:attrNameLst>
                                      </p:cBhvr>
                                    </p:anim>
                                    <p:anim from="0" to="-1.0" calcmode="lin" valueType="num">
                                      <p:cBhvr>
                                        <p:cTn id="32" dur="200" decel="50000" autoRev="1" fill="hold">
                                          <p:stCondLst>
                                            <p:cond delay="600"/>
                                          </p:stCondLst>
                                        </p:cTn>
                                        <p:tgtEl>
                                          <p:spTgt spid="100358">
                                            <p:bg/>
                                          </p:spTgt>
                                        </p:tgtEl>
                                        <p:attrNameLst>
                                          <p:attrName>xshear</p:attrName>
                                        </p:attrNameLst>
                                      </p:cBhvr>
                                    </p:anim>
                                    <p:animScale>
                                      <p:cBhvr>
                                        <p:cTn id="33" dur="200" decel="100000" autoRev="1" fill="hold">
                                          <p:stCondLst>
                                            <p:cond delay="600"/>
                                          </p:stCondLst>
                                        </p:cTn>
                                        <p:tgtEl>
                                          <p:spTgt spid="100358">
                                            <p:bg/>
                                          </p:spTgt>
                                        </p:tgtEl>
                                      </p:cBhvr>
                                      <p:from x="100000" y="100000"/>
                                      <p:to x="80000" y="100000"/>
                                    </p:animScale>
                                    <p:anim by="(#ppt_h/3+#ppt_w*0.1)" calcmode="lin" valueType="num">
                                      <p:cBhvr additive="sum">
                                        <p:cTn id="34" dur="200" decel="100000" autoRev="1" fill="hold">
                                          <p:stCondLst>
                                            <p:cond delay="600"/>
                                          </p:stCondLst>
                                        </p:cTn>
                                        <p:tgtEl>
                                          <p:spTgt spid="100358">
                                            <p:bg/>
                                          </p:spTgt>
                                        </p:tgtEl>
                                        <p:attrNameLst>
                                          <p:attrName>ppt_x</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00358">
                                            <p:txEl>
                                              <p:pRg st="0" end="0"/>
                                            </p:txEl>
                                          </p:spTgt>
                                        </p:tgtEl>
                                        <p:attrNameLst>
                                          <p:attrName>style.visibility</p:attrName>
                                        </p:attrNameLst>
                                      </p:cBhvr>
                                      <p:to>
                                        <p:strVal val="visible"/>
                                      </p:to>
                                    </p:set>
                                    <p:anim from="(-#ppt_w/2)" to="(#ppt_x)" calcmode="lin" valueType="num">
                                      <p:cBhvr>
                                        <p:cTn id="39" dur="600" fill="hold">
                                          <p:stCondLst>
                                            <p:cond delay="0"/>
                                          </p:stCondLst>
                                        </p:cTn>
                                        <p:tgtEl>
                                          <p:spTgt spid="100358">
                                            <p:txEl>
                                              <p:pRg st="0" end="0"/>
                                            </p:txEl>
                                          </p:spTgt>
                                        </p:tgtEl>
                                        <p:attrNameLst>
                                          <p:attrName>ppt_x</p:attrName>
                                        </p:attrNameLst>
                                      </p:cBhvr>
                                    </p:anim>
                                    <p:anim from="0" to="-1.0" calcmode="lin" valueType="num">
                                      <p:cBhvr>
                                        <p:cTn id="40" dur="200" decel="50000" autoRev="1" fill="hold">
                                          <p:stCondLst>
                                            <p:cond delay="600"/>
                                          </p:stCondLst>
                                        </p:cTn>
                                        <p:tgtEl>
                                          <p:spTgt spid="100358">
                                            <p:txEl>
                                              <p:pRg st="0" end="0"/>
                                            </p:txEl>
                                          </p:spTgt>
                                        </p:tgtEl>
                                        <p:attrNameLst>
                                          <p:attrName>xshear</p:attrName>
                                        </p:attrNameLst>
                                      </p:cBhvr>
                                    </p:anim>
                                    <p:animScale>
                                      <p:cBhvr>
                                        <p:cTn id="41" dur="200" decel="100000" autoRev="1" fill="hold">
                                          <p:stCondLst>
                                            <p:cond delay="600"/>
                                          </p:stCondLst>
                                        </p:cTn>
                                        <p:tgtEl>
                                          <p:spTgt spid="100358">
                                            <p:txEl>
                                              <p:pRg st="0" end="0"/>
                                            </p:txEl>
                                          </p:spTgt>
                                        </p:tgtEl>
                                      </p:cBhvr>
                                      <p:from x="100000" y="100000"/>
                                      <p:to x="80000" y="100000"/>
                                    </p:animScale>
                                    <p:anim by="(#ppt_h/3+#ppt_w*0.1)" calcmode="lin" valueType="num">
                                      <p:cBhvr additive="sum">
                                        <p:cTn id="42" dur="200" decel="100000" autoRev="1" fill="hold">
                                          <p:stCondLst>
                                            <p:cond delay="600"/>
                                          </p:stCondLst>
                                        </p:cTn>
                                        <p:tgtEl>
                                          <p:spTgt spid="100358">
                                            <p:txEl>
                                              <p:pRg st="0" end="0"/>
                                            </p:txEl>
                                          </p:spTgt>
                                        </p:tgtEl>
                                        <p:attrNameLst>
                                          <p:attrName>ppt_x</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100359">
                                            <p:txEl>
                                              <p:pRg st="0" end="0"/>
                                            </p:txEl>
                                          </p:spTgt>
                                        </p:tgtEl>
                                        <p:attrNameLst>
                                          <p:attrName>style.visibility</p:attrName>
                                        </p:attrNameLst>
                                      </p:cBhvr>
                                      <p:to>
                                        <p:strVal val="visible"/>
                                      </p:to>
                                    </p:set>
                                    <p:anim from="(-#ppt_w/2)" to="(#ppt_x)" calcmode="lin" valueType="num">
                                      <p:cBhvr>
                                        <p:cTn id="47" dur="600" fill="hold">
                                          <p:stCondLst>
                                            <p:cond delay="0"/>
                                          </p:stCondLst>
                                        </p:cTn>
                                        <p:tgtEl>
                                          <p:spTgt spid="100359">
                                            <p:txEl>
                                              <p:pRg st="0" end="0"/>
                                            </p:txEl>
                                          </p:spTgt>
                                        </p:tgtEl>
                                        <p:attrNameLst>
                                          <p:attrName>ppt_x</p:attrName>
                                        </p:attrNameLst>
                                      </p:cBhvr>
                                    </p:anim>
                                    <p:anim from="0" to="-1.0" calcmode="lin" valueType="num">
                                      <p:cBhvr>
                                        <p:cTn id="48" dur="200" decel="50000" autoRev="1" fill="hold">
                                          <p:stCondLst>
                                            <p:cond delay="600"/>
                                          </p:stCondLst>
                                        </p:cTn>
                                        <p:tgtEl>
                                          <p:spTgt spid="100359">
                                            <p:txEl>
                                              <p:pRg st="0" end="0"/>
                                            </p:txEl>
                                          </p:spTgt>
                                        </p:tgtEl>
                                        <p:attrNameLst>
                                          <p:attrName>xshear</p:attrName>
                                        </p:attrNameLst>
                                      </p:cBhvr>
                                    </p:anim>
                                    <p:animScale>
                                      <p:cBhvr>
                                        <p:cTn id="49" dur="200" decel="100000" autoRev="1" fill="hold">
                                          <p:stCondLst>
                                            <p:cond delay="600"/>
                                          </p:stCondLst>
                                        </p:cTn>
                                        <p:tgtEl>
                                          <p:spTgt spid="100359">
                                            <p:txEl>
                                              <p:pRg st="0" end="0"/>
                                            </p:txEl>
                                          </p:spTgt>
                                        </p:tgtEl>
                                      </p:cBhvr>
                                      <p:from x="100000" y="100000"/>
                                      <p:to x="80000" y="100000"/>
                                    </p:animScale>
                                    <p:anim by="(#ppt_h/3+#ppt_w*0.1)" calcmode="lin" valueType="num">
                                      <p:cBhvr additive="sum">
                                        <p:cTn id="50" dur="200" decel="100000" autoRev="1" fill="hold">
                                          <p:stCondLst>
                                            <p:cond delay="600"/>
                                          </p:stCondLst>
                                        </p:cTn>
                                        <p:tgtEl>
                                          <p:spTgt spid="100359">
                                            <p:txEl>
                                              <p:pRg st="0" end="0"/>
                                            </p:txEl>
                                          </p:spTgt>
                                        </p:tgtEl>
                                        <p:attrNameLst>
                                          <p:attrName>ppt_x</p:attrName>
                                        </p:attrNameLst>
                                      </p:cBhvr>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100360">
                                            <p:txEl>
                                              <p:pRg st="0" end="0"/>
                                            </p:txEl>
                                          </p:spTgt>
                                        </p:tgtEl>
                                        <p:attrNameLst>
                                          <p:attrName>style.visibility</p:attrName>
                                        </p:attrNameLst>
                                      </p:cBhvr>
                                      <p:to>
                                        <p:strVal val="visible"/>
                                      </p:to>
                                    </p:set>
                                    <p:anim from="(-#ppt_w/2)" to="(#ppt_x)" calcmode="lin" valueType="num">
                                      <p:cBhvr>
                                        <p:cTn id="55" dur="600" fill="hold">
                                          <p:stCondLst>
                                            <p:cond delay="0"/>
                                          </p:stCondLst>
                                        </p:cTn>
                                        <p:tgtEl>
                                          <p:spTgt spid="100360">
                                            <p:txEl>
                                              <p:pRg st="0" end="0"/>
                                            </p:txEl>
                                          </p:spTgt>
                                        </p:tgtEl>
                                        <p:attrNameLst>
                                          <p:attrName>ppt_x</p:attrName>
                                        </p:attrNameLst>
                                      </p:cBhvr>
                                    </p:anim>
                                    <p:anim from="0" to="-1.0" calcmode="lin" valueType="num">
                                      <p:cBhvr>
                                        <p:cTn id="56" dur="200" decel="50000" autoRev="1" fill="hold">
                                          <p:stCondLst>
                                            <p:cond delay="600"/>
                                          </p:stCondLst>
                                        </p:cTn>
                                        <p:tgtEl>
                                          <p:spTgt spid="100360">
                                            <p:txEl>
                                              <p:pRg st="0" end="0"/>
                                            </p:txEl>
                                          </p:spTgt>
                                        </p:tgtEl>
                                        <p:attrNameLst>
                                          <p:attrName>xshear</p:attrName>
                                        </p:attrNameLst>
                                      </p:cBhvr>
                                    </p:anim>
                                    <p:animScale>
                                      <p:cBhvr>
                                        <p:cTn id="57" dur="200" decel="100000" autoRev="1" fill="hold">
                                          <p:stCondLst>
                                            <p:cond delay="600"/>
                                          </p:stCondLst>
                                        </p:cTn>
                                        <p:tgtEl>
                                          <p:spTgt spid="100360">
                                            <p:txEl>
                                              <p:pRg st="0" end="0"/>
                                            </p:txEl>
                                          </p:spTgt>
                                        </p:tgtEl>
                                      </p:cBhvr>
                                      <p:from x="100000" y="100000"/>
                                      <p:to x="80000" y="100000"/>
                                    </p:animScale>
                                    <p:anim by="(#ppt_h/3+#ppt_w*0.1)" calcmode="lin" valueType="num">
                                      <p:cBhvr additive="sum">
                                        <p:cTn id="58" dur="200" decel="100000" autoRev="1" fill="hold">
                                          <p:stCondLst>
                                            <p:cond delay="600"/>
                                          </p:stCondLst>
                                        </p:cTn>
                                        <p:tgtEl>
                                          <p:spTgt spid="100360">
                                            <p:txEl>
                                              <p:pRg st="0" end="0"/>
                                            </p:txEl>
                                          </p:spTgt>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inVertical)">
                                      <p:cBhvr>
                                        <p:cTn id="63" dur="500"/>
                                        <p:tgtEl>
                                          <p:spTgt spid="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barn(inVertical)">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checkerboard(across)">
                                      <p:cBhvr>
                                        <p:cTn id="7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animBg="1"/>
      <p:bldP spid="100357" grpId="0" build="p"/>
      <p:bldP spid="100358" grpId="0" build="p" animBg="1"/>
      <p:bldP spid="100359" grpId="0" build="p"/>
      <p:bldP spid="100360" grpId="0" build="p"/>
      <p:bldP spid="9" grpId="0" animBg="1"/>
      <p:bldP spid="10"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a:srcRect/>
          <a:tile tx="0" ty="0" sx="100000" sy="100000" flip="none" algn="tl"/>
        </a:blipFill>
        <a:effectLst/>
      </p:bgPr>
    </p:bg>
    <p:spTree>
      <p:nvGrpSpPr>
        <p:cNvPr id="1" name=""/>
        <p:cNvGrpSpPr/>
        <p:nvPr/>
      </p:nvGrpSpPr>
      <p:grpSpPr>
        <a:xfrm>
          <a:off x="0" y="0"/>
          <a:ext cx="0" cy="0"/>
          <a:chOff x="0" y="0"/>
          <a:chExt cx="0" cy="0"/>
        </a:xfrm>
      </p:grpSpPr>
      <p:pic>
        <p:nvPicPr>
          <p:cNvPr id="20484" name="Picture 4" descr="sodua-14"/>
          <p:cNvPicPr>
            <a:picLocks noChangeAspect="1" noChangeArrowheads="1"/>
          </p:cNvPicPr>
          <p:nvPr/>
        </p:nvPicPr>
        <p:blipFill>
          <a:blip r:embed="rId2" cstate="print">
            <a:extLst>
              <a:ext uri="{28A0092B-C50C-407E-A947-70E740481C1C}">
                <a14:useLocalDpi xmlns:a14="http://schemas.microsoft.com/office/drawing/2010/main" val="0"/>
              </a:ext>
            </a:extLst>
          </a:blip>
          <a:srcRect l="3473" t="9106" r="50845" b="17363"/>
          <a:stretch>
            <a:fillRect/>
          </a:stretch>
        </p:blipFill>
        <p:spPr bwMode="auto">
          <a:xfrm>
            <a:off x="5381895" y="-57880"/>
            <a:ext cx="286921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09"/>
          <p:cNvPicPr>
            <a:picLocks noChangeAspect="1" noChangeArrowheads="1"/>
          </p:cNvPicPr>
          <p:nvPr/>
        </p:nvPicPr>
        <p:blipFill>
          <a:blip cstate="print">
            <a:extLst>
              <a:ext uri="{28A0092B-C50C-407E-A947-70E740481C1C}">
                <a14:useLocalDpi xmlns:a14="http://schemas.microsoft.com/office/drawing/2010/main" val="0"/>
              </a:ext>
            </a:extLst>
          </a:blip>
          <a:srcRect l="1421" t="3926" r="50281" b="2821"/>
          <a:stretch>
            <a:fillRect/>
          </a:stretch>
        </p:blipFill>
        <p:spPr bwMode="auto">
          <a:xfrm>
            <a:off x="201169" y="3633101"/>
            <a:ext cx="246877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tamcam-2_2"/>
          <p:cNvPicPr>
            <a:picLocks noChangeAspect="1" noChangeArrowheads="1"/>
          </p:cNvPicPr>
          <p:nvPr/>
        </p:nvPicPr>
        <p:blipFill>
          <a:blip cstate="print">
            <a:extLst>
              <a:ext uri="{28A0092B-C50C-407E-A947-70E740481C1C}">
                <a14:useLocalDpi xmlns:a14="http://schemas.microsoft.com/office/drawing/2010/main" val="0"/>
              </a:ext>
            </a:extLst>
          </a:blip>
          <a:srcRect l="59776" t="11751" r="12840" b="43034"/>
          <a:stretch>
            <a:fillRect/>
          </a:stretch>
        </p:blipFill>
        <p:spPr bwMode="auto">
          <a:xfrm>
            <a:off x="2787368" y="3657600"/>
            <a:ext cx="220003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tamcam-9_2"/>
          <p:cNvPicPr>
            <a:picLocks noChangeAspect="1" noChangeArrowheads="1"/>
          </p:cNvPicPr>
          <p:nvPr/>
        </p:nvPicPr>
        <p:blipFill>
          <a:blip>
            <a:extLst>
              <a:ext uri="{28A0092B-C50C-407E-A947-70E740481C1C}">
                <a14:useLocalDpi xmlns:a14="http://schemas.microsoft.com/office/drawing/2010/main" val="0"/>
              </a:ext>
            </a:extLst>
          </a:blip>
          <a:srcRect l="4330" t="8040" r="50917" b="3517"/>
          <a:stretch>
            <a:fillRect/>
          </a:stretch>
        </p:blipFill>
        <p:spPr bwMode="auto">
          <a:xfrm>
            <a:off x="5025998" y="3684803"/>
            <a:ext cx="249652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descr="Parchment"/>
          <p:cNvSpPr txBox="1">
            <a:spLocks noChangeArrowheads="1"/>
          </p:cNvSpPr>
          <p:nvPr/>
        </p:nvSpPr>
        <p:spPr bwMode="auto">
          <a:xfrm>
            <a:off x="201169" y="0"/>
            <a:ext cx="4705854" cy="3046988"/>
          </a:xfrm>
          <a:prstGeom prst="rect">
            <a:avLst/>
          </a:prstGeom>
          <a:blipFill dpi="0" rotWithShape="1">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766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fontAlgn="base" hangingPunct="1">
              <a:spcBef>
                <a:spcPct val="50000"/>
              </a:spcBef>
              <a:spcAft>
                <a:spcPct val="0"/>
              </a:spcAft>
            </a:pPr>
            <a:r>
              <a:rPr lang="vi-VN" altLang="en-US" sz="3200" b="1" dirty="0">
                <a:solidFill>
                  <a:srgbClr val="720000"/>
                </a:solidFill>
                <a:latin typeface="Times New Roman" panose="02020603050405020304" pitchFamily="18" charset="0"/>
                <a:cs typeface="Times New Roman" panose="02020603050405020304" pitchFamily="18" charset="0"/>
              </a:rPr>
              <a:t>Truyện cổ tích thường có cách kết thúc như thế nào</a:t>
            </a:r>
            <a:r>
              <a:rPr lang="en-US" altLang="en-US" sz="3200" b="1" dirty="0">
                <a:solidFill>
                  <a:srgbClr val="720000"/>
                </a:solidFill>
                <a:latin typeface="Times New Roman" panose="02020603050405020304" pitchFamily="18" charset="0"/>
                <a:cs typeface="Times New Roman" panose="02020603050405020304" pitchFamily="18" charset="0"/>
              </a:rPr>
              <a:t>? </a:t>
            </a:r>
            <a:r>
              <a:rPr lang="vi-VN" altLang="en-US" sz="3200" b="1" dirty="0">
                <a:solidFill>
                  <a:srgbClr val="720000"/>
                </a:solidFill>
                <a:latin typeface="Times New Roman" panose="02020603050405020304" pitchFamily="18" charset="0"/>
                <a:cs typeface="Times New Roman" panose="02020603050405020304" pitchFamily="18" charset="0"/>
              </a:rPr>
              <a:t>Cách khết thúc ấy thể hiện ước mơ gì của người dân Việt Nam xưa?</a:t>
            </a:r>
            <a:endParaRPr lang="en-US" altLang="en-US" sz="3200" b="1" dirty="0">
              <a:solidFill>
                <a:srgbClr val="720000"/>
              </a:solidFill>
              <a:latin typeface="Times New Roman" panose="02020603050405020304" pitchFamily="18" charset="0"/>
              <a:cs typeface="Times New Roman" panose="02020603050405020304" pitchFamily="18" charset="0"/>
            </a:endParaRPr>
          </a:p>
        </p:txBody>
      </p:sp>
      <p:pic>
        <p:nvPicPr>
          <p:cNvPr id="11" name="Picture 2" descr="Cay but t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742" y="3684803"/>
            <a:ext cx="2170141" cy="317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8541161" y="98962"/>
            <a:ext cx="2725444" cy="3428999"/>
          </a:xfrm>
          <a:prstGeom prst="rect">
            <a:avLst/>
          </a:prstGeom>
        </p:spPr>
      </p:pic>
      <p:pic>
        <p:nvPicPr>
          <p:cNvPr id="13" name="Picture 12"/>
          <p:cNvPicPr>
            <a:picLocks noChangeAspect="1"/>
          </p:cNvPicPr>
          <p:nvPr/>
        </p:nvPicPr>
        <p:blipFill>
          <a:blip r:embed="rId5"/>
          <a:stretch>
            <a:fillRect/>
          </a:stretch>
        </p:blipFill>
        <p:spPr>
          <a:xfrm>
            <a:off x="10012597" y="3684803"/>
            <a:ext cx="2179403" cy="3173197"/>
          </a:xfrm>
          <a:prstGeom prst="rect">
            <a:avLst/>
          </a:prstGeom>
        </p:spPr>
      </p:pic>
    </p:spTree>
    <p:extLst>
      <p:ext uri="{BB962C8B-B14F-4D97-AF65-F5344CB8AC3E}">
        <p14:creationId xmlns:p14="http://schemas.microsoft.com/office/powerpoint/2010/main" val="556778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6" descr="ce1ed7f935192fceca30dfb2bcebe602"/>
          <p:cNvPicPr>
            <a:picLocks noChangeAspect="1"/>
          </p:cNvPicPr>
          <p:nvPr/>
        </p:nvPicPr>
        <p:blipFill>
          <a:blip/>
          <a:srcRect l="11188" t="20367" r="10619" b="19944"/>
          <a:stretch>
            <a:fillRect/>
          </a:stretch>
        </p:blipFill>
        <p:spPr>
          <a:xfrm>
            <a:off x="61183" y="513651"/>
            <a:ext cx="12305690" cy="2596871"/>
          </a:xfrm>
          <a:prstGeom prst="rect">
            <a:avLst/>
          </a:prstGeom>
        </p:spPr>
      </p:pic>
      <p:sp>
        <p:nvSpPr>
          <p:cNvPr id="10" name="Rectangle 9"/>
          <p:cNvSpPr/>
          <p:nvPr/>
        </p:nvSpPr>
        <p:spPr>
          <a:xfrm>
            <a:off x="1234832" y="764076"/>
            <a:ext cx="10269416" cy="2062103"/>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marL="514350" indent="-514350">
              <a:buAutoNum type="arabicPeriod"/>
            </a:pPr>
            <a:r>
              <a:rPr lang="en-US" sz="2000" dirty="0" err="1">
                <a:solidFill>
                  <a:srgbClr val="FF0000"/>
                </a:solidFill>
                <a:latin typeface="#9Slide03 Arima Madurai ExtraBo" panose="00000900000000000000" pitchFamily="2" charset="0"/>
                <a:cs typeface="#9Slide03 Arima Madurai ExtraBo" panose="00000900000000000000" pitchFamily="2" charset="0"/>
              </a:rPr>
              <a:t>Có</a:t>
            </a:r>
            <a:r>
              <a:rPr lang="en-US" sz="2000" dirty="0">
                <a:solidFill>
                  <a:srgbClr val="FF0000"/>
                </a:solidFill>
                <a:latin typeface="#9Slide03 Arima Madurai ExtraBo" panose="00000900000000000000" pitchFamily="2" charset="0"/>
                <a:cs typeface="#9Slide03 Arima Madurai ExtraBo" panose="00000900000000000000" pitchFamily="2" charset="0"/>
              </a:rPr>
              <a:t> ý </a:t>
            </a:r>
            <a:r>
              <a:rPr lang="en-US" sz="2000" dirty="0" err="1">
                <a:solidFill>
                  <a:srgbClr val="FF0000"/>
                </a:solidFill>
                <a:latin typeface="#9Slide03 Arima Madurai ExtraBo" panose="00000900000000000000" pitchFamily="2" charset="0"/>
                <a:cs typeface="#9Slide03 Arima Madurai ExtraBo" panose="00000900000000000000" pitchFamily="2" charset="0"/>
              </a:rPr>
              <a:t>kiến</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cho</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rằng</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Thạch</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Sanh</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chỉ</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tồn</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tại</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trong</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truyện</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cổ</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tích</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Em</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có</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đồng</a:t>
            </a:r>
            <a:r>
              <a:rPr lang="en-US" sz="2000" dirty="0">
                <a:solidFill>
                  <a:srgbClr val="FF0000"/>
                </a:solidFill>
                <a:latin typeface="#9Slide03 Arima Madurai ExtraBo" panose="00000900000000000000" pitchFamily="2" charset="0"/>
                <a:cs typeface="#9Slide03 Arima Madurai ExtraBo" panose="00000900000000000000" pitchFamily="2" charset="0"/>
              </a:rPr>
              <a:t> ý </a:t>
            </a:r>
            <a:r>
              <a:rPr lang="en-US" sz="2000" dirty="0" err="1">
                <a:solidFill>
                  <a:srgbClr val="FF0000"/>
                </a:solidFill>
                <a:latin typeface="#9Slide03 Arima Madurai ExtraBo" panose="00000900000000000000" pitchFamily="2" charset="0"/>
                <a:cs typeface="#9Slide03 Arima Madurai ExtraBo" panose="00000900000000000000" pitchFamily="2" charset="0"/>
              </a:rPr>
              <a:t>không</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Vì</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sao</a:t>
            </a:r>
            <a:r>
              <a:rPr lang="en-US" sz="2000" dirty="0">
                <a:solidFill>
                  <a:srgbClr val="FF0000"/>
                </a:solidFill>
                <a:latin typeface="#9Slide03 Arima Madurai ExtraBo" panose="00000900000000000000" pitchFamily="2" charset="0"/>
                <a:cs typeface="#9Slide03 Arima Madurai ExtraBo" panose="00000900000000000000" pitchFamily="2" charset="0"/>
              </a:rPr>
              <a:t>?</a:t>
            </a:r>
          </a:p>
          <a:p>
            <a:pPr algn="just"/>
            <a:r>
              <a:rPr lang="nl-NL" sz="2000" dirty="0">
                <a:solidFill>
                  <a:srgbClr val="FF0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 Hình ảnh chàng Thạch Sanh -người dũng sĩ dân gian là một hình ảnh đẹp: </a:t>
            </a:r>
            <a:r>
              <a:rPr lang="nl-NL" sz="2000" dirty="0">
                <a:solidFill>
                  <a:srgbClr val="FF0000"/>
                </a:solidFill>
                <a:latin typeface="#9Slide03 Arima Madurai ExtraBo" panose="00000900000000000000" pitchFamily="2" charset="0"/>
                <a:cs typeface="#9Slide03 Arima Madurai ExtraBo" panose="00000900000000000000" pitchFamily="2" charset="0"/>
              </a:rPr>
              <a:t>người có lòng dũng cảm, chiến đấu diệt trừ cái ác, bảo vệ cuộc sống của cộng đồng</a:t>
            </a:r>
            <a:r>
              <a:rPr lang="nl-NL" sz="2800" dirty="0">
                <a:solidFill>
                  <a:srgbClr val="FF0000"/>
                </a:solidFill>
                <a:latin typeface="#9Slide03 Arima Madurai ExtraBo" panose="00000900000000000000" pitchFamily="2" charset="0"/>
                <a:cs typeface="#9Slide03 Arima Madurai ExtraBo" panose="00000900000000000000" pitchFamily="2" charset="0"/>
              </a:rPr>
              <a:t>.</a:t>
            </a:r>
            <a:r>
              <a:rPr lang="nl-NL" sz="2000" dirty="0">
                <a:solidFill>
                  <a:srgbClr val="FF0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Em có thể viết đoạn văn( </a:t>
            </a:r>
            <a:r>
              <a:rPr lang="nl-NL" sz="2000" dirty="0">
                <a:solidFill>
                  <a:srgbClr val="FF0000"/>
                </a:solidFill>
                <a:latin typeface="#9Slide03 Arima Madurai ExtraBo" panose="00000900000000000000" pitchFamily="2" charset="0"/>
                <a:cs typeface="#9Slide03 Arima Madurai ExtraBo" panose="00000900000000000000" pitchFamily="2" charset="0"/>
              </a:rPr>
              <a:t>5-7 câu) kể về một dũng sĩ mà em gặp ngoài đời hoặc biết qua sách báo; </a:t>
            </a:r>
            <a:r>
              <a:rPr lang="nl-NL" sz="2000" dirty="0">
                <a:solidFill>
                  <a:srgbClr val="FF0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hoặc em có thể vẽ tranh, làm thơ, dựng một hoạt cảnh...</a:t>
            </a:r>
            <a:endParaRPr lang="en-US" sz="2000" dirty="0">
              <a:solidFill>
                <a:srgbClr val="FF0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pic>
        <p:nvPicPr>
          <p:cNvPr id="4" name="Picture 3" descr="22858PICdbgea5Gz679dY_PIC2018.png"/>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bwMode="auto">
          <a:xfrm>
            <a:off x="10509183" y="2079483"/>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55016" y="301235"/>
            <a:ext cx="1396299"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3"/>
          <p:cNvSpPr>
            <a:spLocks noChangeArrowheads="1"/>
          </p:cNvSpPr>
          <p:nvPr/>
        </p:nvSpPr>
        <p:spPr bwMode="gray">
          <a:xfrm>
            <a:off x="3504351" y="9184"/>
            <a:ext cx="5378450" cy="48318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3" name="Right Brace 12"/>
          <p:cNvSpPr/>
          <p:nvPr/>
        </p:nvSpPr>
        <p:spPr>
          <a:xfrm>
            <a:off x="5121305" y="3029948"/>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5753782" y="3149735"/>
            <a:ext cx="2003945" cy="1015663"/>
          </a:xfrm>
          <a:prstGeom prst="rect">
            <a:avLst/>
          </a:prstGeom>
          <a:solidFill>
            <a:srgbClr val="FFFFC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Ghi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giấy</a:t>
            </a:r>
            <a:r>
              <a:rPr lang="en-US" sz="3000" dirty="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5958113" y="4319170"/>
            <a:ext cx="2056262" cy="1015663"/>
          </a:xfrm>
          <a:prstGeom prst="rect">
            <a:avLst/>
          </a:prstGeom>
          <a:solidFill>
            <a:srgbClr val="FFCC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Dán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bảng</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cstate="print"/>
          <a:srcRect/>
          <a:stretch>
            <a:fillRect/>
          </a:stretch>
        </p:blipFill>
        <p:spPr bwMode="auto">
          <a:xfrm>
            <a:off x="8214496" y="4346920"/>
            <a:ext cx="2623969" cy="1541582"/>
          </a:xfrm>
          <a:prstGeom prst="rect">
            <a:avLst/>
          </a:prstGeom>
          <a:noFill/>
        </p:spPr>
      </p:pic>
      <p:sp>
        <p:nvSpPr>
          <p:cNvPr id="17" name="Rectangle 1"/>
          <p:cNvSpPr>
            <a:spLocks noChangeArrowheads="1"/>
          </p:cNvSpPr>
          <p:nvPr/>
        </p:nvSpPr>
        <p:spPr bwMode="auto">
          <a:xfrm>
            <a:off x="5882002" y="5754147"/>
            <a:ext cx="2056262" cy="1015663"/>
          </a:xfrm>
          <a:prstGeom prst="rect">
            <a:avLst/>
          </a:prstGeom>
          <a:solidFill>
            <a:srgbClr val="CBF9DE"/>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Chia</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sẻ</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cho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lớp</a:t>
            </a:r>
            <a:endParaRPr lang="en-US" sz="3000" dirty="0">
              <a:solidFill>
                <a:srgbClr val="5F5F5F"/>
              </a:solidFill>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20791" y="3029481"/>
            <a:ext cx="5185536" cy="1846659"/>
          </a:xfrm>
          <a:prstGeom prst="rect">
            <a:avLst/>
          </a:prstGeom>
          <a:solidFill>
            <a:srgbClr val="FFFFC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2800" dirty="0" err="1">
                <a:solidFill>
                  <a:srgbClr val="5F5F5F"/>
                </a:solidFill>
                <a:latin typeface="Times New Roman" pitchFamily="18" charset="0"/>
                <a:ea typeface="Calibri" pitchFamily="34" charset="0"/>
                <a:cs typeface="Times New Roman" pitchFamily="18" charset="0"/>
              </a:rPr>
              <a:t>Nhóm</a:t>
            </a:r>
            <a:r>
              <a:rPr lang="en-US" sz="2800" dirty="0">
                <a:solidFill>
                  <a:srgbClr val="5F5F5F"/>
                </a:solidFill>
                <a:latin typeface="Times New Roman" pitchFamily="18" charset="0"/>
                <a:ea typeface="Calibri" pitchFamily="34" charset="0"/>
                <a:cs typeface="Times New Roman" pitchFamily="18" charset="0"/>
              </a:rPr>
              <a:t> 1: </a:t>
            </a:r>
            <a:r>
              <a:rPr lang="nl-NL" sz="2800" dirty="0">
                <a:latin typeface="Times New Roman" panose="02020603050405020304" pitchFamily="18" charset="0"/>
                <a:cs typeface="Times New Roman" panose="02020603050405020304" pitchFamily="18" charset="0"/>
              </a:rPr>
              <a:t>Viết đoạn văn 5-7 câu kể về một dũng sĩ mà em gặp ngoài đời hoặc biết qua sách báo, truyện kể.</a:t>
            </a:r>
            <a:endParaRPr lang="en-US" sz="2800" dirty="0">
              <a:solidFill>
                <a:srgbClr val="5F5F5F"/>
              </a:solidFill>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315" y="5032233"/>
            <a:ext cx="5185536" cy="553998"/>
          </a:xfrm>
          <a:prstGeom prst="rect">
            <a:avLst/>
          </a:prstGeom>
          <a:solidFill>
            <a:srgbClr val="FFCC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err="1">
                <a:solidFill>
                  <a:srgbClr val="5F5F5F"/>
                </a:solidFill>
                <a:latin typeface="Times New Roman" pitchFamily="18" charset="0"/>
                <a:ea typeface="Calibri" pitchFamily="34" charset="0"/>
                <a:cs typeface="Times New Roman" pitchFamily="18" charset="0"/>
              </a:rPr>
              <a:t>Nhóm</a:t>
            </a:r>
            <a:r>
              <a:rPr lang="en-US" sz="3000" dirty="0">
                <a:solidFill>
                  <a:srgbClr val="5F5F5F"/>
                </a:solidFill>
                <a:latin typeface="Times New Roman" pitchFamily="18" charset="0"/>
                <a:ea typeface="Calibri" pitchFamily="34" charset="0"/>
                <a:cs typeface="Times New Roman" pitchFamily="18" charset="0"/>
              </a:rPr>
              <a:t> 2:  </a:t>
            </a:r>
            <a:r>
              <a:rPr lang="en-US" sz="3000" dirty="0" err="1">
                <a:solidFill>
                  <a:srgbClr val="5F5F5F"/>
                </a:solidFill>
                <a:latin typeface="Times New Roman" pitchFamily="18" charset="0"/>
                <a:ea typeface="Calibri" pitchFamily="34" charset="0"/>
                <a:cs typeface="Times New Roman" pitchFamily="18" charset="0"/>
              </a:rPr>
              <a:t>Vẽ</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tranh</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55016" y="5848893"/>
            <a:ext cx="5112281" cy="1015663"/>
          </a:xfrm>
          <a:prstGeom prst="rect">
            <a:avLst/>
          </a:prstGeom>
          <a:solidFill>
            <a:srgbClr val="CBF9DE"/>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Nhóm</a:t>
            </a:r>
            <a:r>
              <a:rPr lang="en-US" sz="3000" dirty="0">
                <a:solidFill>
                  <a:srgbClr val="5F5F5F"/>
                </a:solidFill>
                <a:latin typeface="Times New Roman" pitchFamily="18" charset="0"/>
                <a:ea typeface="Calibri" pitchFamily="34" charset="0"/>
                <a:cs typeface="Times New Roman" pitchFamily="18" charset="0"/>
              </a:rPr>
              <a:t> 3: </a:t>
            </a:r>
            <a:r>
              <a:rPr lang="en-US" sz="3000" dirty="0" err="1">
                <a:solidFill>
                  <a:srgbClr val="5F5F5F"/>
                </a:solidFill>
                <a:latin typeface="Times New Roman" pitchFamily="18" charset="0"/>
                <a:ea typeface="Calibri" pitchFamily="34" charset="0"/>
                <a:cs typeface="Times New Roman" pitchFamily="18" charset="0"/>
              </a:rPr>
              <a:t>Làm</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thơ</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dựng</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hoạt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cảnh</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21" name="图片 8"/>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287148" y="5888502"/>
            <a:ext cx="1130997" cy="1051837"/>
          </a:xfrm>
          <a:prstGeom prst="rect">
            <a:avLst/>
          </a:prstGeom>
        </p:spPr>
      </p:pic>
      <p:pic>
        <p:nvPicPr>
          <p:cNvPr id="22"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8088446" y="5888502"/>
            <a:ext cx="1228113" cy="1046767"/>
          </a:xfrm>
          <a:prstGeom prst="rect">
            <a:avLst/>
          </a:prstGeom>
        </p:spPr>
      </p:pic>
      <p:pic>
        <p:nvPicPr>
          <p:cNvPr id="23"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426076" y="5874092"/>
            <a:ext cx="1161437" cy="990464"/>
          </a:xfrm>
          <a:prstGeom prst="rect">
            <a:avLst/>
          </a:prstGeom>
        </p:spPr>
      </p:pic>
      <p:pic>
        <p:nvPicPr>
          <p:cNvPr id="3" name="Picture 2"/>
          <p:cNvPicPr>
            <a:picLocks noChangeAspect="1"/>
          </p:cNvPicPr>
          <p:nvPr/>
        </p:nvPicPr>
        <p:blipFill>
          <a:blip/>
          <a:stretch>
            <a:fillRect/>
          </a:stretch>
        </p:blipFill>
        <p:spPr>
          <a:xfrm>
            <a:off x="7999351" y="2841895"/>
            <a:ext cx="2763176" cy="1561896"/>
          </a:xfrm>
          <a:prstGeom prst="rect">
            <a:avLst/>
          </a:prstGeom>
        </p:spPr>
      </p:pic>
    </p:spTree>
    <p:extLst>
      <p:ext uri="{BB962C8B-B14F-4D97-AF65-F5344CB8AC3E}">
        <p14:creationId xmlns:p14="http://schemas.microsoft.com/office/powerpoint/2010/main" val="40170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par>
                                <p:cTn id="61" presetID="10" presetClass="entr" presetSubtype="0" fill="hold" nodeType="withEffect">
                                  <p:stCondLst>
                                    <p:cond delay="50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10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nodeType="withEffect">
                                  <p:stCondLst>
                                    <p:cond delay="15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circle(in)">
                                      <p:cBhvr>
                                        <p:cTn id="7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244" descr="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2309" y="-288100"/>
            <a:ext cx="10147540" cy="577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98039" y="764055"/>
            <a:ext cx="7367831" cy="1600418"/>
          </a:xfrm>
          <a:prstGeom prst="rect">
            <a:avLst/>
          </a:prstGeom>
        </p:spPr>
        <p:txBody>
          <a:bodyPr wrap="square" lIns="121901" tIns="60950" rIns="121901" bIns="60950">
            <a:spAutoFit/>
          </a:bodyPr>
          <a:lstStyle/>
          <a:p>
            <a:pPr algn="ctr" defTabSz="1218990" fontAlgn="base">
              <a:spcBef>
                <a:spcPct val="0"/>
              </a:spcBef>
              <a:spcAft>
                <a:spcPct val="0"/>
              </a:spcAft>
            </a:pPr>
            <a:r>
              <a:rPr lang="en-US" sz="4800" b="1" i="1" dirty="0" err="1">
                <a:solidFill>
                  <a:prstClr val="white"/>
                </a:solidFill>
                <a:latin typeface="Times New Roman" pitchFamily="18" charset="0"/>
                <a:cs typeface="Times New Roman" pitchFamily="18" charset="0"/>
              </a:rPr>
              <a:t>Tiết</a:t>
            </a:r>
            <a:r>
              <a:rPr lang="en-US" sz="4800" b="1" i="1" dirty="0">
                <a:solidFill>
                  <a:prstClr val="white"/>
                </a:solidFill>
                <a:latin typeface="Times New Roman" pitchFamily="18" charset="0"/>
                <a:cs typeface="Times New Roman" pitchFamily="18" charset="0"/>
              </a:rPr>
              <a:t> 8+9. </a:t>
            </a:r>
            <a:r>
              <a:rPr lang="en-US" sz="4800" b="1" i="1" dirty="0" err="1">
                <a:solidFill>
                  <a:prstClr val="white"/>
                </a:solidFill>
                <a:latin typeface="Times New Roman" pitchFamily="18" charset="0"/>
                <a:cs typeface="Times New Roman" pitchFamily="18" charset="0"/>
              </a:rPr>
              <a:t>Đọc</a:t>
            </a:r>
            <a:r>
              <a:rPr lang="en-US" sz="4800" b="1" i="1" dirty="0">
                <a:solidFill>
                  <a:prstClr val="white"/>
                </a:solidFill>
                <a:latin typeface="Times New Roman" pitchFamily="18" charset="0"/>
                <a:cs typeface="Times New Roman" pitchFamily="18" charset="0"/>
              </a:rPr>
              <a:t> </a:t>
            </a:r>
            <a:r>
              <a:rPr lang="en-US" sz="4800" b="1" i="1" dirty="0" err="1">
                <a:solidFill>
                  <a:prstClr val="white"/>
                </a:solidFill>
                <a:latin typeface="Times New Roman" pitchFamily="18" charset="0"/>
                <a:cs typeface="Times New Roman" pitchFamily="18" charset="0"/>
              </a:rPr>
              <a:t>hiểu</a:t>
            </a:r>
            <a:r>
              <a:rPr lang="en-US" sz="4800" b="1" i="1" dirty="0">
                <a:solidFill>
                  <a:prstClr val="white"/>
                </a:solidFill>
                <a:latin typeface="Times New Roman" pitchFamily="18" charset="0"/>
                <a:cs typeface="Times New Roman" pitchFamily="18" charset="0"/>
              </a:rPr>
              <a:t> </a:t>
            </a:r>
            <a:r>
              <a:rPr lang="en-US" sz="4800" b="1" i="1" dirty="0" err="1">
                <a:solidFill>
                  <a:prstClr val="white"/>
                </a:solidFill>
                <a:latin typeface="Times New Roman" pitchFamily="18" charset="0"/>
                <a:cs typeface="Times New Roman" pitchFamily="18" charset="0"/>
              </a:rPr>
              <a:t>văn</a:t>
            </a:r>
            <a:r>
              <a:rPr lang="en-US" sz="4800" b="1" i="1" dirty="0">
                <a:solidFill>
                  <a:prstClr val="white"/>
                </a:solidFill>
                <a:latin typeface="Times New Roman" pitchFamily="18" charset="0"/>
                <a:cs typeface="Times New Roman" pitchFamily="18" charset="0"/>
              </a:rPr>
              <a:t> </a:t>
            </a:r>
            <a:r>
              <a:rPr lang="en-US" sz="4800" b="1" i="1" dirty="0" err="1">
                <a:solidFill>
                  <a:prstClr val="white"/>
                </a:solidFill>
                <a:latin typeface="Times New Roman" pitchFamily="18" charset="0"/>
                <a:cs typeface="Times New Roman" pitchFamily="18" charset="0"/>
              </a:rPr>
              <a:t>bản</a:t>
            </a:r>
            <a:r>
              <a:rPr lang="en-US" sz="4800" b="1" i="1" dirty="0">
                <a:solidFill>
                  <a:prstClr val="white"/>
                </a:solidFill>
                <a:latin typeface="Times New Roman" pitchFamily="18" charset="0"/>
                <a:cs typeface="Times New Roman" pitchFamily="18" charset="0"/>
              </a:rPr>
              <a:t>:</a:t>
            </a:r>
          </a:p>
          <a:p>
            <a:pPr algn="ctr" defTabSz="1218990" fontAlgn="base">
              <a:spcBef>
                <a:spcPct val="0"/>
              </a:spcBef>
              <a:spcAft>
                <a:spcPct val="0"/>
              </a:spcAft>
            </a:pPr>
            <a:r>
              <a:rPr lang="en-US" sz="4800" b="1" dirty="0">
                <a:solidFill>
                  <a:srgbClr val="FFFF00"/>
                </a:solidFill>
                <a:latin typeface="Times New Roman" pitchFamily="18" charset="0"/>
                <a:cs typeface="Times New Roman" pitchFamily="18" charset="0"/>
              </a:rPr>
              <a:t>THẠCH SANH</a:t>
            </a:r>
            <a:endParaRPr lang="en-US" sz="3200" b="1" dirty="0">
              <a:solidFill>
                <a:srgbClr val="FFFF00"/>
              </a:solidFill>
              <a:latin typeface="Times New Roman" pitchFamily="18" charset="0"/>
              <a:cs typeface="Times New Roman" pitchFamily="18" charset="0"/>
            </a:endParaRPr>
          </a:p>
        </p:txBody>
      </p:sp>
      <p:pic>
        <p:nvPicPr>
          <p:cNvPr id="11" name="图片 5">
            <a:extLst>
              <a:ext uri="{FF2B5EF4-FFF2-40B4-BE49-F238E27FC236}">
                <a16:creationId xmlns:a16="http://schemas.microsoft.com/office/drawing/2014/main" id="{8D856B30-D53E-47D5-94BA-1CECDC0E4B05}"/>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7824458" y="6073892"/>
            <a:ext cx="2484107" cy="765826"/>
          </a:xfrm>
          <a:prstGeom prst="rect">
            <a:avLst/>
          </a:prstGeom>
        </p:spPr>
      </p:pic>
      <p:pic>
        <p:nvPicPr>
          <p:cNvPr id="12" name="图片 6">
            <a:extLst>
              <a:ext uri="{FF2B5EF4-FFF2-40B4-BE49-F238E27FC236}">
                <a16:creationId xmlns:a16="http://schemas.microsoft.com/office/drawing/2014/main" id="{48DFE54F-A977-4A9B-8DE0-2925E0E4563D}"/>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6242455" y="6258708"/>
            <a:ext cx="1401974" cy="648584"/>
          </a:xfrm>
          <a:prstGeom prst="rect">
            <a:avLst/>
          </a:prstGeom>
        </p:spPr>
      </p:pic>
      <p:pic>
        <p:nvPicPr>
          <p:cNvPr id="13" name="图片 7">
            <a:extLst>
              <a:ext uri="{FF2B5EF4-FFF2-40B4-BE49-F238E27FC236}">
                <a16:creationId xmlns:a16="http://schemas.microsoft.com/office/drawing/2014/main" id="{8921A5E6-C896-498C-B858-8521BACA5DDD}"/>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4872881" y="6020079"/>
            <a:ext cx="1490263" cy="900573"/>
          </a:xfrm>
          <a:prstGeom prst="rect">
            <a:avLst/>
          </a:prstGeom>
        </p:spPr>
      </p:pic>
      <p:grpSp>
        <p:nvGrpSpPr>
          <p:cNvPr id="14" name="组合 49">
            <a:extLst>
              <a:ext uri="{FF2B5EF4-FFF2-40B4-BE49-F238E27FC236}">
                <a16:creationId xmlns:a16="http://schemas.microsoft.com/office/drawing/2014/main" id="{48E8C827-ECA8-4183-BD13-1FC3314E447A}"/>
              </a:ext>
            </a:extLst>
          </p:cNvPr>
          <p:cNvGrpSpPr/>
          <p:nvPr/>
        </p:nvGrpSpPr>
        <p:grpSpPr>
          <a:xfrm>
            <a:off x="-512101" y="4480273"/>
            <a:ext cx="4814777" cy="2440379"/>
            <a:chOff x="-112148" y="3696816"/>
            <a:chExt cx="6208148" cy="3161184"/>
          </a:xfrm>
        </p:grpSpPr>
        <p:pic>
          <p:nvPicPr>
            <p:cNvPr id="15"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6"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7" name="图片 50">
            <a:extLst>
              <a:ext uri="{FF2B5EF4-FFF2-40B4-BE49-F238E27FC236}">
                <a16:creationId xmlns:a16="http://schemas.microsoft.com/office/drawing/2014/main" id="{48E1C5D0-F1F4-413C-873E-6ACA03525794}"/>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470216" y="6073892"/>
            <a:ext cx="1302298" cy="792949"/>
          </a:xfrm>
          <a:prstGeom prst="rect">
            <a:avLst/>
          </a:prstGeom>
        </p:spPr>
      </p:pic>
    </p:spTree>
    <p:extLst>
      <p:ext uri="{BB962C8B-B14F-4D97-AF65-F5344CB8AC3E}">
        <p14:creationId xmlns:p14="http://schemas.microsoft.com/office/powerpoint/2010/main" val="269927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9736928" y="244619"/>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5" name="Picture 4"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9410929" y="1854643"/>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14"/>
          <p:cNvSpPr>
            <a:spLocks noChangeArrowheads="1" noChangeShapeType="1" noTextEdit="1"/>
          </p:cNvSpPr>
          <p:nvPr/>
        </p:nvSpPr>
        <p:spPr bwMode="auto">
          <a:xfrm>
            <a:off x="841393" y="277575"/>
            <a:ext cx="5734650" cy="1115397"/>
          </a:xfrm>
          <a:prstGeom prst="rect">
            <a:avLst/>
          </a:prstGeom>
        </p:spPr>
        <p:txBody>
          <a:bodyPr wrap="none" fromWordArt="1">
            <a:prstTxWarp prst="textPlain">
              <a:avLst>
                <a:gd name="adj" fmla="val 50000"/>
              </a:avLst>
            </a:prstTxWarp>
          </a:bodyPr>
          <a:lstStyle/>
          <a:p>
            <a:pPr algn="ctr" fontAlgn="base">
              <a:lnSpc>
                <a:spcPct val="80000"/>
              </a:lnSpc>
              <a:spcBef>
                <a:spcPct val="20000"/>
              </a:spcBef>
              <a:spcAft>
                <a:spcPct val="0"/>
              </a:spcAft>
              <a:buClr>
                <a:srgbClr val="FF0000"/>
              </a:buClr>
              <a:buSzPct val="60000"/>
              <a:buFont typeface="Wingdings" panose="05000000000000000000" pitchFamily="2" charset="2"/>
              <a:buNone/>
            </a:pPr>
            <a:r>
              <a:rPr lang="en-US" sz="3600" b="1" kern="10" dirty="0">
                <a:ln w="25400">
                  <a:solidFill>
                    <a:srgbClr val="A50021"/>
                  </a:solidFill>
                  <a:round/>
                  <a:headEnd/>
                  <a:tailEnd/>
                </a:ln>
                <a:solidFill>
                  <a:srgbClr val="FF0000"/>
                </a:solidFill>
                <a:latin typeface="SVN-Vanilla Daisy Pro" panose="00000500000000000000" pitchFamily="2" charset="0"/>
                <a:cs typeface="Times New Roman" panose="02020603050405020304" pitchFamily="18" charset="0"/>
              </a:rPr>
              <a:t>TRÒ CHƠI</a:t>
            </a:r>
          </a:p>
        </p:txBody>
      </p:sp>
      <p:sp>
        <p:nvSpPr>
          <p:cNvPr id="7" name="TextBox 5"/>
          <p:cNvSpPr txBox="1">
            <a:spLocks noChangeArrowheads="1"/>
          </p:cNvSpPr>
          <p:nvPr/>
        </p:nvSpPr>
        <p:spPr bwMode="auto">
          <a:xfrm>
            <a:off x="1910361" y="3303181"/>
            <a:ext cx="8272486" cy="3554819"/>
          </a:xfrm>
          <a:prstGeom prst="rect">
            <a:avLst/>
          </a:prstGeom>
          <a:solidFill>
            <a:srgbClr val="FFC000"/>
          </a:solidFill>
          <a:ln w="57150">
            <a:solidFill>
              <a:srgbClr val="FF0000"/>
            </a:solidFill>
          </a:ln>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9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hỏi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với</a:t>
            </a:r>
            <a:r>
              <a:rPr lang="en-US" altLang="en-US" sz="3000" dirty="0">
                <a:solidFill>
                  <a:prstClr val="black"/>
                </a:solidFill>
                <a:latin typeface="Times New Roman" panose="02020603050405020304" pitchFamily="18" charset="0"/>
                <a:cs typeface="Times New Roman" panose="02020603050405020304" pitchFamily="18" charset="0"/>
              </a:rPr>
              <a:t> 9 con </a:t>
            </a:r>
            <a:r>
              <a:rPr lang="en-US" altLang="en-US" sz="3000" dirty="0" err="1">
                <a:solidFill>
                  <a:prstClr val="black"/>
                </a:solidFill>
                <a:latin typeface="Times New Roman" panose="02020603050405020304" pitchFamily="18" charset="0"/>
                <a:cs typeface="Times New Roman" panose="02020603050405020304" pitchFamily="18" charset="0"/>
              </a:rPr>
              <a:t>số</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khác</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nhau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bạn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1 </a:t>
            </a:r>
            <a:r>
              <a:rPr lang="en-US" altLang="en-US" sz="3000" dirty="0" err="1">
                <a:solidFill>
                  <a:prstClr val="black"/>
                </a:solidFill>
                <a:latin typeface="Times New Roman" panose="02020603050405020304" pitchFamily="18" charset="0"/>
                <a:cs typeface="Times New Roman" panose="02020603050405020304" pitchFamily="18" charset="0"/>
              </a:rPr>
              <a:t>lượt</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chọn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và</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hỏi</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bạn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5 </a:t>
            </a:r>
            <a:r>
              <a:rPr lang="en-US" altLang="en-US" sz="3000" dirty="0" err="1">
                <a:solidFill>
                  <a:prstClr val="black"/>
                </a:solidFill>
                <a:latin typeface="Times New Roman" panose="02020603050405020304" pitchFamily="18" charset="0"/>
                <a:cs typeface="Times New Roman" panose="02020603050405020304" pitchFamily="18" charset="0"/>
              </a:rPr>
              <a:t>giây</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suy</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nghĩ</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để</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đưa</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ra</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hỏi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đúng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sẽ</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được</a:t>
            </a:r>
            <a:r>
              <a:rPr lang="en-US" altLang="en-US" sz="3000" dirty="0">
                <a:solidFill>
                  <a:prstClr val="black"/>
                </a:solidFill>
                <a:latin typeface="Times New Roman" panose="02020603050405020304" pitchFamily="18" charset="0"/>
                <a:cs typeface="Times New Roman" panose="02020603050405020304" pitchFamily="18" charset="0"/>
              </a:rPr>
              <a:t> 10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sai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không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một</a:t>
            </a:r>
            <a:r>
              <a:rPr lang="en-US" altLang="en-US" sz="3000" dirty="0">
                <a:solidFill>
                  <a:prstClr val="black"/>
                </a:solidFill>
                <a:latin typeface="Times New Roman" panose="02020603050405020304" pitchFamily="18" charset="0"/>
                <a:cs typeface="Times New Roman" panose="02020603050405020304" pitchFamily="18" charset="0"/>
              </a:rPr>
              <a:t> con </a:t>
            </a:r>
            <a:r>
              <a:rPr lang="en-US" altLang="en-US" sz="3000" dirty="0" err="1">
                <a:solidFill>
                  <a:prstClr val="black"/>
                </a:solidFill>
                <a:latin typeface="Times New Roman" panose="02020603050405020304" pitchFamily="18" charset="0"/>
                <a:cs typeface="Times New Roman" panose="02020603050405020304" pitchFamily="18" charset="0"/>
              </a:rPr>
              <a:t>số</a:t>
            </a:r>
            <a:r>
              <a:rPr lang="en-US" altLang="en-US" sz="3000" dirty="0">
                <a:solidFill>
                  <a:prstClr val="black"/>
                </a:solidFill>
                <a:latin typeface="Times New Roman" panose="02020603050405020304" pitchFamily="18" charset="0"/>
                <a:cs typeface="Times New Roman" panose="02020603050405020304" pitchFamily="18" charset="0"/>
              </a:rPr>
              <a:t> may </a:t>
            </a:r>
            <a:r>
              <a:rPr lang="en-US" altLang="en-US" sz="3000" dirty="0" err="1">
                <a:solidFill>
                  <a:prstClr val="black"/>
                </a:solidFill>
                <a:latin typeface="Times New Roman" panose="02020603050405020304" pitchFamily="18" charset="0"/>
                <a:cs typeface="Times New Roman" panose="02020603050405020304" pitchFamily="18" charset="0"/>
              </a:rPr>
              <a:t>mắn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bạn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không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cần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cũng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được</a:t>
            </a:r>
            <a:r>
              <a:rPr lang="en-US" altLang="en-US" sz="3000" dirty="0">
                <a:solidFill>
                  <a:prstClr val="black"/>
                </a:solidFill>
                <a:latin typeface="Times New Roman" panose="02020603050405020304" pitchFamily="18" charset="0"/>
                <a:cs typeface="Times New Roman" panose="02020603050405020304" pitchFamily="18" charset="0"/>
              </a:rPr>
              <a:t> 10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a:t>
            </a:r>
          </a:p>
        </p:txBody>
      </p:sp>
      <p:sp>
        <p:nvSpPr>
          <p:cNvPr id="8" name="TextBox 4"/>
          <p:cNvSpPr txBox="1">
            <a:spLocks noChangeArrowheads="1"/>
          </p:cNvSpPr>
          <p:nvPr/>
        </p:nvSpPr>
        <p:spPr bwMode="auto">
          <a:xfrm>
            <a:off x="83900" y="3022538"/>
            <a:ext cx="180326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000" b="1" dirty="0">
                <a:solidFill>
                  <a:srgbClr val="0000FF"/>
                </a:solidFill>
                <a:latin typeface="Times New Roman" panose="02020603050405020304" pitchFamily="18" charset="0"/>
                <a:cs typeface="Times New Roman" panose="02020603050405020304" pitchFamily="18" charset="0"/>
              </a:rPr>
              <a:t>LUẬT CHƠI</a:t>
            </a:r>
          </a:p>
        </p:txBody>
      </p:sp>
      <p:sp>
        <p:nvSpPr>
          <p:cNvPr id="9" name="WordArt 2"/>
          <p:cNvSpPr>
            <a:spLocks noChangeArrowheads="1" noChangeShapeType="1" noTextEdit="1"/>
          </p:cNvSpPr>
          <p:nvPr/>
        </p:nvSpPr>
        <p:spPr bwMode="auto">
          <a:xfrm>
            <a:off x="2596693" y="1673615"/>
            <a:ext cx="6368476" cy="1348923"/>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Lucky </a:t>
            </a:r>
            <a:r>
              <a:rPr lang="en-US" sz="60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Numer</a:t>
            </a:r>
            <a:endPar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Tree>
    <p:extLst>
      <p:ext uri="{BB962C8B-B14F-4D97-AF65-F5344CB8AC3E}">
        <p14:creationId xmlns:p14="http://schemas.microsoft.com/office/powerpoint/2010/main" val="24432348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p:cTn id="6" dur="2000" fill="hold"/>
                                        <p:tgtEl>
                                          <p:spTgt spid="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WordArt 2"/>
          <p:cNvSpPr>
            <a:spLocks noChangeArrowheads="1" noChangeShapeType="1" noTextEdit="1"/>
          </p:cNvSpPr>
          <p:nvPr/>
        </p:nvSpPr>
        <p:spPr bwMode="auto">
          <a:xfrm>
            <a:off x="2396442" y="145282"/>
            <a:ext cx="5600700" cy="10763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Lucky </a:t>
            </a:r>
            <a:r>
              <a:rPr lang="en-US" sz="60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Numer</a:t>
            </a:r>
            <a:endPar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graphicFrame>
        <p:nvGraphicFramePr>
          <p:cNvPr id="172035" name="Group 3"/>
          <p:cNvGraphicFramePr>
            <a:graphicFrameLocks noGrp="1"/>
          </p:cNvGraphicFramePr>
          <p:nvPr/>
        </p:nvGraphicFramePr>
        <p:xfrm>
          <a:off x="2743200" y="1371600"/>
          <a:ext cx="6629400" cy="5029200"/>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166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859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764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2053" name="Rectangle 21">
            <a:hlinkClick r:id="rId2" action="ppaction://hlinksldjump"/>
          </p:cNvPr>
          <p:cNvSpPr>
            <a:spLocks noChangeArrowheads="1"/>
          </p:cNvSpPr>
          <p:nvPr/>
        </p:nvSpPr>
        <p:spPr bwMode="auto">
          <a:xfrm>
            <a:off x="2743200" y="1371600"/>
            <a:ext cx="2209800" cy="1676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FF3300"/>
                </a:solidFill>
              </a:rPr>
              <a:t>1</a:t>
            </a:r>
          </a:p>
        </p:txBody>
      </p:sp>
      <p:sp>
        <p:nvSpPr>
          <p:cNvPr id="172054" name="Rectangle 22">
            <a:hlinkClick r:id="rId3" action="ppaction://hlinksldjump"/>
          </p:cNvPr>
          <p:cNvSpPr>
            <a:spLocks noChangeArrowheads="1"/>
          </p:cNvSpPr>
          <p:nvPr/>
        </p:nvSpPr>
        <p:spPr bwMode="auto">
          <a:xfrm>
            <a:off x="4953000" y="1371600"/>
            <a:ext cx="2209800" cy="1676400"/>
          </a:xfrm>
          <a:prstGeom prst="rect">
            <a:avLst/>
          </a:prstGeom>
          <a:solidFill>
            <a:srgbClr val="00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0000FF"/>
                </a:solidFill>
                <a:hlinkClick r:id="rId3" action="ppaction://hlinksldjump"/>
              </a:rPr>
              <a:t>2</a:t>
            </a:r>
            <a:endParaRPr lang="en-US" altLang="en-US" sz="8800" dirty="0">
              <a:solidFill>
                <a:srgbClr val="0000FF"/>
              </a:solidFill>
            </a:endParaRPr>
          </a:p>
        </p:txBody>
      </p:sp>
      <p:sp>
        <p:nvSpPr>
          <p:cNvPr id="172055" name="Rectangle 23">
            <a:hlinkClick r:id="rId4" action="ppaction://hlinksldjump"/>
          </p:cNvPr>
          <p:cNvSpPr>
            <a:spLocks noChangeArrowheads="1"/>
          </p:cNvSpPr>
          <p:nvPr/>
        </p:nvSpPr>
        <p:spPr bwMode="auto">
          <a:xfrm>
            <a:off x="7162800" y="1371600"/>
            <a:ext cx="2209800" cy="1676400"/>
          </a:xfrm>
          <a:prstGeom prst="rect">
            <a:avLst/>
          </a:prstGeom>
          <a:solidFill>
            <a:srgbClr val="FF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FFFF00"/>
                </a:solidFill>
                <a:hlinkClick r:id="rId4" action="ppaction://hlinksldjump"/>
              </a:rPr>
              <a:t>3</a:t>
            </a:r>
            <a:endParaRPr lang="en-US" altLang="en-US" sz="8800" dirty="0">
              <a:solidFill>
                <a:srgbClr val="FFFF00"/>
              </a:solidFill>
            </a:endParaRPr>
          </a:p>
        </p:txBody>
      </p:sp>
      <p:sp>
        <p:nvSpPr>
          <p:cNvPr id="172056" name="Rectangle 24">
            <a:hlinkClick r:id="rId5" action="ppaction://hlinksldjump"/>
          </p:cNvPr>
          <p:cNvSpPr>
            <a:spLocks noChangeArrowheads="1"/>
          </p:cNvSpPr>
          <p:nvPr/>
        </p:nvSpPr>
        <p:spPr bwMode="auto">
          <a:xfrm>
            <a:off x="2743200" y="3048000"/>
            <a:ext cx="2209800" cy="1676400"/>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a:solidFill>
                  <a:srgbClr val="000000"/>
                </a:solidFill>
              </a:rPr>
              <a:t>4</a:t>
            </a:r>
          </a:p>
        </p:txBody>
      </p:sp>
      <p:sp>
        <p:nvSpPr>
          <p:cNvPr id="172057" name="Rectangle 25">
            <a:hlinkClick r:id="rId6" action="ppaction://hlinksldjump"/>
          </p:cNvPr>
          <p:cNvSpPr>
            <a:spLocks noChangeArrowheads="1"/>
          </p:cNvSpPr>
          <p:nvPr/>
        </p:nvSpPr>
        <p:spPr bwMode="auto">
          <a:xfrm>
            <a:off x="4953000" y="3048000"/>
            <a:ext cx="2209800" cy="1676400"/>
          </a:xfrm>
          <a:prstGeom prst="rect">
            <a:avLst/>
          </a:prstGeom>
          <a:solidFill>
            <a:srgbClr val="3333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800000"/>
                </a:solidFill>
                <a:hlinkClick r:id="rId6" action="ppaction://hlinksldjump"/>
              </a:rPr>
              <a:t>5</a:t>
            </a:r>
            <a:endParaRPr lang="en-US" altLang="en-US" sz="8800" dirty="0">
              <a:solidFill>
                <a:srgbClr val="800000"/>
              </a:solidFill>
            </a:endParaRPr>
          </a:p>
        </p:txBody>
      </p:sp>
      <p:sp>
        <p:nvSpPr>
          <p:cNvPr id="172058" name="Rectangle 26">
            <a:hlinkClick r:id="rId7" action="ppaction://hlinksldjump"/>
          </p:cNvPr>
          <p:cNvSpPr>
            <a:spLocks noChangeArrowheads="1"/>
          </p:cNvSpPr>
          <p:nvPr/>
        </p:nvSpPr>
        <p:spPr bwMode="auto">
          <a:xfrm>
            <a:off x="7162800" y="3048000"/>
            <a:ext cx="2209800" cy="1676400"/>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00FFFF"/>
                </a:solidFill>
              </a:rPr>
              <a:t>6</a:t>
            </a:r>
          </a:p>
        </p:txBody>
      </p:sp>
      <p:sp>
        <p:nvSpPr>
          <p:cNvPr id="172059" name="Rectangle 27">
            <a:hlinkClick r:id="rId8" action="ppaction://hlinksldjump"/>
          </p:cNvPr>
          <p:cNvSpPr>
            <a:spLocks noChangeArrowheads="1"/>
          </p:cNvSpPr>
          <p:nvPr/>
        </p:nvSpPr>
        <p:spPr bwMode="auto">
          <a:xfrm>
            <a:off x="2743200" y="4724400"/>
            <a:ext cx="2209800" cy="1676400"/>
          </a:xfrm>
          <a:prstGeom prst="rect">
            <a:avLst/>
          </a:prstGeom>
          <a:solidFill>
            <a:srgbClr val="00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a:solidFill>
                  <a:srgbClr val="9900CC"/>
                </a:solidFill>
              </a:rPr>
              <a:t>7</a:t>
            </a:r>
          </a:p>
        </p:txBody>
      </p:sp>
      <p:sp>
        <p:nvSpPr>
          <p:cNvPr id="172060" name="Rectangle 28">
            <a:hlinkClick r:id="rId9" action="ppaction://hlinksldjump"/>
          </p:cNvPr>
          <p:cNvSpPr>
            <a:spLocks noChangeArrowheads="1"/>
          </p:cNvSpPr>
          <p:nvPr/>
        </p:nvSpPr>
        <p:spPr bwMode="auto">
          <a:xfrm>
            <a:off x="4953000" y="4724400"/>
            <a:ext cx="2209800" cy="1676400"/>
          </a:xfrm>
          <a:prstGeom prst="rect">
            <a:avLst/>
          </a:prstGeom>
          <a:solidFill>
            <a:srgbClr val="0033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FFFFFF"/>
                </a:solidFill>
                <a:hlinkClick r:id="rId10" action="ppaction://hlinksldjump"/>
              </a:rPr>
              <a:t>8</a:t>
            </a:r>
            <a:endParaRPr lang="en-US" altLang="en-US" sz="8800" dirty="0">
              <a:solidFill>
                <a:srgbClr val="FFFFFF"/>
              </a:solidFill>
            </a:endParaRPr>
          </a:p>
        </p:txBody>
      </p:sp>
      <p:sp>
        <p:nvSpPr>
          <p:cNvPr id="172061" name="Rectangle 29">
            <a:hlinkClick r:id="rId10" action="ppaction://hlinksldjump"/>
          </p:cNvPr>
          <p:cNvSpPr>
            <a:spLocks noChangeArrowheads="1"/>
          </p:cNvSpPr>
          <p:nvPr/>
        </p:nvSpPr>
        <p:spPr bwMode="auto">
          <a:xfrm>
            <a:off x="7162800" y="4724400"/>
            <a:ext cx="2209800" cy="1676400"/>
          </a:xfrm>
          <a:prstGeom prst="rect">
            <a:avLst/>
          </a:prstGeom>
          <a:solidFill>
            <a:srgbClr val="00FF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FF66FF"/>
                </a:solidFill>
                <a:hlinkClick r:id="rId10" action="ppaction://hlinksldjump"/>
              </a:rPr>
              <a:t>9</a:t>
            </a:r>
            <a:endParaRPr lang="en-US" altLang="en-US" sz="8800" dirty="0">
              <a:solidFill>
                <a:srgbClr val="FF66FF"/>
              </a:solidFill>
            </a:endParaRPr>
          </a:p>
        </p:txBody>
      </p:sp>
      <p:pic>
        <p:nvPicPr>
          <p:cNvPr id="28" name="图片 8" descr="6fc417983c9675ce1b60e983870aeb8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988" y="766763"/>
            <a:ext cx="2536140"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14988" y="3886200"/>
            <a:ext cx="2222512" cy="1967878"/>
          </a:xfrm>
          <a:prstGeom prst="rect">
            <a:avLst/>
          </a:prstGeom>
        </p:spPr>
      </p:pic>
      <p:pic>
        <p:nvPicPr>
          <p:cNvPr id="30"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19358" y="4029319"/>
            <a:ext cx="2203537" cy="1795734"/>
          </a:xfrm>
          <a:prstGeom prst="rect">
            <a:avLst/>
          </a:prstGeom>
        </p:spPr>
      </p:pic>
      <p:pic>
        <p:nvPicPr>
          <p:cNvPr id="31"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8880694" y="5891"/>
            <a:ext cx="3042201" cy="1809851"/>
          </a:xfrm>
          <a:prstGeom prst="rect">
            <a:avLst/>
          </a:prstGeom>
        </p:spPr>
      </p:pic>
    </p:spTree>
    <p:extLst>
      <p:ext uri="{BB962C8B-B14F-4D97-AF65-F5344CB8AC3E}">
        <p14:creationId xmlns:p14="http://schemas.microsoft.com/office/powerpoint/2010/main" val="1428953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10" repeatCount="indefinite" fill="hold" grpId="0" nodeType="withEffect">
                                  <p:stCondLst>
                                    <p:cond delay="0"/>
                                  </p:stCondLst>
                                  <p:childTnLst>
                                    <p:animClr clrSpc="hsl" dir="ccw">
                                      <p:cBhvr>
                                        <p:cTn id="6" dur="2000" fill="hold"/>
                                        <p:tgtEl>
                                          <p:spTgt spid="172034"/>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205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172053"/>
                                        </p:tgtEl>
                                        <p:attrNameLst>
                                          <p:attrName/>
                                        </p:attrNameLst>
                                      </p:cBhvr>
                                    </p:anim>
                                    <p:set>
                                      <p:cBhvr>
                                        <p:cTn id="12" dur="1" fill="hold">
                                          <p:stCondLst>
                                            <p:cond delay="0"/>
                                          </p:stCondLst>
                                        </p:cTn>
                                        <p:tgtEl>
                                          <p:spTgt spid="172053"/>
                                        </p:tgtEl>
                                        <p:attrNameLst>
                                          <p:attrName>style.visibility</p:attrName>
                                        </p:attrNameLst>
                                      </p:cBhvr>
                                      <p:to>
                                        <p:strVal val="hidden"/>
                                      </p:to>
                                    </p:set>
                                  </p:childTnLst>
                                </p:cTn>
                              </p:par>
                            </p:childTnLst>
                          </p:cTn>
                        </p:par>
                      </p:childTnLst>
                    </p:cTn>
                  </p:par>
                </p:childTnLst>
              </p:cTn>
              <p:nextCondLst>
                <p:cond evt="onClick" delay="0">
                  <p:tgtEl>
                    <p:spTgt spid="172053"/>
                  </p:tgtEl>
                </p:cond>
              </p:nextCondLst>
            </p:seq>
            <p:seq concurrent="1" nextAc="seek">
              <p:cTn id="13" restart="whenNotActive" fill="hold" evtFilter="cancelBubble" nodeType="interactiveSeq">
                <p:stCondLst>
                  <p:cond evt="onClick" delay="0">
                    <p:tgtEl>
                      <p:spTgt spid="17205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31" presetClass="exit" presetSubtype="0" fill="hold" grpId="0" nodeType="clickEffect">
                                  <p:stCondLst>
                                    <p:cond delay="0"/>
                                  </p:stCondLst>
                                  <p:iterate type="lt">
                                    <p:tmPct val="5000"/>
                                  </p:iterate>
                                  <p:childTnLst>
                                    <p:anim calcmode="lin" valueType="num">
                                      <p:cBhvr>
                                        <p:cTn id="17" dur="1000"/>
                                        <p:tgtEl>
                                          <p:spTgt spid="172054"/>
                                        </p:tgtEl>
                                        <p:attrNameLst>
                                          <p:attrName>ppt_w</p:attrName>
                                        </p:attrNameLst>
                                      </p:cBhvr>
                                      <p:tavLst>
                                        <p:tav tm="0">
                                          <p:val>
                                            <p:strVal val="ppt_w"/>
                                          </p:val>
                                        </p:tav>
                                        <p:tav tm="100000">
                                          <p:val>
                                            <p:fltVal val="0"/>
                                          </p:val>
                                        </p:tav>
                                      </p:tavLst>
                                    </p:anim>
                                    <p:anim calcmode="lin" valueType="num">
                                      <p:cBhvr>
                                        <p:cTn id="18" dur="1000"/>
                                        <p:tgtEl>
                                          <p:spTgt spid="172054"/>
                                        </p:tgtEl>
                                        <p:attrNameLst>
                                          <p:attrName>ppt_h</p:attrName>
                                        </p:attrNameLst>
                                      </p:cBhvr>
                                      <p:tavLst>
                                        <p:tav tm="0">
                                          <p:val>
                                            <p:strVal val="ppt_h"/>
                                          </p:val>
                                        </p:tav>
                                        <p:tav tm="100000">
                                          <p:val>
                                            <p:fltVal val="0"/>
                                          </p:val>
                                        </p:tav>
                                      </p:tavLst>
                                    </p:anim>
                                    <p:anim calcmode="lin" valueType="num">
                                      <p:cBhvr>
                                        <p:cTn id="19" dur="1000"/>
                                        <p:tgtEl>
                                          <p:spTgt spid="172054"/>
                                        </p:tgtEl>
                                        <p:attrNameLst>
                                          <p:attrName>style.rotation</p:attrName>
                                        </p:attrNameLst>
                                      </p:cBhvr>
                                      <p:tavLst>
                                        <p:tav tm="0">
                                          <p:val>
                                            <p:fltVal val="0"/>
                                          </p:val>
                                        </p:tav>
                                        <p:tav tm="100000">
                                          <p:val>
                                            <p:fltVal val="90"/>
                                          </p:val>
                                        </p:tav>
                                      </p:tavLst>
                                    </p:anim>
                                    <p:animEffect transition="out" filter="fade">
                                      <p:cBhvr>
                                        <p:cTn id="20" dur="1000"/>
                                        <p:tgtEl>
                                          <p:spTgt spid="172054"/>
                                        </p:tgtEl>
                                      </p:cBhvr>
                                    </p:animEffect>
                                    <p:set>
                                      <p:cBhvr>
                                        <p:cTn id="21" dur="1" fill="hold">
                                          <p:stCondLst>
                                            <p:cond delay="999"/>
                                          </p:stCondLst>
                                        </p:cTn>
                                        <p:tgtEl>
                                          <p:spTgt spid="172054"/>
                                        </p:tgtEl>
                                        <p:attrNameLst>
                                          <p:attrName>style.visibility</p:attrName>
                                        </p:attrNameLst>
                                      </p:cBhvr>
                                      <p:to>
                                        <p:strVal val="hidden"/>
                                      </p:to>
                                    </p:set>
                                  </p:childTnLst>
                                </p:cTn>
                              </p:par>
                            </p:childTnLst>
                          </p:cTn>
                        </p:par>
                      </p:childTnLst>
                    </p:cTn>
                  </p:par>
                </p:childTnLst>
              </p:cTn>
              <p:nextCondLst>
                <p:cond evt="onClick" delay="0">
                  <p:tgtEl>
                    <p:spTgt spid="172054"/>
                  </p:tgtEl>
                </p:cond>
              </p:nextCondLst>
            </p:seq>
            <p:seq concurrent="1" nextAc="seek">
              <p:cTn id="22" restart="whenNotActive" fill="hold" evtFilter="cancelBubble" nodeType="interactiveSeq">
                <p:stCondLst>
                  <p:cond evt="onClick" delay="0">
                    <p:tgtEl>
                      <p:spTgt spid="17205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7" presetClass="exit" presetSubtype="10" fill="hold" grpId="0" nodeType="clickEffect">
                                  <p:stCondLst>
                                    <p:cond delay="0"/>
                                  </p:stCondLst>
                                  <p:childTnLst>
                                    <p:anim calcmode="lin" valueType="num">
                                      <p:cBhvr>
                                        <p:cTn id="26" dur="500"/>
                                        <p:tgtEl>
                                          <p:spTgt spid="172055"/>
                                        </p:tgtEl>
                                        <p:attrNameLst>
                                          <p:attrName>ppt_w</p:attrName>
                                        </p:attrNameLst>
                                      </p:cBhvr>
                                      <p:tavLst>
                                        <p:tav tm="0">
                                          <p:val>
                                            <p:strVal val="ppt_w"/>
                                          </p:val>
                                        </p:tav>
                                        <p:tav tm="100000">
                                          <p:val>
                                            <p:fltVal val="0"/>
                                          </p:val>
                                        </p:tav>
                                      </p:tavLst>
                                    </p:anim>
                                    <p:anim calcmode="lin" valueType="num">
                                      <p:cBhvr>
                                        <p:cTn id="27" dur="500"/>
                                        <p:tgtEl>
                                          <p:spTgt spid="172055"/>
                                        </p:tgtEl>
                                        <p:attrNameLst>
                                          <p:attrName>ppt_h</p:attrName>
                                        </p:attrNameLst>
                                      </p:cBhvr>
                                      <p:tavLst>
                                        <p:tav tm="0">
                                          <p:val>
                                            <p:strVal val="ppt_h"/>
                                          </p:val>
                                        </p:tav>
                                        <p:tav tm="100000">
                                          <p:val>
                                            <p:strVal val="ppt_h"/>
                                          </p:val>
                                        </p:tav>
                                      </p:tavLst>
                                    </p:anim>
                                    <p:set>
                                      <p:cBhvr>
                                        <p:cTn id="28" dur="1" fill="hold">
                                          <p:stCondLst>
                                            <p:cond delay="499"/>
                                          </p:stCondLst>
                                        </p:cTn>
                                        <p:tgtEl>
                                          <p:spTgt spid="172055"/>
                                        </p:tgtEl>
                                        <p:attrNameLst>
                                          <p:attrName>style.visibility</p:attrName>
                                        </p:attrNameLst>
                                      </p:cBhvr>
                                      <p:to>
                                        <p:strVal val="hidden"/>
                                      </p:to>
                                    </p:set>
                                  </p:childTnLst>
                                </p:cTn>
                              </p:par>
                            </p:childTnLst>
                          </p:cTn>
                        </p:par>
                      </p:childTnLst>
                    </p:cTn>
                  </p:par>
                </p:childTnLst>
              </p:cTn>
              <p:nextCondLst>
                <p:cond evt="onClick" delay="0">
                  <p:tgtEl>
                    <p:spTgt spid="172055"/>
                  </p:tgtEl>
                </p:cond>
              </p:nextCondLst>
            </p:seq>
            <p:seq concurrent="1" nextAc="seek">
              <p:cTn id="29" restart="whenNotActive" fill="hold" evtFilter="cancelBubble" nodeType="interactiveSeq">
                <p:stCondLst>
                  <p:cond evt="onClick" delay="0">
                    <p:tgtEl>
                      <p:spTgt spid="17205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7" presetClass="exit" presetSubtype="0" fill="hold" grpId="0" nodeType="clickEffect">
                                  <p:stCondLst>
                                    <p:cond delay="0"/>
                                  </p:stCondLst>
                                  <p:childTnLst>
                                    <p:animEffect transition="out" filter="fade">
                                      <p:cBhvr>
                                        <p:cTn id="33" dur="1000"/>
                                        <p:tgtEl>
                                          <p:spTgt spid="172056"/>
                                        </p:tgtEl>
                                      </p:cBhvr>
                                    </p:animEffect>
                                    <p:anim calcmode="lin" valueType="num">
                                      <p:cBhvr>
                                        <p:cTn id="34" dur="1000"/>
                                        <p:tgtEl>
                                          <p:spTgt spid="172056"/>
                                        </p:tgtEl>
                                        <p:attrNameLst>
                                          <p:attrName>ppt_x</p:attrName>
                                        </p:attrNameLst>
                                      </p:cBhvr>
                                      <p:tavLst>
                                        <p:tav tm="0">
                                          <p:val>
                                            <p:strVal val="ppt_x"/>
                                          </p:val>
                                        </p:tav>
                                        <p:tav tm="100000">
                                          <p:val>
                                            <p:strVal val="ppt_x"/>
                                          </p:val>
                                        </p:tav>
                                      </p:tavLst>
                                    </p:anim>
                                    <p:anim calcmode="lin" valueType="num">
                                      <p:cBhvr>
                                        <p:cTn id="35" dur="100" decel="100000"/>
                                        <p:tgtEl>
                                          <p:spTgt spid="172056"/>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172056"/>
                                        </p:tgtEl>
                                        <p:attrNameLst>
                                          <p:attrName>ppt_y</p:attrName>
                                        </p:attrNameLst>
                                      </p:cBhvr>
                                      <p:tavLst>
                                        <p:tav tm="0">
                                          <p:val>
                                            <p:strVal val="ppt_y"/>
                                          </p:val>
                                        </p:tav>
                                        <p:tav tm="100000">
                                          <p:val>
                                            <p:strVal val="ppt_y+1"/>
                                          </p:val>
                                        </p:tav>
                                      </p:tavLst>
                                    </p:anim>
                                    <p:set>
                                      <p:cBhvr>
                                        <p:cTn id="37" dur="1" fill="hold">
                                          <p:stCondLst>
                                            <p:cond delay="999"/>
                                          </p:stCondLst>
                                        </p:cTn>
                                        <p:tgtEl>
                                          <p:spTgt spid="172056"/>
                                        </p:tgtEl>
                                        <p:attrNameLst>
                                          <p:attrName>style.visibility</p:attrName>
                                        </p:attrNameLst>
                                      </p:cBhvr>
                                      <p:to>
                                        <p:strVal val="hidden"/>
                                      </p:to>
                                    </p:set>
                                  </p:childTnLst>
                                </p:cTn>
                              </p:par>
                            </p:childTnLst>
                          </p:cTn>
                        </p:par>
                      </p:childTnLst>
                    </p:cTn>
                  </p:par>
                </p:childTnLst>
              </p:cTn>
              <p:nextCondLst>
                <p:cond evt="onClick" delay="0">
                  <p:tgtEl>
                    <p:spTgt spid="172056"/>
                  </p:tgtEl>
                </p:cond>
              </p:nextCondLst>
            </p:seq>
            <p:seq concurrent="1" nextAc="seek">
              <p:cTn id="38" restart="whenNotActive" fill="hold" evtFilter="cancelBubble" nodeType="interactiveSeq">
                <p:stCondLst>
                  <p:cond evt="onClick" delay="0">
                    <p:tgtEl>
                      <p:spTgt spid="17205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6" presetClass="exit" presetSubtype="0" fill="hold" grpId="0" nodeType="clickEffect">
                                  <p:stCondLst>
                                    <p:cond delay="0"/>
                                  </p:stCondLst>
                                  <p:childTnLst>
                                    <p:animEffect transition="out" filter="wipe(down)">
                                      <p:cBhvr>
                                        <p:cTn id="42" dur="180" accel="50000">
                                          <p:stCondLst>
                                            <p:cond delay="1820"/>
                                          </p:stCondLst>
                                        </p:cTn>
                                        <p:tgtEl>
                                          <p:spTgt spid="172057"/>
                                        </p:tgtEl>
                                      </p:cBhvr>
                                    </p:animEffect>
                                    <p:anim calcmode="lin" valueType="num">
                                      <p:cBhvr>
                                        <p:cTn id="43" dur="1822" tmFilter="0,0; 0.14,0.31; 0.43,0.73; 0.71,0.91; 1.0,1.0">
                                          <p:stCondLst>
                                            <p:cond delay="0"/>
                                          </p:stCondLst>
                                        </p:cTn>
                                        <p:tgtEl>
                                          <p:spTgt spid="172057"/>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172057"/>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17205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17205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17205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17205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172057"/>
                                        </p:tgtEl>
                                        <p:attrNameLst>
                                          <p:attrName>ppt_y</p:attrName>
                                        </p:attrNameLst>
                                      </p:cBhvr>
                                      <p:tavLst>
                                        <p:tav tm="0">
                                          <p:val>
                                            <p:strVal val="ppt_y"/>
                                          </p:val>
                                        </p:tav>
                                        <p:tav tm="100000">
                                          <p:val>
                                            <p:strVal val="ppt_y+ppt_h"/>
                                          </p:val>
                                        </p:tav>
                                      </p:tavLst>
                                    </p:anim>
                                    <p:animScale>
                                      <p:cBhvr>
                                        <p:cTn id="50" dur="26">
                                          <p:stCondLst>
                                            <p:cond delay="620"/>
                                          </p:stCondLst>
                                        </p:cTn>
                                        <p:tgtEl>
                                          <p:spTgt spid="172057"/>
                                        </p:tgtEl>
                                      </p:cBhvr>
                                      <p:to x="100000" y="60000"/>
                                    </p:animScale>
                                    <p:animScale>
                                      <p:cBhvr>
                                        <p:cTn id="51" dur="166" decel="50000">
                                          <p:stCondLst>
                                            <p:cond delay="646"/>
                                          </p:stCondLst>
                                        </p:cTn>
                                        <p:tgtEl>
                                          <p:spTgt spid="172057"/>
                                        </p:tgtEl>
                                      </p:cBhvr>
                                      <p:to x="100000" y="100000"/>
                                    </p:animScale>
                                    <p:animScale>
                                      <p:cBhvr>
                                        <p:cTn id="52" dur="26">
                                          <p:stCondLst>
                                            <p:cond delay="1312"/>
                                          </p:stCondLst>
                                        </p:cTn>
                                        <p:tgtEl>
                                          <p:spTgt spid="172057"/>
                                        </p:tgtEl>
                                      </p:cBhvr>
                                      <p:to x="100000" y="80000"/>
                                    </p:animScale>
                                    <p:animScale>
                                      <p:cBhvr>
                                        <p:cTn id="53" dur="166" decel="50000">
                                          <p:stCondLst>
                                            <p:cond delay="1338"/>
                                          </p:stCondLst>
                                        </p:cTn>
                                        <p:tgtEl>
                                          <p:spTgt spid="172057"/>
                                        </p:tgtEl>
                                      </p:cBhvr>
                                      <p:to x="100000" y="100000"/>
                                    </p:animScale>
                                    <p:animScale>
                                      <p:cBhvr>
                                        <p:cTn id="54" dur="26">
                                          <p:stCondLst>
                                            <p:cond delay="1642"/>
                                          </p:stCondLst>
                                        </p:cTn>
                                        <p:tgtEl>
                                          <p:spTgt spid="172057"/>
                                        </p:tgtEl>
                                      </p:cBhvr>
                                      <p:to x="100000" y="90000"/>
                                    </p:animScale>
                                    <p:animScale>
                                      <p:cBhvr>
                                        <p:cTn id="55" dur="166" decel="50000">
                                          <p:stCondLst>
                                            <p:cond delay="1668"/>
                                          </p:stCondLst>
                                        </p:cTn>
                                        <p:tgtEl>
                                          <p:spTgt spid="172057"/>
                                        </p:tgtEl>
                                      </p:cBhvr>
                                      <p:to x="100000" y="100000"/>
                                    </p:animScale>
                                    <p:animScale>
                                      <p:cBhvr>
                                        <p:cTn id="56" dur="26">
                                          <p:stCondLst>
                                            <p:cond delay="1808"/>
                                          </p:stCondLst>
                                        </p:cTn>
                                        <p:tgtEl>
                                          <p:spTgt spid="172057"/>
                                        </p:tgtEl>
                                      </p:cBhvr>
                                      <p:to x="100000" y="95000"/>
                                    </p:animScale>
                                    <p:animScale>
                                      <p:cBhvr>
                                        <p:cTn id="57" dur="166" decel="50000">
                                          <p:stCondLst>
                                            <p:cond delay="1834"/>
                                          </p:stCondLst>
                                        </p:cTn>
                                        <p:tgtEl>
                                          <p:spTgt spid="172057"/>
                                        </p:tgtEl>
                                      </p:cBhvr>
                                      <p:to x="100000" y="100000"/>
                                    </p:animScale>
                                    <p:set>
                                      <p:cBhvr>
                                        <p:cTn id="58" dur="1" fill="hold">
                                          <p:stCondLst>
                                            <p:cond delay="1999"/>
                                          </p:stCondLst>
                                        </p:cTn>
                                        <p:tgtEl>
                                          <p:spTgt spid="172057"/>
                                        </p:tgtEl>
                                        <p:attrNameLst>
                                          <p:attrName>style.visibility</p:attrName>
                                        </p:attrNameLst>
                                      </p:cBhvr>
                                      <p:to>
                                        <p:strVal val="hidden"/>
                                      </p:to>
                                    </p:set>
                                  </p:childTnLst>
                                </p:cTn>
                              </p:par>
                            </p:childTnLst>
                          </p:cTn>
                        </p:par>
                      </p:childTnLst>
                    </p:cTn>
                  </p:par>
                </p:childTnLst>
              </p:cTn>
              <p:nextCondLst>
                <p:cond evt="onClick" delay="0">
                  <p:tgtEl>
                    <p:spTgt spid="172057"/>
                  </p:tgtEl>
                </p:cond>
              </p:nextCondLst>
            </p:seq>
            <p:seq concurrent="1" nextAc="seek">
              <p:cTn id="59" restart="whenNotActive" fill="hold" evtFilter="cancelBubble" nodeType="interactiveSeq">
                <p:stCondLst>
                  <p:cond evt="onClick" delay="0">
                    <p:tgtEl>
                      <p:spTgt spid="172058"/>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30" presetClass="exit" presetSubtype="0" fill="hold" grpId="0" nodeType="clickEffect">
                                  <p:stCondLst>
                                    <p:cond delay="0"/>
                                  </p:stCondLst>
                                  <p:childTnLst>
                                    <p:animEffect transition="out" filter="fade">
                                      <p:cBhvr>
                                        <p:cTn id="63" dur="800" accel="100000">
                                          <p:stCondLst>
                                            <p:cond delay="200"/>
                                          </p:stCondLst>
                                        </p:cTn>
                                        <p:tgtEl>
                                          <p:spTgt spid="172058"/>
                                        </p:tgtEl>
                                      </p:cBhvr>
                                    </p:animEffect>
                                    <p:anim calcmode="lin" valueType="num">
                                      <p:cBhvr>
                                        <p:cTn id="64" dur="800" accel="100000">
                                          <p:stCondLst>
                                            <p:cond delay="200"/>
                                          </p:stCondLst>
                                        </p:cTn>
                                        <p:tgtEl>
                                          <p:spTgt spid="172058"/>
                                        </p:tgtEl>
                                        <p:attrNameLst>
                                          <p:attrName>style.rotation</p:attrName>
                                        </p:attrNameLst>
                                      </p:cBhvr>
                                      <p:tavLst>
                                        <p:tav tm="0">
                                          <p:val>
                                            <p:fltVal val="0"/>
                                          </p:val>
                                        </p:tav>
                                        <p:tav tm="100000">
                                          <p:val>
                                            <p:fltVal val="-90"/>
                                          </p:val>
                                        </p:tav>
                                      </p:tavLst>
                                    </p:anim>
                                    <p:anim calcmode="lin" valueType="num">
                                      <p:cBhvr>
                                        <p:cTn id="65" dur="200" decel="100000"/>
                                        <p:tgtEl>
                                          <p:spTgt spid="172058"/>
                                        </p:tgtEl>
                                        <p:attrNameLst>
                                          <p:attrName>ppt_x</p:attrName>
                                        </p:attrNameLst>
                                      </p:cBhvr>
                                      <p:tavLst>
                                        <p:tav tm="0">
                                          <p:val>
                                            <p:strVal val="ppt_x"/>
                                          </p:val>
                                        </p:tav>
                                        <p:tav tm="100000">
                                          <p:val>
                                            <p:strVal val="ppt_x-0.05"/>
                                          </p:val>
                                        </p:tav>
                                      </p:tavLst>
                                    </p:anim>
                                    <p:anim calcmode="lin" valueType="num">
                                      <p:cBhvr>
                                        <p:cTn id="66" dur="200" decel="100000"/>
                                        <p:tgtEl>
                                          <p:spTgt spid="172058"/>
                                        </p:tgtEl>
                                        <p:attrNameLst>
                                          <p:attrName>ppt_y</p:attrName>
                                        </p:attrNameLst>
                                      </p:cBhvr>
                                      <p:tavLst>
                                        <p:tav tm="0">
                                          <p:val>
                                            <p:strVal val="ppt_y"/>
                                          </p:val>
                                        </p:tav>
                                        <p:tav tm="100000">
                                          <p:val>
                                            <p:strVal val="ppt_y+0.1"/>
                                          </p:val>
                                        </p:tav>
                                      </p:tavLst>
                                    </p:anim>
                                    <p:anim calcmode="lin" valueType="num">
                                      <p:cBhvr>
                                        <p:cTn id="67" dur="800" accel="100000">
                                          <p:stCondLst>
                                            <p:cond delay="200"/>
                                          </p:stCondLst>
                                        </p:cTn>
                                        <p:tgtEl>
                                          <p:spTgt spid="172058"/>
                                        </p:tgtEl>
                                        <p:attrNameLst>
                                          <p:attrName>ppt_x</p:attrName>
                                        </p:attrNameLst>
                                      </p:cBhvr>
                                      <p:tavLst>
                                        <p:tav tm="0">
                                          <p:val>
                                            <p:strVal val="ppt_x"/>
                                          </p:val>
                                        </p:tav>
                                        <p:tav tm="100000">
                                          <p:val>
                                            <p:strVal val="ppt_x+0.4+0.05"/>
                                          </p:val>
                                        </p:tav>
                                      </p:tavLst>
                                    </p:anim>
                                    <p:anim calcmode="lin" valueType="num">
                                      <p:cBhvr>
                                        <p:cTn id="68" dur="800" accel="100000">
                                          <p:stCondLst>
                                            <p:cond delay="200"/>
                                          </p:stCondLst>
                                        </p:cTn>
                                        <p:tgtEl>
                                          <p:spTgt spid="172058"/>
                                        </p:tgtEl>
                                        <p:attrNameLst>
                                          <p:attrName>ppt_y</p:attrName>
                                        </p:attrNameLst>
                                      </p:cBhvr>
                                      <p:tavLst>
                                        <p:tav tm="0">
                                          <p:val>
                                            <p:strVal val="ppt_y"/>
                                          </p:val>
                                        </p:tav>
                                        <p:tav tm="100000">
                                          <p:val>
                                            <p:strVal val="ppt_y-0.4-0.1"/>
                                          </p:val>
                                        </p:tav>
                                      </p:tavLst>
                                    </p:anim>
                                    <p:set>
                                      <p:cBhvr>
                                        <p:cTn id="69" dur="1" fill="hold">
                                          <p:stCondLst>
                                            <p:cond delay="999"/>
                                          </p:stCondLst>
                                        </p:cTn>
                                        <p:tgtEl>
                                          <p:spTgt spid="172058"/>
                                        </p:tgtEl>
                                        <p:attrNameLst>
                                          <p:attrName>style.visibility</p:attrName>
                                        </p:attrNameLst>
                                      </p:cBhvr>
                                      <p:to>
                                        <p:strVal val="hidden"/>
                                      </p:to>
                                    </p:set>
                                  </p:childTnLst>
                                </p:cTn>
                              </p:par>
                            </p:childTnLst>
                          </p:cTn>
                        </p:par>
                      </p:childTnLst>
                    </p:cTn>
                  </p:par>
                </p:childTnLst>
              </p:cTn>
              <p:nextCondLst>
                <p:cond evt="onClick" delay="0">
                  <p:tgtEl>
                    <p:spTgt spid="172058"/>
                  </p:tgtEl>
                </p:cond>
              </p:nextCondLst>
            </p:seq>
            <p:seq concurrent="1" nextAc="seek">
              <p:cTn id="70" restart="whenNotActive" fill="hold" evtFilter="cancelBubble" nodeType="interactiveSeq">
                <p:stCondLst>
                  <p:cond evt="onClick" delay="0">
                    <p:tgtEl>
                      <p:spTgt spid="17206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50" presetClass="exit" presetSubtype="0" accel="100000" fill="hold" grpId="0" nodeType="clickEffect">
                                  <p:stCondLst>
                                    <p:cond delay="0"/>
                                  </p:stCondLst>
                                  <p:childTnLst>
                                    <p:anim calcmode="lin" valueType="num">
                                      <p:cBhvr>
                                        <p:cTn id="74" dur="1000"/>
                                        <p:tgtEl>
                                          <p:spTgt spid="172060"/>
                                        </p:tgtEl>
                                        <p:attrNameLst>
                                          <p:attrName>ppt_w</p:attrName>
                                        </p:attrNameLst>
                                      </p:cBhvr>
                                      <p:tavLst>
                                        <p:tav tm="0">
                                          <p:val>
                                            <p:strVal val="ppt_w"/>
                                          </p:val>
                                        </p:tav>
                                        <p:tav tm="100000">
                                          <p:val>
                                            <p:strVal val="ppt_w+.3"/>
                                          </p:val>
                                        </p:tav>
                                      </p:tavLst>
                                    </p:anim>
                                    <p:anim calcmode="lin" valueType="num">
                                      <p:cBhvr>
                                        <p:cTn id="75" dur="1000"/>
                                        <p:tgtEl>
                                          <p:spTgt spid="172060"/>
                                        </p:tgtEl>
                                        <p:attrNameLst>
                                          <p:attrName>ppt_h</p:attrName>
                                        </p:attrNameLst>
                                      </p:cBhvr>
                                      <p:tavLst>
                                        <p:tav tm="0">
                                          <p:val>
                                            <p:strVal val="ppt_h"/>
                                          </p:val>
                                        </p:tav>
                                        <p:tav tm="100000">
                                          <p:val>
                                            <p:strVal val="ppt_h"/>
                                          </p:val>
                                        </p:tav>
                                      </p:tavLst>
                                    </p:anim>
                                    <p:animEffect transition="out" filter="fade">
                                      <p:cBhvr>
                                        <p:cTn id="76" dur="1000"/>
                                        <p:tgtEl>
                                          <p:spTgt spid="172060"/>
                                        </p:tgtEl>
                                      </p:cBhvr>
                                    </p:animEffect>
                                    <p:set>
                                      <p:cBhvr>
                                        <p:cTn id="77" dur="1" fill="hold">
                                          <p:stCondLst>
                                            <p:cond delay="999"/>
                                          </p:stCondLst>
                                        </p:cTn>
                                        <p:tgtEl>
                                          <p:spTgt spid="172060"/>
                                        </p:tgtEl>
                                        <p:attrNameLst>
                                          <p:attrName>style.visibility</p:attrName>
                                        </p:attrNameLst>
                                      </p:cBhvr>
                                      <p:to>
                                        <p:strVal val="hidden"/>
                                      </p:to>
                                    </p:set>
                                  </p:childTnLst>
                                </p:cTn>
                              </p:par>
                            </p:childTnLst>
                          </p:cTn>
                        </p:par>
                      </p:childTnLst>
                    </p:cTn>
                  </p:par>
                </p:childTnLst>
              </p:cTn>
              <p:nextCondLst>
                <p:cond evt="onClick" delay="0">
                  <p:tgtEl>
                    <p:spTgt spid="172060"/>
                  </p:tgtEl>
                </p:cond>
              </p:nextCondLst>
            </p:seq>
            <p:seq concurrent="1" nextAc="seek">
              <p:cTn id="78" restart="whenNotActive" fill="hold" evtFilter="cancelBubble" nodeType="interactiveSeq">
                <p:stCondLst>
                  <p:cond evt="onClick" delay="0">
                    <p:tgtEl>
                      <p:spTgt spid="172061"/>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5" presetClass="exit" presetSubtype="10" fill="hold" grpId="0" nodeType="clickEffect">
                                  <p:stCondLst>
                                    <p:cond delay="0"/>
                                  </p:stCondLst>
                                  <p:childTnLst>
                                    <p:animEffect transition="out" filter="checkerboard(across)">
                                      <p:cBhvr>
                                        <p:cTn id="82" dur="500"/>
                                        <p:tgtEl>
                                          <p:spTgt spid="172061"/>
                                        </p:tgtEl>
                                      </p:cBhvr>
                                    </p:animEffect>
                                    <p:set>
                                      <p:cBhvr>
                                        <p:cTn id="83" dur="1" fill="hold">
                                          <p:stCondLst>
                                            <p:cond delay="499"/>
                                          </p:stCondLst>
                                        </p:cTn>
                                        <p:tgtEl>
                                          <p:spTgt spid="172061"/>
                                        </p:tgtEl>
                                        <p:attrNameLst>
                                          <p:attrName>style.visibility</p:attrName>
                                        </p:attrNameLst>
                                      </p:cBhvr>
                                      <p:to>
                                        <p:strVal val="hidden"/>
                                      </p:to>
                                    </p:set>
                                  </p:childTnLst>
                                </p:cTn>
                              </p:par>
                            </p:childTnLst>
                          </p:cTn>
                        </p:par>
                      </p:childTnLst>
                    </p:cTn>
                  </p:par>
                </p:childTnLst>
              </p:cTn>
              <p:nextCondLst>
                <p:cond evt="onClick" delay="0">
                  <p:tgtEl>
                    <p:spTgt spid="172061"/>
                  </p:tgtEl>
                </p:cond>
              </p:nextCondLst>
            </p:seq>
            <p:seq concurrent="1" nextAc="seek">
              <p:cTn id="84" restart="whenNotActive" fill="hold" evtFilter="cancelBubble" nodeType="interactiveSeq">
                <p:stCondLst>
                  <p:cond evt="onClick" delay="0">
                    <p:tgtEl>
                      <p:spTgt spid="172059"/>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5" presetClass="exit" presetSubtype="0" fill="hold" grpId="0" nodeType="clickEffect">
                                  <p:stCondLst>
                                    <p:cond delay="0"/>
                                  </p:stCondLst>
                                  <p:childTnLst>
                                    <p:animEffect transition="out" filter="fade">
                                      <p:cBhvr>
                                        <p:cTn id="88" dur="1000" accel="50000">
                                          <p:stCondLst>
                                            <p:cond delay="0"/>
                                          </p:stCondLst>
                                        </p:cTn>
                                        <p:tgtEl>
                                          <p:spTgt spid="172059"/>
                                        </p:tgtEl>
                                      </p:cBhvr>
                                    </p:animEffect>
                                    <p:anim calcmode="lin" valueType="num">
                                      <p:cBhvr>
                                        <p:cTn id="89" dur="500" accel="50000">
                                          <p:stCondLst>
                                            <p:cond delay="0"/>
                                          </p:stCondLst>
                                        </p:cTn>
                                        <p:tgtEl>
                                          <p:spTgt spid="172059"/>
                                        </p:tgtEl>
                                        <p:attrNameLst>
                                          <p:attrName>ppt_y</p:attrName>
                                        </p:attrNameLst>
                                      </p:cBhvr>
                                      <p:tavLst>
                                        <p:tav tm="0">
                                          <p:val>
                                            <p:strVal val="ppt_y"/>
                                          </p:val>
                                        </p:tav>
                                        <p:tav tm="100000">
                                          <p:val>
                                            <p:strVal val="ppt_y+.1"/>
                                          </p:val>
                                        </p:tav>
                                      </p:tavLst>
                                    </p:anim>
                                    <p:anim calcmode="lin" valueType="num">
                                      <p:cBhvr>
                                        <p:cTn id="90" dur="500" decel="50000">
                                          <p:stCondLst>
                                            <p:cond delay="500"/>
                                          </p:stCondLst>
                                        </p:cTn>
                                        <p:tgtEl>
                                          <p:spTgt spid="172059"/>
                                        </p:tgtEl>
                                        <p:attrNameLst>
                                          <p:attrName>ppt_y</p:attrName>
                                        </p:attrNameLst>
                                      </p:cBhvr>
                                      <p:tavLst>
                                        <p:tav tm="0">
                                          <p:val>
                                            <p:strVal val="ppt_y"/>
                                          </p:val>
                                        </p:tav>
                                        <p:tav tm="100000">
                                          <p:val>
                                            <p:strVal val="ppt_y-.1"/>
                                          </p:val>
                                        </p:tav>
                                      </p:tavLst>
                                    </p:anim>
                                    <p:anim calcmode="lin" valueType="num">
                                      <p:cBhvr>
                                        <p:cTn id="91" dur="500" accel="50000">
                                          <p:stCondLst>
                                            <p:cond delay="500"/>
                                          </p:stCondLst>
                                        </p:cTn>
                                        <p:tgtEl>
                                          <p:spTgt spid="172059"/>
                                        </p:tgtEl>
                                        <p:attrNameLst>
                                          <p:attrName>ppt_x</p:attrName>
                                        </p:attrNameLst>
                                      </p:cBhvr>
                                      <p:tavLst>
                                        <p:tav tm="0">
                                          <p:val>
                                            <p:strVal val="ppt_x"/>
                                          </p:val>
                                        </p:tav>
                                        <p:tav tm="100000">
                                          <p:val>
                                            <p:strVal val="ppt_x+.4"/>
                                          </p:val>
                                        </p:tav>
                                      </p:tavLst>
                                    </p:anim>
                                    <p:anim calcmode="lin" valueType="num">
                                      <p:cBhvr>
                                        <p:cTn id="92" dur="1000"/>
                                        <p:tgtEl>
                                          <p:spTgt spid="172059"/>
                                        </p:tgtEl>
                                        <p:attrNameLst>
                                          <p:attrName>ppt_h</p:attrName>
                                        </p:attrNameLst>
                                      </p:cBhvr>
                                      <p:tavLst>
                                        <p:tav tm="0">
                                          <p:val>
                                            <p:strVal val="ppt_h"/>
                                          </p:val>
                                        </p:tav>
                                        <p:tav tm="100000">
                                          <p:val>
                                            <p:strVal val="ppt_h"/>
                                          </p:val>
                                        </p:tav>
                                      </p:tavLst>
                                    </p:anim>
                                    <p:anim calcmode="lin" valueType="num">
                                      <p:cBhvr>
                                        <p:cTn id="93" dur="500" accel="50000">
                                          <p:stCondLst>
                                            <p:cond delay="0"/>
                                          </p:stCondLst>
                                        </p:cTn>
                                        <p:tgtEl>
                                          <p:spTgt spid="172059"/>
                                        </p:tgtEl>
                                        <p:attrNameLst>
                                          <p:attrName>ppt_w</p:attrName>
                                        </p:attrNameLst>
                                      </p:cBhvr>
                                      <p:tavLst>
                                        <p:tav tm="0">
                                          <p:val>
                                            <p:strVal val="ppt_w"/>
                                          </p:val>
                                        </p:tav>
                                        <p:tav tm="100000">
                                          <p:val>
                                            <p:strVal val="ppt_w*.05"/>
                                          </p:val>
                                        </p:tav>
                                      </p:tavLst>
                                    </p:anim>
                                    <p:anim calcmode="lin" valueType="num">
                                      <p:cBhvr>
                                        <p:cTn id="94" dur="500" decel="50000">
                                          <p:stCondLst>
                                            <p:cond delay="500"/>
                                          </p:stCondLst>
                                        </p:cTn>
                                        <p:tgtEl>
                                          <p:spTgt spid="172059"/>
                                        </p:tgtEl>
                                        <p:attrNameLst>
                                          <p:attrName>ppt_w</p:attrName>
                                        </p:attrNameLst>
                                      </p:cBhvr>
                                      <p:tavLst>
                                        <p:tav tm="0">
                                          <p:val>
                                            <p:strVal val="ppt_w"/>
                                          </p:val>
                                        </p:tav>
                                        <p:tav tm="100000">
                                          <p:val>
                                            <p:strVal val="ppt_w/.05"/>
                                          </p:val>
                                        </p:tav>
                                      </p:tavLst>
                                    </p:anim>
                                    <p:anim calcmode="lin" valueType="num">
                                      <p:cBhvr>
                                        <p:cTn id="95" dur="500" accel="50000">
                                          <p:stCondLst>
                                            <p:cond delay="500"/>
                                          </p:stCondLst>
                                        </p:cTn>
                                        <p:tgtEl>
                                          <p:spTgt spid="172059"/>
                                        </p:tgtEl>
                                        <p:attrNameLst>
                                          <p:attrName>style.rotation</p:attrName>
                                        </p:attrNameLst>
                                      </p:cBhvr>
                                      <p:tavLst>
                                        <p:tav tm="0">
                                          <p:val>
                                            <p:fltVal val="0"/>
                                          </p:val>
                                        </p:tav>
                                        <p:tav tm="100000">
                                          <p:val>
                                            <p:fltVal val="-90"/>
                                          </p:val>
                                        </p:tav>
                                      </p:tavLst>
                                    </p:anim>
                                    <p:set>
                                      <p:cBhvr>
                                        <p:cTn id="96" dur="1" fill="hold">
                                          <p:stCondLst>
                                            <p:cond delay="999"/>
                                          </p:stCondLst>
                                        </p:cTn>
                                        <p:tgtEl>
                                          <p:spTgt spid="172059"/>
                                        </p:tgtEl>
                                        <p:attrNameLst>
                                          <p:attrName>style.visibility</p:attrName>
                                        </p:attrNameLst>
                                      </p:cBhvr>
                                      <p:to>
                                        <p:strVal val="hidden"/>
                                      </p:to>
                                    </p:set>
                                  </p:childTnLst>
                                </p:cTn>
                              </p:par>
                            </p:childTnLst>
                          </p:cTn>
                        </p:par>
                      </p:childTnLst>
                    </p:cTn>
                  </p:par>
                </p:childTnLst>
              </p:cTn>
              <p:nextCondLst>
                <p:cond evt="onClick" delay="0">
                  <p:tgtEl>
                    <p:spTgt spid="172059"/>
                  </p:tgtEl>
                </p:cond>
              </p:nextCondLst>
            </p:seq>
          </p:childTnLst>
        </p:cTn>
      </p:par>
    </p:tnLst>
    <p:bldLst>
      <p:bldP spid="172034" grpId="0" animBg="1"/>
      <p:bldP spid="172053" grpId="0" animBg="1"/>
      <p:bldP spid="172054" grpId="0" animBg="1"/>
      <p:bldP spid="172055" grpId="0" animBg="1"/>
      <p:bldP spid="172056" grpId="0" animBg="1"/>
      <p:bldP spid="172057" grpId="0" animBg="1"/>
      <p:bldP spid="172058" grpId="0" animBg="1"/>
      <p:bldP spid="172059" grpId="0" animBg="1"/>
      <p:bldP spid="172060" grpId="0" animBg="1"/>
      <p:bldP spid="17206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11885"/>
            <a:ext cx="11426456" cy="723271"/>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900" b="1" dirty="0" err="1">
                <a:solidFill>
                  <a:srgbClr val="FF0000"/>
                </a:solidFill>
                <a:latin typeface="Times New Roman" pitchFamily="18" charset="0"/>
                <a:cs typeface="Times New Roman" pitchFamily="18" charset="0"/>
              </a:rPr>
              <a:t>Câu</a:t>
            </a:r>
            <a:r>
              <a:rPr lang="en-US" sz="3900" b="1" dirty="0">
                <a:solidFill>
                  <a:srgbClr val="FF0000"/>
                </a:solidFill>
                <a:latin typeface="Times New Roman" pitchFamily="18" charset="0"/>
                <a:cs typeface="Times New Roman" pitchFamily="18" charset="0"/>
              </a:rPr>
              <a:t> 1: </a:t>
            </a:r>
            <a:r>
              <a:rPr lang="en-US" sz="3900" b="1" dirty="0" err="1">
                <a:solidFill>
                  <a:srgbClr val="FF0000"/>
                </a:solidFill>
                <a:latin typeface="Times New Roman" pitchFamily="18" charset="0"/>
                <a:cs typeface="Times New Roman" pitchFamily="18" charset="0"/>
              </a:rPr>
              <a:t>Truyện</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cổ</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tích</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thường</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có</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yếu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tố</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nào</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sau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đây</a:t>
            </a:r>
            <a:r>
              <a:rPr lang="en-US" sz="3900" b="1" dirty="0">
                <a:solidFill>
                  <a:srgbClr val="FF0000"/>
                </a:solidFill>
                <a:latin typeface="Times New Roman" pitchFamily="18" charset="0"/>
                <a:cs typeface="Times New Roman" pitchFamily="18" charset="0"/>
              </a:rPr>
              <a:t>? </a:t>
            </a:r>
          </a:p>
        </p:txBody>
      </p:sp>
      <p:sp>
        <p:nvSpPr>
          <p:cNvPr id="4" name="TextBox 3"/>
          <p:cNvSpPr txBox="1"/>
          <p:nvPr/>
        </p:nvSpPr>
        <p:spPr>
          <a:xfrm>
            <a:off x="2962957" y="1701200"/>
            <a:ext cx="5874359" cy="692493"/>
          </a:xfrm>
          <a:prstGeom prst="rect">
            <a:avLst/>
          </a:prstGeom>
          <a:noFill/>
        </p:spPr>
        <p:txBody>
          <a:bodyPr wrap="none" lIns="121917" tIns="60958" rIns="121917" bIns="60958" rtlCol="0">
            <a:spAutoFit/>
          </a:bodyPr>
          <a:lstStyle/>
          <a:p>
            <a:r>
              <a:rPr lang="en-US" sz="3700" dirty="0">
                <a:latin typeface="Times New Roman" pitchFamily="18" charset="0"/>
                <a:cs typeface="Times New Roman" pitchFamily="18" charset="0"/>
              </a:rPr>
              <a:t>A.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hoang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đường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kì</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ảo</a:t>
            </a:r>
            <a:endParaRPr lang="en-US" sz="3700" dirty="0">
              <a:latin typeface="Times New Roman" pitchFamily="18" charset="0"/>
              <a:cs typeface="Times New Roman" pitchFamily="18" charset="0"/>
            </a:endParaRPr>
          </a:p>
        </p:txBody>
      </p:sp>
      <p:sp>
        <p:nvSpPr>
          <p:cNvPr id="6" name="TextBox 5"/>
          <p:cNvSpPr txBox="1"/>
          <p:nvPr/>
        </p:nvSpPr>
        <p:spPr>
          <a:xfrm>
            <a:off x="2925150" y="3024367"/>
            <a:ext cx="3902665" cy="692493"/>
          </a:xfrm>
          <a:prstGeom prst="rect">
            <a:avLst/>
          </a:prstGeom>
          <a:noFill/>
        </p:spPr>
        <p:txBody>
          <a:bodyPr wrap="none" lIns="121917" tIns="60958" rIns="121917" bIns="60958" rtlCol="0">
            <a:spAutoFit/>
          </a:bodyPr>
          <a:lstStyle/>
          <a:p>
            <a:r>
              <a:rPr lang="en-US" sz="3700" dirty="0">
                <a:latin typeface="Times New Roman" pitchFamily="18" charset="0"/>
                <a:cs typeface="Times New Roman" pitchFamily="18" charset="0"/>
              </a:rPr>
              <a:t>B.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khoa</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học</a:t>
            </a:r>
            <a:endParaRPr lang="en-US" sz="3700" dirty="0">
              <a:latin typeface="Times New Roman" pitchFamily="18" charset="0"/>
              <a:cs typeface="Times New Roman" pitchFamily="18" charset="0"/>
            </a:endParaRPr>
          </a:p>
        </p:txBody>
      </p:sp>
      <p:sp>
        <p:nvSpPr>
          <p:cNvPr id="8" name="TextBox 7"/>
          <p:cNvSpPr txBox="1"/>
          <p:nvPr/>
        </p:nvSpPr>
        <p:spPr>
          <a:xfrm>
            <a:off x="2925155" y="4271916"/>
            <a:ext cx="3947549" cy="692493"/>
          </a:xfrm>
          <a:prstGeom prst="rect">
            <a:avLst/>
          </a:prstGeom>
          <a:noFill/>
        </p:spPr>
        <p:txBody>
          <a:bodyPr wrap="none" lIns="121917" tIns="60958" rIns="121917" bIns="60958" rtlCol="0">
            <a:spAutoFit/>
          </a:bodyPr>
          <a:lstStyle/>
          <a:p>
            <a:r>
              <a:rPr lang="en-US" sz="3700" dirty="0">
                <a:latin typeface="Times New Roman" pitchFamily="18" charset="0"/>
                <a:cs typeface="Times New Roman" pitchFamily="18" charset="0"/>
              </a:rPr>
              <a:t>C.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hiện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thực</a:t>
            </a:r>
            <a:endParaRPr lang="en-US" sz="3700" dirty="0">
              <a:latin typeface="Times New Roman" pitchFamily="18" charset="0"/>
              <a:cs typeface="Times New Roman" pitchFamily="18" charset="0"/>
            </a:endParaRPr>
          </a:p>
        </p:txBody>
      </p:sp>
      <p:sp>
        <p:nvSpPr>
          <p:cNvPr id="10" name="TextBox 9"/>
          <p:cNvSpPr txBox="1"/>
          <p:nvPr/>
        </p:nvSpPr>
        <p:spPr>
          <a:xfrm>
            <a:off x="2967683" y="5533647"/>
            <a:ext cx="3857781" cy="692493"/>
          </a:xfrm>
          <a:prstGeom prst="rect">
            <a:avLst/>
          </a:prstGeom>
          <a:noFill/>
        </p:spPr>
        <p:txBody>
          <a:bodyPr wrap="none" lIns="121917" tIns="60958" rIns="121917" bIns="60958" rtlCol="0">
            <a:spAutoFit/>
          </a:bodyPr>
          <a:lstStyle/>
          <a:p>
            <a:r>
              <a:rPr lang="en-US" sz="3700" dirty="0">
                <a:latin typeface="Times New Roman" pitchFamily="18" charset="0"/>
                <a:cs typeface="Times New Roman" pitchFamily="18" charset="0"/>
              </a:rPr>
              <a:t>D.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gây</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cười</a:t>
            </a:r>
            <a:endParaRPr lang="en-US" sz="3700" dirty="0">
              <a:latin typeface="Times New Roman" pitchFamily="18" charset="0"/>
              <a:cs typeface="Times New Roman" pitchFamily="18" charset="0"/>
            </a:endParaRPr>
          </a:p>
        </p:txBody>
      </p:sp>
      <p:sp>
        <p:nvSpPr>
          <p:cNvPr id="11" name="Oval 10"/>
          <p:cNvSpPr/>
          <p:nvPr/>
        </p:nvSpPr>
        <p:spPr>
          <a:xfrm>
            <a:off x="3030398" y="1888129"/>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97" y="1585086"/>
            <a:ext cx="2536140"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272593" y="1178377"/>
            <a:ext cx="2222512" cy="1967878"/>
          </a:xfrm>
          <a:prstGeom prst="rect">
            <a:avLst/>
          </a:prstGeom>
        </p:spPr>
      </p:pic>
      <p:pic>
        <p:nvPicPr>
          <p:cNvPr id="14"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738" y="2822428"/>
            <a:ext cx="2203537" cy="1795734"/>
          </a:xfrm>
          <a:prstGeom prst="rect">
            <a:avLst/>
          </a:prstGeom>
        </p:spPr>
      </p:pic>
      <p:pic>
        <p:nvPicPr>
          <p:cNvPr id="15"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759652" y="4964409"/>
            <a:ext cx="3974186" cy="1809851"/>
          </a:xfrm>
          <a:prstGeom prst="rect">
            <a:avLst/>
          </a:prstGeom>
        </p:spPr>
      </p:pic>
      <p:sp>
        <p:nvSpPr>
          <p:cNvPr id="16" name="Left Arrow 15">
            <a:hlinkClick r:id="rId4" action="ppaction://hlinksldjump"/>
          </p:cNvPr>
          <p:cNvSpPr/>
          <p:nvPr/>
        </p:nvSpPr>
        <p:spPr>
          <a:xfrm>
            <a:off x="11194576" y="-39246"/>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10"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555" y="85047"/>
            <a:ext cx="11057845" cy="1261880"/>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700" b="1" dirty="0" err="1">
                <a:solidFill>
                  <a:srgbClr val="FF0000"/>
                </a:solidFill>
                <a:latin typeface="Times New Roman" pitchFamily="18" charset="0"/>
                <a:cs typeface="Times New Roman" pitchFamily="18" charset="0"/>
              </a:rPr>
              <a:t>Câu</a:t>
            </a:r>
            <a:r>
              <a:rPr lang="en-US" sz="3700" b="1" dirty="0">
                <a:solidFill>
                  <a:srgbClr val="FF0000"/>
                </a:solidFill>
                <a:latin typeface="Times New Roman" pitchFamily="18" charset="0"/>
                <a:cs typeface="Times New Roman" pitchFamily="18" charset="0"/>
              </a:rPr>
              <a:t> 2: </a:t>
            </a:r>
            <a:r>
              <a:rPr lang="en-US" sz="3700" b="1" dirty="0" err="1">
                <a:solidFill>
                  <a:srgbClr val="FF0000"/>
                </a:solidFill>
                <a:latin typeface="Times New Roman" pitchFamily="18" charset="0"/>
                <a:cs typeface="Times New Roman" pitchFamily="18" charset="0"/>
              </a:rPr>
              <a:t>Truyện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cổ</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tích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thường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phản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ánh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cuộc</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đấu</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tranh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nào</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trong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xã</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hội</a:t>
            </a:r>
            <a:r>
              <a:rPr lang="en-US" sz="3700" b="1" dirty="0">
                <a:solidFill>
                  <a:srgbClr val="FF0000"/>
                </a:solidFill>
                <a:latin typeface="Times New Roman" pitchFamily="18" charset="0"/>
                <a:cs typeface="Times New Roman" pitchFamily="18" charset="0"/>
              </a:rPr>
              <a:t>? </a:t>
            </a:r>
          </a:p>
        </p:txBody>
      </p:sp>
      <p:sp>
        <p:nvSpPr>
          <p:cNvPr id="4" name="TextBox 3"/>
          <p:cNvSpPr txBox="1"/>
          <p:nvPr/>
        </p:nvSpPr>
        <p:spPr>
          <a:xfrm>
            <a:off x="1186342" y="2155449"/>
            <a:ext cx="8274054"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endParaRPr lang="en-US" sz="3200" dirty="0">
              <a:latin typeface="Times New Roman" pitchFamily="18" charset="0"/>
              <a:cs typeface="Times New Roman" pitchFamily="18" charset="0"/>
            </a:endParaRPr>
          </a:p>
        </p:txBody>
      </p:sp>
      <p:sp>
        <p:nvSpPr>
          <p:cNvPr id="6" name="TextBox 5"/>
          <p:cNvSpPr txBox="1"/>
          <p:nvPr/>
        </p:nvSpPr>
        <p:spPr>
          <a:xfrm>
            <a:off x="1186342" y="3103219"/>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endParaRPr lang="en-US" sz="3200" dirty="0">
              <a:latin typeface="Times New Roman" pitchFamily="18" charset="0"/>
              <a:cs typeface="Times New Roman" pitchFamily="18" charset="0"/>
            </a:endParaRPr>
          </a:p>
        </p:txBody>
      </p:sp>
      <p:sp>
        <p:nvSpPr>
          <p:cNvPr id="8" name="TextBox 7"/>
          <p:cNvSpPr txBox="1"/>
          <p:nvPr/>
        </p:nvSpPr>
        <p:spPr>
          <a:xfrm>
            <a:off x="1186347" y="3903856"/>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hậu</a:t>
            </a:r>
            <a:endParaRPr lang="en-US" sz="3200" dirty="0">
              <a:latin typeface="Times New Roman" pitchFamily="18" charset="0"/>
              <a:cs typeface="Times New Roman" pitchFamily="18" charset="0"/>
            </a:endParaRPr>
          </a:p>
        </p:txBody>
      </p:sp>
      <p:sp>
        <p:nvSpPr>
          <p:cNvPr id="10" name="TextBox 9"/>
          <p:cNvSpPr txBox="1"/>
          <p:nvPr/>
        </p:nvSpPr>
        <p:spPr>
          <a:xfrm>
            <a:off x="1212060" y="4889577"/>
            <a:ext cx="7129510"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endParaRPr lang="en-US" sz="3200" dirty="0">
              <a:latin typeface="Times New Roman" pitchFamily="18" charset="0"/>
              <a:cs typeface="Times New Roman" pitchFamily="18" charset="0"/>
            </a:endParaRPr>
          </a:p>
        </p:txBody>
      </p:sp>
      <p:sp>
        <p:nvSpPr>
          <p:cNvPr id="11" name="Oval 10"/>
          <p:cNvSpPr/>
          <p:nvPr/>
        </p:nvSpPr>
        <p:spPr>
          <a:xfrm>
            <a:off x="1303262" y="4964409"/>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66720" y="713715"/>
            <a:ext cx="1690680"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900138" y="969231"/>
            <a:ext cx="1586174" cy="1967878"/>
          </a:xfrm>
          <a:prstGeom prst="rect">
            <a:avLst/>
          </a:prstGeom>
        </p:spPr>
      </p:pic>
      <p:pic>
        <p:nvPicPr>
          <p:cNvPr id="14"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155788" y="5570192"/>
            <a:ext cx="1712229" cy="1191093"/>
          </a:xfrm>
          <a:prstGeom prst="rect">
            <a:avLst/>
          </a:prstGeom>
        </p:spPr>
      </p:pic>
      <p:pic>
        <p:nvPicPr>
          <p:cNvPr id="15"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988252" y="5171853"/>
            <a:ext cx="3974186" cy="1809851"/>
          </a:xfrm>
          <a:prstGeom prst="rect">
            <a:avLst/>
          </a:prstGeom>
        </p:spPr>
      </p:pic>
      <p:sp>
        <p:nvSpPr>
          <p:cNvPr id="16" name="Left Arrow 15">
            <a:hlinkClick r:id="rId2" action="ppaction://hlinksldjump"/>
          </p:cNvPr>
          <p:cNvSpPr/>
          <p:nvPr/>
        </p:nvSpPr>
        <p:spPr>
          <a:xfrm>
            <a:off x="11224846" y="-27752"/>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10"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555" y="85047"/>
            <a:ext cx="11057845" cy="1261880"/>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700" b="1" dirty="0" err="1">
                <a:solidFill>
                  <a:srgbClr val="FF0000"/>
                </a:solidFill>
                <a:latin typeface="Times New Roman" pitchFamily="18" charset="0"/>
                <a:cs typeface="Times New Roman" pitchFamily="18" charset="0"/>
              </a:rPr>
              <a:t>Câu</a:t>
            </a:r>
            <a:r>
              <a:rPr lang="en-US" sz="3700" b="1" dirty="0">
                <a:solidFill>
                  <a:srgbClr val="FF0000"/>
                </a:solidFill>
                <a:latin typeface="Times New Roman" pitchFamily="18" charset="0"/>
                <a:cs typeface="Times New Roman" pitchFamily="18" charset="0"/>
              </a:rPr>
              <a:t> 3: </a:t>
            </a:r>
            <a:r>
              <a:rPr lang="en-US" sz="3700" b="1" dirty="0" err="1">
                <a:solidFill>
                  <a:srgbClr val="FF0000"/>
                </a:solidFill>
                <a:latin typeface="Times New Roman" pitchFamily="18" charset="0"/>
                <a:cs typeface="Times New Roman" pitchFamily="18" charset="0"/>
              </a:rPr>
              <a:t>Kiểu</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kết</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thúc</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có</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hậu</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trong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truyện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cổ</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tích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thể</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hiện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quan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niệm</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của</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nhân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dân</a:t>
            </a:r>
            <a:r>
              <a:rPr lang="en-US" sz="3700" b="1" dirty="0">
                <a:solidFill>
                  <a:srgbClr val="FF0000"/>
                </a:solidFill>
                <a:latin typeface="Times New Roman" pitchFamily="18" charset="0"/>
                <a:cs typeface="Times New Roman" pitchFamily="18" charset="0"/>
              </a:rPr>
              <a:t> ta:</a:t>
            </a:r>
          </a:p>
        </p:txBody>
      </p:sp>
      <p:sp>
        <p:nvSpPr>
          <p:cNvPr id="4" name="TextBox 3"/>
          <p:cNvSpPr txBox="1"/>
          <p:nvPr/>
        </p:nvSpPr>
        <p:spPr>
          <a:xfrm>
            <a:off x="1453711" y="1899676"/>
            <a:ext cx="8017573"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Hé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hết</a:t>
            </a:r>
            <a:endParaRPr lang="en-US" sz="3200" dirty="0">
              <a:latin typeface="Times New Roman" pitchFamily="18" charset="0"/>
              <a:cs typeface="Times New Roman" pitchFamily="18" charset="0"/>
            </a:endParaRPr>
          </a:p>
        </p:txBody>
      </p:sp>
      <p:sp>
        <p:nvSpPr>
          <p:cNvPr id="6" name="TextBox 5"/>
          <p:cNvSpPr txBox="1"/>
          <p:nvPr/>
        </p:nvSpPr>
        <p:spPr>
          <a:xfrm>
            <a:off x="1456691" y="2742907"/>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endParaRPr lang="en-US" sz="3200" dirty="0">
              <a:latin typeface="Times New Roman" pitchFamily="18" charset="0"/>
              <a:cs typeface="Times New Roman" pitchFamily="18" charset="0"/>
            </a:endParaRPr>
          </a:p>
        </p:txBody>
      </p:sp>
      <p:sp>
        <p:nvSpPr>
          <p:cNvPr id="8" name="TextBox 7"/>
          <p:cNvSpPr txBox="1"/>
          <p:nvPr/>
        </p:nvSpPr>
        <p:spPr>
          <a:xfrm>
            <a:off x="1387645" y="3720589"/>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endParaRPr lang="en-US" sz="3200" dirty="0">
              <a:latin typeface="Times New Roman" pitchFamily="18" charset="0"/>
              <a:cs typeface="Times New Roman" pitchFamily="18" charset="0"/>
            </a:endParaRPr>
          </a:p>
        </p:txBody>
      </p:sp>
      <p:sp>
        <p:nvSpPr>
          <p:cNvPr id="10" name="TextBox 9"/>
          <p:cNvSpPr txBox="1"/>
          <p:nvPr/>
        </p:nvSpPr>
        <p:spPr>
          <a:xfrm>
            <a:off x="1453711" y="4481470"/>
            <a:ext cx="10250557"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endParaRPr lang="en-US" sz="3200" dirty="0">
              <a:latin typeface="Times New Roman" pitchFamily="18" charset="0"/>
              <a:cs typeface="Times New Roman" pitchFamily="18" charset="0"/>
            </a:endParaRPr>
          </a:p>
        </p:txBody>
      </p:sp>
      <p:sp>
        <p:nvSpPr>
          <p:cNvPr id="11" name="Oval 10"/>
          <p:cNvSpPr/>
          <p:nvPr/>
        </p:nvSpPr>
        <p:spPr>
          <a:xfrm>
            <a:off x="1430083" y="3795421"/>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66720" y="713715"/>
            <a:ext cx="1690680"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900138" y="969231"/>
            <a:ext cx="1586174" cy="1967878"/>
          </a:xfrm>
          <a:prstGeom prst="rect">
            <a:avLst/>
          </a:prstGeom>
        </p:spPr>
      </p:pic>
      <p:pic>
        <p:nvPicPr>
          <p:cNvPr id="14"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155788" y="5570192"/>
            <a:ext cx="1712229" cy="1191093"/>
          </a:xfrm>
          <a:prstGeom prst="rect">
            <a:avLst/>
          </a:prstGeom>
        </p:spPr>
      </p:pic>
      <p:pic>
        <p:nvPicPr>
          <p:cNvPr id="15"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988252" y="5171853"/>
            <a:ext cx="3974186" cy="1809851"/>
          </a:xfrm>
          <a:prstGeom prst="rect">
            <a:avLst/>
          </a:prstGeom>
        </p:spPr>
      </p:pic>
      <p:sp>
        <p:nvSpPr>
          <p:cNvPr id="16" name="Left Arrow 15">
            <a:hlinkClick r:id="rId2" action="ppaction://hlinksldjump"/>
          </p:cNvPr>
          <p:cNvSpPr/>
          <p:nvPr/>
        </p:nvSpPr>
        <p:spPr>
          <a:xfrm>
            <a:off x="11224846" y="0"/>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10"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555" y="85047"/>
            <a:ext cx="11057845" cy="1261880"/>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700" b="1" dirty="0" err="1">
                <a:solidFill>
                  <a:srgbClr val="FF0000"/>
                </a:solidFill>
                <a:latin typeface="Times New Roman" pitchFamily="18" charset="0"/>
                <a:cs typeface="Times New Roman" pitchFamily="18" charset="0"/>
              </a:rPr>
              <a:t>Câu</a:t>
            </a:r>
            <a:r>
              <a:rPr lang="en-US" sz="3700" b="1" dirty="0">
                <a:solidFill>
                  <a:srgbClr val="FF0000"/>
                </a:solidFill>
                <a:latin typeface="Times New Roman" pitchFamily="18" charset="0"/>
                <a:cs typeface="Times New Roman" pitchFamily="18" charset="0"/>
              </a:rPr>
              <a:t> 4: Chi </a:t>
            </a:r>
            <a:r>
              <a:rPr lang="en-US" sz="3700" b="1" dirty="0" err="1">
                <a:solidFill>
                  <a:srgbClr val="FF0000"/>
                </a:solidFill>
                <a:latin typeface="Times New Roman" pitchFamily="18" charset="0"/>
                <a:cs typeface="Times New Roman" pitchFamily="18" charset="0"/>
              </a:rPr>
              <a:t>tiết</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nào</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không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cho</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thấy</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nguồn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gốc</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ra</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đời</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và</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sự</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lớn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lên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khác</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thường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thần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kì</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của</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Thạch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Sanh</a:t>
            </a:r>
            <a:endParaRPr lang="en-US" sz="3700" b="1" dirty="0">
              <a:solidFill>
                <a:srgbClr val="FF0000"/>
              </a:solidFill>
              <a:latin typeface="Times New Roman" pitchFamily="18" charset="0"/>
              <a:cs typeface="Times New Roman" pitchFamily="18" charset="0"/>
            </a:endParaRPr>
          </a:p>
        </p:txBody>
      </p:sp>
      <p:sp>
        <p:nvSpPr>
          <p:cNvPr id="4" name="TextBox 3"/>
          <p:cNvSpPr txBox="1"/>
          <p:nvPr/>
        </p:nvSpPr>
        <p:spPr>
          <a:xfrm>
            <a:off x="1453711" y="1899676"/>
            <a:ext cx="7171188"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p>
        </p:txBody>
      </p:sp>
      <p:sp>
        <p:nvSpPr>
          <p:cNvPr id="8" name="TextBox 7"/>
          <p:cNvSpPr txBox="1"/>
          <p:nvPr/>
        </p:nvSpPr>
        <p:spPr>
          <a:xfrm>
            <a:off x="1316671" y="3412738"/>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endParaRPr lang="en-US" sz="3200" dirty="0">
              <a:latin typeface="Times New Roman" pitchFamily="18" charset="0"/>
              <a:cs typeface="Times New Roman" pitchFamily="18" charset="0"/>
            </a:endParaRPr>
          </a:p>
        </p:txBody>
      </p:sp>
      <p:sp>
        <p:nvSpPr>
          <p:cNvPr id="10" name="TextBox 9"/>
          <p:cNvSpPr txBox="1"/>
          <p:nvPr/>
        </p:nvSpPr>
        <p:spPr>
          <a:xfrm>
            <a:off x="1321288" y="4084708"/>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côi</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củi</a:t>
            </a:r>
            <a:r>
              <a:rPr lang="en-US" sz="3200" dirty="0">
                <a:latin typeface="Times New Roman" pitchFamily="18" charset="0"/>
                <a:cs typeface="Times New Roman" pitchFamily="18" charset="0"/>
              </a:rPr>
              <a:t> </a:t>
            </a:r>
          </a:p>
        </p:txBody>
      </p:sp>
      <p:sp>
        <p:nvSpPr>
          <p:cNvPr id="11" name="Rectangle 10"/>
          <p:cNvSpPr/>
          <p:nvPr/>
        </p:nvSpPr>
        <p:spPr>
          <a:xfrm>
            <a:off x="1562851" y="2562150"/>
            <a:ext cx="8009859" cy="615553"/>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endParaRPr lang="en-US" sz="3200" dirty="0">
              <a:latin typeface="Times New Roman" pitchFamily="18" charset="0"/>
              <a:cs typeface="Times New Roman" pitchFamily="18" charset="0"/>
            </a:endParaRPr>
          </a:p>
        </p:txBody>
      </p:sp>
      <p:sp>
        <p:nvSpPr>
          <p:cNvPr id="12" name="Oval 11"/>
          <p:cNvSpPr/>
          <p:nvPr/>
        </p:nvSpPr>
        <p:spPr>
          <a:xfrm>
            <a:off x="1316671" y="4223962"/>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148662" y="1002163"/>
            <a:ext cx="1690680"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211877" y="1295149"/>
            <a:ext cx="1586174" cy="1967878"/>
          </a:xfrm>
          <a:prstGeom prst="rect">
            <a:avLst/>
          </a:prstGeom>
        </p:spPr>
      </p:pic>
      <p:pic>
        <p:nvPicPr>
          <p:cNvPr id="15"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2545389" y="5341592"/>
            <a:ext cx="1712229" cy="1191093"/>
          </a:xfrm>
          <a:prstGeom prst="rect">
            <a:avLst/>
          </a:prstGeom>
        </p:spPr>
      </p:pic>
      <p:pic>
        <p:nvPicPr>
          <p:cNvPr id="16"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518529" y="5057248"/>
            <a:ext cx="3974186" cy="1809851"/>
          </a:xfrm>
          <a:prstGeom prst="rect">
            <a:avLst/>
          </a:prstGeom>
        </p:spPr>
      </p:pic>
      <p:sp>
        <p:nvSpPr>
          <p:cNvPr id="17" name="Left Arrow 16">
            <a:hlinkClick r:id="rId2" action="ppaction://hlinksldjump"/>
          </p:cNvPr>
          <p:cNvSpPr/>
          <p:nvPr/>
        </p:nvSpPr>
        <p:spPr>
          <a:xfrm>
            <a:off x="11243599" y="-50202"/>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900" decel="100000" fill="hold"/>
                                        <p:tgtEl>
                                          <p:spTgt spid="1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STV116"/>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rot="5400000">
            <a:off x="8365108" y="279005"/>
            <a:ext cx="1995488"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k_anhdong_amnhac"/>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2254738" y="3364523"/>
            <a:ext cx="50292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nvSpPr>
        <p:spPr bwMode="auto">
          <a:xfrm>
            <a:off x="2580054" y="411894"/>
            <a:ext cx="5740399"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000" b="1" kern="10" dirty="0">
                <a:ln w="19050">
                  <a:solidFill>
                    <a:srgbClr val="99CCFF"/>
                  </a:solidFill>
                  <a:round/>
                  <a:headEnd/>
                  <a:tailEnd/>
                </a:ln>
                <a:solidFill>
                  <a:srgbClr val="FF0000"/>
                </a:solidFill>
                <a:effectLst>
                  <a:outerShdw dist="35921" dir="2700000" algn="ctr" rotWithShape="0">
                    <a:srgbClr val="990000"/>
                  </a:outerShdw>
                </a:effectLst>
                <a:latin typeface="Impact" panose="020B0806030902050204" pitchFamily="34" charset="0"/>
                <a:cs typeface="Arial" panose="020B0604020202020204" pitchFamily="34" charset="0"/>
              </a:rPr>
              <a:t>Lucky Number</a:t>
            </a:r>
          </a:p>
        </p:txBody>
      </p:sp>
      <p:pic>
        <p:nvPicPr>
          <p:cNvPr id="6"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291496" y="1587817"/>
            <a:ext cx="1690680"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653003" y="563720"/>
            <a:ext cx="1586174" cy="1967878"/>
          </a:xfrm>
          <a:prstGeom prst="rect">
            <a:avLst/>
          </a:prstGeom>
        </p:spPr>
      </p:pic>
      <p:pic>
        <p:nvPicPr>
          <p:cNvPr id="8"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42509" y="5201222"/>
            <a:ext cx="1712229" cy="1191093"/>
          </a:xfrm>
          <a:prstGeom prst="rect">
            <a:avLst/>
          </a:prstGeom>
        </p:spPr>
      </p:pic>
      <p:pic>
        <p:nvPicPr>
          <p:cNvPr id="9"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545083" y="4582464"/>
            <a:ext cx="3974186" cy="1809851"/>
          </a:xfrm>
          <a:prstGeom prst="rect">
            <a:avLst/>
          </a:prstGeom>
        </p:spPr>
      </p:pic>
      <p:sp>
        <p:nvSpPr>
          <p:cNvPr id="10" name="Left Arrow 9">
            <a:hlinkClick r:id="rId2" action="ppaction://hlinksldjump"/>
          </p:cNvPr>
          <p:cNvSpPr/>
          <p:nvPr/>
        </p:nvSpPr>
        <p:spPr>
          <a:xfrm>
            <a:off x="11046929" y="-7657"/>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ordArt 6"/>
          <p:cNvSpPr>
            <a:spLocks noChangeArrowheads="1" noChangeShapeType="1" noTextEdit="1"/>
          </p:cNvSpPr>
          <p:nvPr/>
        </p:nvSpPr>
        <p:spPr bwMode="auto">
          <a:xfrm>
            <a:off x="2087802" y="1524893"/>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000" b="1" kern="10" dirty="0">
                <a:ln w="19050">
                  <a:solidFill>
                    <a:srgbClr val="99CCFF"/>
                  </a:solidFill>
                  <a:round/>
                  <a:headEnd/>
                  <a:tailEnd/>
                </a:ln>
                <a:solidFill>
                  <a:srgbClr val="0000FF"/>
                </a:solidFill>
                <a:effectLst>
                  <a:outerShdw dist="35921" dir="2700000" algn="ctr" rotWithShape="0">
                    <a:srgbClr val="990000"/>
                  </a:outerShdw>
                </a:effectLst>
                <a:latin typeface="iCiel Nabila" pitchFamily="2" charset="0"/>
                <a:cs typeface="Arial" panose="020B0604020202020204" pitchFamily="34" charset="0"/>
              </a:rPr>
              <a:t>CHÚC MỪNG BẠN</a:t>
            </a:r>
            <a:endParaRPr lang="en-US" sz="4000" b="1" kern="10" dirty="0">
              <a:ln w="19050">
                <a:solidFill>
                  <a:srgbClr val="99CCFF"/>
                </a:solidFill>
                <a:round/>
                <a:headEnd/>
                <a:tailEnd/>
              </a:ln>
              <a:solidFill>
                <a:srgbClr val="0000FF"/>
              </a:solidFill>
              <a:effectLst>
                <a:outerShdw dist="35921" dir="2700000" algn="ctr" rotWithShape="0">
                  <a:srgbClr val="990000"/>
                </a:outerShdw>
              </a:effectLst>
              <a:latin typeface="Harlow Solid Italic" panose="04030604020F02020D02" pitchFamily="82" charset="0"/>
              <a:cs typeface="Arial" panose="020B0604020202020204" pitchFamily="34" charset="0"/>
            </a:endParaRPr>
          </a:p>
        </p:txBody>
      </p:sp>
      <p:sp>
        <p:nvSpPr>
          <p:cNvPr id="12" name="Rectangle 11"/>
          <p:cNvSpPr/>
          <p:nvPr/>
        </p:nvSpPr>
        <p:spPr>
          <a:xfrm>
            <a:off x="1080930" y="189423"/>
            <a:ext cx="1244251" cy="630942"/>
          </a:xfrm>
          <a:prstGeom prst="rect">
            <a:avLst/>
          </a:prstGeom>
        </p:spPr>
        <p:txBody>
          <a:bodyPr wrap="none">
            <a:spAutoFit/>
          </a:bodyPr>
          <a:lstStyle/>
          <a:p>
            <a:r>
              <a:rPr lang="en-US" sz="3500" dirty="0" err="1">
                <a:solidFill>
                  <a:srgbClr val="FF0000"/>
                </a:solidFill>
                <a:latin typeface="Times New Roman" pitchFamily="18" charset="0"/>
                <a:cs typeface="Times New Roman" pitchFamily="18" charset="0"/>
              </a:rPr>
              <a:t>Câu</a:t>
            </a:r>
            <a:r>
              <a:rPr lang="en-US" sz="3500" dirty="0">
                <a:solidFill>
                  <a:srgbClr val="FF0000"/>
                </a:solidFill>
                <a:latin typeface="Times New Roman" pitchFamily="18" charset="0"/>
                <a:cs typeface="Times New Roman" pitchFamily="18" charset="0"/>
              </a:rPr>
              <a:t> 5</a:t>
            </a:r>
            <a:endParaRPr lang="en-US" dirty="0"/>
          </a:p>
        </p:txBody>
      </p:sp>
      <p:grpSp>
        <p:nvGrpSpPr>
          <p:cNvPr id="17" name="Group 35"/>
          <p:cNvGrpSpPr>
            <a:grpSpLocks/>
          </p:cNvGrpSpPr>
          <p:nvPr/>
        </p:nvGrpSpPr>
        <p:grpSpPr bwMode="auto">
          <a:xfrm>
            <a:off x="8072701" y="1558700"/>
            <a:ext cx="2752713" cy="3188127"/>
            <a:chOff x="5436610" y="4281879"/>
            <a:chExt cx="2898653" cy="3432513"/>
          </a:xfrm>
        </p:grpSpPr>
        <p:sp>
          <p:nvSpPr>
            <p:cNvPr id="18" name="Rectangle 17"/>
            <p:cNvSpPr/>
            <p:nvPr/>
          </p:nvSpPr>
          <p:spPr>
            <a:xfrm>
              <a:off x="5436610" y="4281879"/>
              <a:ext cx="2898653" cy="2634612"/>
            </a:xfrm>
            <a:prstGeom prst="rect">
              <a:avLst/>
            </a:prstGeom>
            <a:solidFill>
              <a:srgbClr val="002060"/>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a:ea typeface="+mn-ea"/>
                <a:cs typeface="+mn-cs"/>
              </a:endParaRPr>
            </a:p>
          </p:txBody>
        </p:sp>
        <p:grpSp>
          <p:nvGrpSpPr>
            <p:cNvPr id="19" name="Group 10"/>
            <p:cNvGrpSpPr>
              <a:grpSpLocks/>
            </p:cNvGrpSpPr>
            <p:nvPr/>
          </p:nvGrpSpPr>
          <p:grpSpPr bwMode="auto">
            <a:xfrm>
              <a:off x="5769231" y="4370693"/>
              <a:ext cx="2475213" cy="3343699"/>
              <a:chOff x="3780628" y="4479165"/>
              <a:chExt cx="2475213" cy="3343699"/>
            </a:xfrm>
          </p:grpSpPr>
          <p:sp>
            <p:nvSpPr>
              <p:cNvPr id="20" name="TextBox 33"/>
              <p:cNvSpPr txBox="1">
                <a:spLocks noChangeArrowheads="1"/>
              </p:cNvSpPr>
              <p:nvPr/>
            </p:nvSpPr>
            <p:spPr bwMode="auto">
              <a:xfrm>
                <a:off x="3780628" y="4479165"/>
                <a:ext cx="2475213" cy="258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Phần</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thưởng</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dành</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cho</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bạn</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là</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điểm</a:t>
                </a:r>
                <a:r>
                  <a:rPr kumimoji="0" lang="en-US" sz="2800" b="0" i="0" u="none" strike="noStrike" kern="0" cap="none" spc="0" normalizeH="0" noProof="0" dirty="0">
                    <a:ln>
                      <a:noFill/>
                    </a:ln>
                    <a:solidFill>
                      <a:srgbClr val="FFFFFF"/>
                    </a:solidFill>
                    <a:effectLst/>
                    <a:uLnTx/>
                    <a:uFillTx/>
                    <a:latin typeface="Times New Roman" pitchFamily="18" charset="0"/>
                    <a:cs typeface="Times New Roman" pitchFamily="18" charset="0"/>
                  </a:rPr>
                  <a:t> </a:t>
                </a:r>
                <a:endPar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10</a:t>
                </a:r>
                <a:r>
                  <a:rPr kumimoji="0" lang="en-US" sz="32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endParaRPr kumimoji="0" lang="vi-VN" sz="3200" b="0" i="0"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21" name="Rectangle 20"/>
              <p:cNvSpPr/>
              <p:nvPr/>
            </p:nvSpPr>
            <p:spPr>
              <a:xfrm>
                <a:off x="4734045" y="7024963"/>
                <a:ext cx="250814" cy="797901"/>
              </a:xfrm>
              <a:prstGeom prst="rect">
                <a:avLst/>
              </a:prstGeom>
              <a:solidFill>
                <a:srgbClr val="002060"/>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a:ea typeface="+mn-ea"/>
                  <a:cs typeface="+mn-cs"/>
                </a:endParaRPr>
              </a:p>
            </p:txBody>
          </p:sp>
        </p:grpSp>
      </p:grpSp>
    </p:spTree>
  </p:cSld>
  <p:clrMapOvr>
    <a:masterClrMapping/>
  </p:clrMapOvr>
  <p:transition spd="slow">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047"/>
            <a:ext cx="12192000" cy="1354213"/>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500" b="1" dirty="0" err="1">
                <a:solidFill>
                  <a:srgbClr val="FF0000"/>
                </a:solidFill>
                <a:latin typeface="Times New Roman" pitchFamily="18" charset="0"/>
                <a:cs typeface="Times New Roman" pitchFamily="18" charset="0"/>
              </a:rPr>
              <a:t>Câu</a:t>
            </a:r>
            <a:r>
              <a:rPr lang="en-US" sz="3500" b="1" dirty="0">
                <a:solidFill>
                  <a:srgbClr val="FF0000"/>
                </a:solidFill>
                <a:latin typeface="Times New Roman" pitchFamily="18" charset="0"/>
                <a:cs typeface="Times New Roman" pitchFamily="18" charset="0"/>
              </a:rPr>
              <a:t> 6. </a:t>
            </a:r>
            <a:r>
              <a:rPr lang="vi-VN" sz="4000" b="1" dirty="0">
                <a:solidFill>
                  <a:srgbClr val="FF0000"/>
                </a:solidFill>
                <a:latin typeface="Times New Roman" panose="02020603050405020304" pitchFamily="18" charset="0"/>
                <a:cs typeface="Times New Roman" panose="02020603050405020304" pitchFamily="18" charset="0"/>
              </a:rPr>
              <a:t>Hình ảnh niêu cơm ăn hết lại đầy trong truyện Thạch Sanh không thể hiện ý nghĩa nào?</a:t>
            </a:r>
          </a:p>
        </p:txBody>
      </p:sp>
      <p:sp>
        <p:nvSpPr>
          <p:cNvPr id="4" name="TextBox 3"/>
          <p:cNvSpPr txBox="1"/>
          <p:nvPr/>
        </p:nvSpPr>
        <p:spPr>
          <a:xfrm>
            <a:off x="1368652" y="1502713"/>
            <a:ext cx="10086157" cy="1107992"/>
          </a:xfrm>
          <a:prstGeom prst="rect">
            <a:avLst/>
          </a:prstGeom>
          <a:noFill/>
        </p:spPr>
        <p:txBody>
          <a:bodyPr wrap="square" lIns="121917" tIns="60958" rIns="121917" bIns="60958" rtlCol="0">
            <a:spAutoFit/>
          </a:bodyPr>
          <a:lstStyle/>
          <a:p>
            <a:pPr algn="just"/>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Khát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khoan</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a:t>
            </a:r>
          </a:p>
        </p:txBody>
      </p:sp>
      <p:sp>
        <p:nvSpPr>
          <p:cNvPr id="8" name="TextBox 7"/>
          <p:cNvSpPr txBox="1"/>
          <p:nvPr/>
        </p:nvSpPr>
        <p:spPr>
          <a:xfrm>
            <a:off x="1401732" y="4271909"/>
            <a:ext cx="10790269"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vi-VN" sz="3200" dirty="0">
                <a:latin typeface="Times New Roman" pitchFamily="18" charset="0"/>
                <a:cs typeface="Times New Roman" pitchFamily="18" charset="0"/>
              </a:rPr>
              <a:t>Thể hiện tài năng phi thường của Thạch Sanh, không chỉ khiến quân giặc quy hàng mà còn "tâm phục, khẩu phục".</a:t>
            </a:r>
            <a:endParaRPr lang="en-US" sz="3200" dirty="0">
              <a:latin typeface="Times New Roman" pitchFamily="18" charset="0"/>
              <a:cs typeface="Times New Roman" pitchFamily="18" charset="0"/>
            </a:endParaRPr>
          </a:p>
        </p:txBody>
      </p:sp>
      <p:sp>
        <p:nvSpPr>
          <p:cNvPr id="10" name="TextBox 9"/>
          <p:cNvSpPr txBox="1"/>
          <p:nvPr/>
        </p:nvSpPr>
        <p:spPr>
          <a:xfrm>
            <a:off x="1430084" y="5491107"/>
            <a:ext cx="876014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vi-VN" sz="3200" dirty="0">
                <a:latin typeface="Times New Roman" pitchFamily="18" charset="0"/>
                <a:cs typeface="Times New Roman" pitchFamily="18" charset="0"/>
              </a:rPr>
              <a:t>Ước mơ về cuộc sống đầy đủ, no ấm, sung túc của nhân dân.</a:t>
            </a:r>
            <a:endParaRPr lang="en-US" sz="3200" dirty="0">
              <a:latin typeface="Times New Roman" pitchFamily="18" charset="0"/>
              <a:cs typeface="Times New Roman" pitchFamily="18" charset="0"/>
            </a:endParaRPr>
          </a:p>
        </p:txBody>
      </p:sp>
      <p:sp>
        <p:nvSpPr>
          <p:cNvPr id="11" name="Rectangle 10"/>
          <p:cNvSpPr/>
          <p:nvPr/>
        </p:nvSpPr>
        <p:spPr>
          <a:xfrm>
            <a:off x="1446025" y="2679388"/>
            <a:ext cx="10745975" cy="1600434"/>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vi-VN" sz="3200" dirty="0">
                <a:latin typeface="Times New Roman" pitchFamily="18" charset="0"/>
                <a:cs typeface="Times New Roman" pitchFamily="18" charset="0"/>
              </a:rPr>
              <a:t>Thể hiện mơ ước về một quốc gia giàu mạnh, quân đội hùng cường để có thể tự bảo vệ đất nước trước lũ giặc ngoại xâm hung bạo.</a:t>
            </a:r>
            <a:endParaRPr lang="en-US" sz="3200" dirty="0">
              <a:latin typeface="Times New Roman" pitchFamily="18" charset="0"/>
              <a:cs typeface="Times New Roman" pitchFamily="18" charset="0"/>
            </a:endParaRPr>
          </a:p>
        </p:txBody>
      </p:sp>
      <p:sp>
        <p:nvSpPr>
          <p:cNvPr id="12" name="Oval 11"/>
          <p:cNvSpPr/>
          <p:nvPr/>
        </p:nvSpPr>
        <p:spPr>
          <a:xfrm>
            <a:off x="1368652" y="4391028"/>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08904" y="960207"/>
            <a:ext cx="1273711"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1082315" y="484433"/>
            <a:ext cx="1194979" cy="1967878"/>
          </a:xfrm>
          <a:prstGeom prst="rect">
            <a:avLst/>
          </a:prstGeom>
        </p:spPr>
      </p:pic>
      <p:pic>
        <p:nvPicPr>
          <p:cNvPr id="15"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40042" y="5366626"/>
            <a:ext cx="1289945" cy="1191093"/>
          </a:xfrm>
          <a:prstGeom prst="rect">
            <a:avLst/>
          </a:prstGeom>
        </p:spPr>
      </p:pic>
      <p:pic>
        <p:nvPicPr>
          <p:cNvPr id="16"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9917669" y="5140177"/>
            <a:ext cx="2529155" cy="1809851"/>
          </a:xfrm>
          <a:prstGeom prst="rect">
            <a:avLst/>
          </a:prstGeom>
        </p:spPr>
      </p:pic>
      <p:sp>
        <p:nvSpPr>
          <p:cNvPr id="17" name="Left Arrow 16">
            <a:hlinkClick r:id="rId2" action="ppaction://hlinksldjump"/>
          </p:cNvPr>
          <p:cNvSpPr/>
          <p:nvPr/>
        </p:nvSpPr>
        <p:spPr>
          <a:xfrm>
            <a:off x="11224846" y="-69482"/>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000"/>
                            </p:stCondLst>
                            <p:childTnLst>
                              <p:par>
                                <p:cTn id="15" presetID="37"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047"/>
            <a:ext cx="12192000" cy="1200325"/>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500" b="1" dirty="0" err="1">
                <a:solidFill>
                  <a:srgbClr val="FF0000"/>
                </a:solidFill>
                <a:latin typeface="Times New Roman" pitchFamily="18" charset="0"/>
                <a:cs typeface="Times New Roman" pitchFamily="18" charset="0"/>
              </a:rPr>
              <a:t>Câu</a:t>
            </a:r>
            <a:r>
              <a:rPr lang="en-US" sz="3500" b="1" dirty="0">
                <a:solidFill>
                  <a:srgbClr val="FF0000"/>
                </a:solidFill>
                <a:latin typeface="Times New Roman" pitchFamily="18" charset="0"/>
                <a:cs typeface="Times New Roman" pitchFamily="18" charset="0"/>
              </a:rPr>
              <a:t> 7. </a:t>
            </a:r>
            <a:r>
              <a:rPr lang="en-US" sz="3500" b="1" dirty="0" err="1">
                <a:solidFill>
                  <a:srgbClr val="FF0000"/>
                </a:solidFill>
                <a:latin typeface="Times New Roman" pitchFamily="18" charset="0"/>
                <a:cs typeface="Times New Roman" pitchFamily="18" charset="0"/>
              </a:rPr>
              <a:t>Dòng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nào</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nêu</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đúng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giá</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trị</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biểu</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đạt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của</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tiếng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đàn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thần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xuất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hiện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hai</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lần</a:t>
            </a:r>
            <a:r>
              <a:rPr lang="en-US" sz="3500" b="1" dirty="0">
                <a:solidFill>
                  <a:srgbClr val="FF0000"/>
                </a:solidFill>
                <a:latin typeface="Times New Roman" pitchFamily="18" charset="0"/>
                <a:cs typeface="Times New Roman" pitchFamily="18" charset="0"/>
              </a:rPr>
              <a:t> ?</a:t>
            </a:r>
          </a:p>
        </p:txBody>
      </p:sp>
      <p:sp>
        <p:nvSpPr>
          <p:cNvPr id="4" name="TextBox 3"/>
          <p:cNvSpPr txBox="1"/>
          <p:nvPr/>
        </p:nvSpPr>
        <p:spPr>
          <a:xfrm>
            <a:off x="1453712" y="1559419"/>
            <a:ext cx="10086157" cy="1107992"/>
          </a:xfrm>
          <a:prstGeom prst="rect">
            <a:avLst/>
          </a:prstGeom>
          <a:noFill/>
        </p:spPr>
        <p:txBody>
          <a:bodyPr wrap="square" lIns="121917" tIns="60958" rIns="121917" bIns="60958" rtlCol="0">
            <a:spAutoFit/>
          </a:bodyPr>
          <a:lstStyle/>
          <a:p>
            <a:pPr algn="just"/>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p>
        </p:txBody>
      </p:sp>
      <p:sp>
        <p:nvSpPr>
          <p:cNvPr id="8" name="TextBox 7"/>
          <p:cNvSpPr txBox="1"/>
          <p:nvPr/>
        </p:nvSpPr>
        <p:spPr>
          <a:xfrm>
            <a:off x="1316671" y="3716442"/>
            <a:ext cx="10776091"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p>
        </p:txBody>
      </p:sp>
      <p:sp>
        <p:nvSpPr>
          <p:cNvPr id="10" name="TextBox 9"/>
          <p:cNvSpPr txBox="1"/>
          <p:nvPr/>
        </p:nvSpPr>
        <p:spPr>
          <a:xfrm>
            <a:off x="1389322" y="4784991"/>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nhớ</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do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endParaRPr lang="en-US" sz="3200" dirty="0">
              <a:latin typeface="Times New Roman" pitchFamily="18" charset="0"/>
              <a:cs typeface="Times New Roman" pitchFamily="18" charset="0"/>
            </a:endParaRPr>
          </a:p>
        </p:txBody>
      </p:sp>
      <p:sp>
        <p:nvSpPr>
          <p:cNvPr id="11" name="Rectangle 10"/>
          <p:cNvSpPr/>
          <p:nvPr/>
        </p:nvSpPr>
        <p:spPr>
          <a:xfrm>
            <a:off x="1389322" y="2627968"/>
            <a:ext cx="1015054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đẹp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p>
        </p:txBody>
      </p:sp>
      <p:sp>
        <p:nvSpPr>
          <p:cNvPr id="12" name="Oval 11"/>
          <p:cNvSpPr/>
          <p:nvPr/>
        </p:nvSpPr>
        <p:spPr>
          <a:xfrm>
            <a:off x="1319652" y="3796134"/>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08904" y="960207"/>
            <a:ext cx="1144808"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1032641" y="960207"/>
            <a:ext cx="1159359" cy="1535967"/>
          </a:xfrm>
          <a:prstGeom prst="rect">
            <a:avLst/>
          </a:prstGeom>
        </p:spPr>
      </p:pic>
      <p:pic>
        <p:nvPicPr>
          <p:cNvPr id="15"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9920" y="5410669"/>
            <a:ext cx="1712229" cy="1191093"/>
          </a:xfrm>
          <a:prstGeom prst="rect">
            <a:avLst/>
          </a:prstGeom>
        </p:spPr>
      </p:pic>
      <p:pic>
        <p:nvPicPr>
          <p:cNvPr id="16"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8118576" y="5505102"/>
            <a:ext cx="3974186" cy="1456430"/>
          </a:xfrm>
          <a:prstGeom prst="rect">
            <a:avLst/>
          </a:prstGeom>
        </p:spPr>
      </p:pic>
      <p:sp>
        <p:nvSpPr>
          <p:cNvPr id="17" name="Left Arrow 16">
            <a:hlinkClick r:id="rId2" action="ppaction://hlinksldjump"/>
          </p:cNvPr>
          <p:cNvSpPr/>
          <p:nvPr/>
        </p:nvSpPr>
        <p:spPr>
          <a:xfrm>
            <a:off x="11224846" y="5319550"/>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900" decel="100000" fill="hold"/>
                                        <p:tgtEl>
                                          <p:spTgt spid="1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047"/>
            <a:ext cx="12192000" cy="1107992"/>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8. Chi </a:t>
            </a:r>
            <a:r>
              <a:rPr lang="en-US" sz="3200" b="1" dirty="0" err="1">
                <a:solidFill>
                  <a:srgbClr val="FF0000"/>
                </a:solidFill>
                <a:latin typeface="Times New Roman" pitchFamily="18" charset="0"/>
                <a:cs typeface="Times New Roman" pitchFamily="18" charset="0"/>
              </a:rPr>
              <a:t>tiết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mẹ</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Lí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nhưng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vẫn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sét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đánh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hóa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thành</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bọ</a:t>
            </a:r>
            <a:r>
              <a:rPr lang="en-US" sz="3200" b="1" dirty="0">
                <a:solidFill>
                  <a:srgbClr val="FF0000"/>
                </a:solidFill>
                <a:latin typeface="Times New Roman" pitchFamily="18" charset="0"/>
                <a:cs typeface="Times New Roman" pitchFamily="18" charset="0"/>
              </a:rPr>
              <a:t> hung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ý </a:t>
            </a:r>
            <a:r>
              <a:rPr lang="en-US" sz="3200" b="1" dirty="0" err="1">
                <a:solidFill>
                  <a:srgbClr val="FF0000"/>
                </a:solidFill>
                <a:latin typeface="Times New Roman" pitchFamily="18" charset="0"/>
                <a:cs typeface="Times New Roman" pitchFamily="18" charset="0"/>
              </a:rPr>
              <a:t>nghĩa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 </a:t>
            </a:r>
          </a:p>
        </p:txBody>
      </p:sp>
      <p:sp>
        <p:nvSpPr>
          <p:cNvPr id="4" name="TextBox 3"/>
          <p:cNvSpPr txBox="1"/>
          <p:nvPr/>
        </p:nvSpPr>
        <p:spPr>
          <a:xfrm>
            <a:off x="1453712" y="1559419"/>
            <a:ext cx="10298811"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Cho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p>
        </p:txBody>
      </p:sp>
      <p:sp>
        <p:nvSpPr>
          <p:cNvPr id="8" name="TextBox 7"/>
          <p:cNvSpPr txBox="1"/>
          <p:nvPr/>
        </p:nvSpPr>
        <p:spPr>
          <a:xfrm>
            <a:off x="1415909" y="4356973"/>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bọ</a:t>
            </a:r>
            <a:r>
              <a:rPr lang="en-US" sz="3200" dirty="0">
                <a:latin typeface="Times New Roman" pitchFamily="18" charset="0"/>
                <a:cs typeface="Times New Roman" pitchFamily="18" charset="0"/>
              </a:rPr>
              <a:t> hung </a:t>
            </a:r>
          </a:p>
        </p:txBody>
      </p:sp>
      <p:sp>
        <p:nvSpPr>
          <p:cNvPr id="10" name="TextBox 9"/>
          <p:cNvSpPr txBox="1"/>
          <p:nvPr/>
        </p:nvSpPr>
        <p:spPr>
          <a:xfrm>
            <a:off x="1430084" y="5363512"/>
            <a:ext cx="10549267"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nạn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1" name="Rectangle 10"/>
          <p:cNvSpPr/>
          <p:nvPr/>
        </p:nvSpPr>
        <p:spPr>
          <a:xfrm>
            <a:off x="1545266" y="2778630"/>
            <a:ext cx="1015054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Phản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 </a:t>
            </a:r>
          </a:p>
        </p:txBody>
      </p:sp>
      <p:sp>
        <p:nvSpPr>
          <p:cNvPr id="12" name="Oval 11"/>
          <p:cNvSpPr/>
          <p:nvPr/>
        </p:nvSpPr>
        <p:spPr>
          <a:xfrm>
            <a:off x="1507459" y="2941458"/>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296704" y="1355056"/>
            <a:ext cx="992358"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612250" y="2334838"/>
            <a:ext cx="1424831" cy="1967878"/>
          </a:xfrm>
          <a:prstGeom prst="rect">
            <a:avLst/>
          </a:prstGeom>
        </p:spPr>
      </p:pic>
      <p:pic>
        <p:nvPicPr>
          <p:cNvPr id="15"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214629" y="5254997"/>
            <a:ext cx="1307007" cy="1527380"/>
          </a:xfrm>
          <a:prstGeom prst="rect">
            <a:avLst/>
          </a:prstGeom>
        </p:spPr>
      </p:pic>
      <p:pic>
        <p:nvPicPr>
          <p:cNvPr id="16"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9558232" y="4580792"/>
            <a:ext cx="2332680" cy="2201585"/>
          </a:xfrm>
          <a:prstGeom prst="rect">
            <a:avLst/>
          </a:prstGeom>
        </p:spPr>
      </p:pic>
      <p:sp>
        <p:nvSpPr>
          <p:cNvPr id="17" name="Left Arrow 16">
            <a:hlinkClick r:id="rId2" action="ppaction://hlinksldjump"/>
          </p:cNvPr>
          <p:cNvSpPr/>
          <p:nvPr/>
        </p:nvSpPr>
        <p:spPr>
          <a:xfrm>
            <a:off x="11069927" y="4337147"/>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900" decel="100000" fill="hold"/>
                                        <p:tgtEl>
                                          <p:spTgt spid="1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49">
            <a:extLst>
              <a:ext uri="{FF2B5EF4-FFF2-40B4-BE49-F238E27FC236}">
                <a16:creationId xmlns:a16="http://schemas.microsoft.com/office/drawing/2014/main" id="{48E8C827-ECA8-4183-BD13-1FC3314E447A}"/>
              </a:ext>
            </a:extLst>
          </p:cNvPr>
          <p:cNvGrpSpPr/>
          <p:nvPr/>
        </p:nvGrpSpPr>
        <p:grpSpPr>
          <a:xfrm>
            <a:off x="1262692" y="4328628"/>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3179951" y="2717205"/>
            <a:ext cx="6530055" cy="830997"/>
          </a:xfrm>
          <a:prstGeom prst="rect">
            <a:avLst/>
          </a:prstGeom>
          <a:noFill/>
        </p:spPr>
        <p:txBody>
          <a:bodyPr wrap="square" rtlCol="0">
            <a:spAutoFit/>
          </a:bodyPr>
          <a:lstStyle/>
          <a:p>
            <a:pPr algn="ctr" defTabSz="457200"/>
            <a:r>
              <a:rPr lang="en-US" altLang="zh-CN" sz="4800" b="1" i="1" dirty="0">
                <a:ln w="12700">
                  <a:noFill/>
                </a:ln>
                <a:solidFill>
                  <a:srgbClr val="FF0000"/>
                </a:solidFill>
                <a:latin typeface="Times New Roman" pitchFamily="18" charset="0"/>
                <a:ea typeface="微软雅黑" panose="020B0503020204020204" pitchFamily="34" charset="-122"/>
                <a:cs typeface="Times New Roman" pitchFamily="18" charset="0"/>
              </a:rPr>
              <a:t>I. TÌM HIỂU CHUNG</a:t>
            </a:r>
            <a:endParaRPr lang="zh-CN" altLang="en-US" sz="4800" b="1" i="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grpSp>
        <p:nvGrpSpPr>
          <p:cNvPr id="10" name="组合 34">
            <a:extLst>
              <a:ext uri="{FF2B5EF4-FFF2-40B4-BE49-F238E27FC236}">
                <a16:creationId xmlns:a16="http://schemas.microsoft.com/office/drawing/2014/main" id="{A6F846D5-A625-439D-A002-B7361D14AE9E}"/>
              </a:ext>
            </a:extLst>
          </p:cNvPr>
          <p:cNvGrpSpPr/>
          <p:nvPr/>
        </p:nvGrpSpPr>
        <p:grpSpPr>
          <a:xfrm rot="19663740">
            <a:off x="8755173" y="54833"/>
            <a:ext cx="455460" cy="588036"/>
            <a:chOff x="10766636" y="3941730"/>
            <a:chExt cx="1047922" cy="1352954"/>
          </a:xfrm>
        </p:grpSpPr>
        <p:sp>
          <p:nvSpPr>
            <p:cNvPr id="11"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2"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3"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4"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5"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6"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grpSp>
    </p:spTree>
    <p:extLst>
      <p:ext uri="{BB962C8B-B14F-4D97-AF65-F5344CB8AC3E}">
        <p14:creationId xmlns:p14="http://schemas.microsoft.com/office/powerpoint/2010/main" val="177313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047"/>
            <a:ext cx="12192000" cy="1200325"/>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500" b="1" dirty="0" err="1">
                <a:solidFill>
                  <a:srgbClr val="FF0000"/>
                </a:solidFill>
                <a:latin typeface="Times New Roman" pitchFamily="18" charset="0"/>
                <a:cs typeface="Times New Roman" pitchFamily="18" charset="0"/>
              </a:rPr>
              <a:t>Câu</a:t>
            </a:r>
            <a:r>
              <a:rPr lang="en-US" sz="3500" b="1" dirty="0">
                <a:solidFill>
                  <a:srgbClr val="FF0000"/>
                </a:solidFill>
                <a:latin typeface="Times New Roman" pitchFamily="18" charset="0"/>
                <a:cs typeface="Times New Roman" pitchFamily="18" charset="0"/>
              </a:rPr>
              <a:t> 9. Chi </a:t>
            </a:r>
            <a:r>
              <a:rPr lang="en-US" sz="3500" b="1" dirty="0" err="1">
                <a:solidFill>
                  <a:srgbClr val="FF0000"/>
                </a:solidFill>
                <a:latin typeface="Times New Roman" pitchFamily="18" charset="0"/>
                <a:cs typeface="Times New Roman" pitchFamily="18" charset="0"/>
              </a:rPr>
              <a:t>tiết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kết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thúc</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Thạch</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Sanh</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kết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hôn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với</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công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chúa</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và</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lên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ngôi</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vua</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phản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ánh</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ước</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mơ</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gì</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của</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nhân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dân</a:t>
            </a:r>
            <a:r>
              <a:rPr lang="en-US" sz="3500" b="1" dirty="0">
                <a:solidFill>
                  <a:srgbClr val="FF0000"/>
                </a:solidFill>
                <a:latin typeface="Times New Roman" pitchFamily="18" charset="0"/>
                <a:cs typeface="Times New Roman" pitchFamily="18" charset="0"/>
              </a:rPr>
              <a:t> ?</a:t>
            </a:r>
          </a:p>
        </p:txBody>
      </p:sp>
      <p:sp>
        <p:nvSpPr>
          <p:cNvPr id="4" name="TextBox 3"/>
          <p:cNvSpPr txBox="1"/>
          <p:nvPr/>
        </p:nvSpPr>
        <p:spPr>
          <a:xfrm>
            <a:off x="1368653" y="1502713"/>
            <a:ext cx="9498640" cy="1107992"/>
          </a:xfrm>
          <a:prstGeom prst="rect">
            <a:avLst/>
          </a:prstGeom>
          <a:noFill/>
        </p:spPr>
        <p:txBody>
          <a:bodyPr wrap="square" lIns="121917" tIns="60958" rIns="121917" bIns="60958" rtlCol="0">
            <a:spAutoFit/>
          </a:bodyPr>
          <a:lstStyle/>
          <a:p>
            <a:pPr algn="just"/>
            <a:r>
              <a:rPr lang="en-US" sz="3200" dirty="0">
                <a:latin typeface="Times New Roman" pitchFamily="18" charset="0"/>
                <a:cs typeface="Times New Roman" pitchFamily="18" charset="0"/>
              </a:rPr>
              <a:t>A. </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quân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đẹp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p>
        </p:txBody>
      </p:sp>
      <p:sp>
        <p:nvSpPr>
          <p:cNvPr id="8" name="TextBox 7"/>
          <p:cNvSpPr txBox="1"/>
          <p:nvPr/>
        </p:nvSpPr>
        <p:spPr>
          <a:xfrm>
            <a:off x="1368652" y="3676379"/>
            <a:ext cx="10462022"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kém</a:t>
            </a:r>
            <a:r>
              <a:rPr lang="en-US" sz="3200" dirty="0">
                <a:latin typeface="Times New Roman" pitchFamily="18" charset="0"/>
                <a:cs typeface="Times New Roman" pitchFamily="18" charset="0"/>
              </a:rPr>
              <a:t> </a:t>
            </a:r>
          </a:p>
        </p:txBody>
      </p:sp>
      <p:sp>
        <p:nvSpPr>
          <p:cNvPr id="10" name="TextBox 9"/>
          <p:cNvSpPr txBox="1"/>
          <p:nvPr/>
        </p:nvSpPr>
        <p:spPr>
          <a:xfrm>
            <a:off x="1281407" y="4797825"/>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p>
        </p:txBody>
      </p:sp>
      <p:sp>
        <p:nvSpPr>
          <p:cNvPr id="11" name="Rectangle 10"/>
          <p:cNvSpPr/>
          <p:nvPr/>
        </p:nvSpPr>
        <p:spPr>
          <a:xfrm>
            <a:off x="1368652" y="2579854"/>
            <a:ext cx="1015054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endParaRPr lang="en-US" sz="3200" dirty="0">
              <a:latin typeface="Times New Roman" pitchFamily="18" charset="0"/>
              <a:cs typeface="Times New Roman" pitchFamily="18" charset="0"/>
            </a:endParaRPr>
          </a:p>
        </p:txBody>
      </p:sp>
      <p:sp>
        <p:nvSpPr>
          <p:cNvPr id="6" name="Oval 5"/>
          <p:cNvSpPr/>
          <p:nvPr/>
        </p:nvSpPr>
        <p:spPr>
          <a:xfrm>
            <a:off x="1368652" y="1589559"/>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16050" y="673142"/>
            <a:ext cx="1137121"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459499" y="797676"/>
            <a:ext cx="1586174" cy="1967878"/>
          </a:xfrm>
          <a:prstGeom prst="rect">
            <a:avLst/>
          </a:prstGeom>
        </p:spPr>
      </p:pic>
      <p:pic>
        <p:nvPicPr>
          <p:cNvPr id="14"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0" y="5455892"/>
            <a:ext cx="1712229" cy="1191093"/>
          </a:xfrm>
          <a:prstGeom prst="rect">
            <a:avLst/>
          </a:prstGeom>
        </p:spPr>
      </p:pic>
      <p:pic>
        <p:nvPicPr>
          <p:cNvPr id="15"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650414" y="5416206"/>
            <a:ext cx="3974186" cy="1555285"/>
          </a:xfrm>
          <a:prstGeom prst="rect">
            <a:avLst/>
          </a:prstGeom>
        </p:spPr>
      </p:pic>
      <p:sp>
        <p:nvSpPr>
          <p:cNvPr id="16" name="Left Arrow 15">
            <a:hlinkClick r:id="rId2" action="ppaction://hlinksldjump"/>
          </p:cNvPr>
          <p:cNvSpPr/>
          <p:nvPr/>
        </p:nvSpPr>
        <p:spPr>
          <a:xfrm>
            <a:off x="11306390" y="5321051"/>
            <a:ext cx="84249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381331" y="2362671"/>
            <a:ext cx="56460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sz="2800" dirty="0">
                <a:solidFill>
                  <a:srgbClr val="0000FF"/>
                </a:solidFill>
                <a:latin typeface="Times New Roman" panose="02020603050405020304" pitchFamily="18" charset="0"/>
                <a:cs typeface="Times New Roman" panose="02020603050405020304" pitchFamily="18" charset="0"/>
              </a:rPr>
              <a:t>1. </a:t>
            </a:r>
            <a:r>
              <a:rPr lang="vi-VN" sz="2800" dirty="0">
                <a:solidFill>
                  <a:srgbClr val="0000FF"/>
                </a:solidFill>
                <a:latin typeface="Times New Roman" panose="02020603050405020304" pitchFamily="18" charset="0"/>
                <a:cs typeface="Times New Roman" panose="02020603050405020304" pitchFamily="18" charset="0"/>
              </a:rPr>
              <a:t>Nêu nội dung, ý nghĩa của truyện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253637" y="2955983"/>
            <a:ext cx="54855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Chọn một số chi tiết trong truyện em </a:t>
            </a:r>
            <a:r>
              <a:rPr lang="vi-VN" sz="2800">
                <a:solidFill>
                  <a:srgbClr val="0000FF"/>
                </a:solidFill>
                <a:latin typeface="Times New Roman" panose="02020603050405020304" pitchFamily="18" charset="0"/>
                <a:cs typeface="Times New Roman" panose="02020603050405020304" pitchFamily="18" charset="0"/>
              </a:rPr>
              <a:t>thích để </a:t>
            </a:r>
            <a:r>
              <a:rPr lang="vi-VN" sz="2800" dirty="0">
                <a:solidFill>
                  <a:srgbClr val="0000FF"/>
                </a:solidFill>
                <a:latin typeface="Times New Roman" panose="02020603050405020304" pitchFamily="18" charset="0"/>
                <a:cs typeface="Times New Roman" panose="02020603050405020304" pitchFamily="18" charset="0"/>
              </a:rPr>
              <a:t>kể lại</a:t>
            </a:r>
          </a:p>
          <a:p>
            <a:pPr defTabSz="457200"/>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cho biết vì sao em thích?</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705436" y="4525567"/>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087"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2590468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0">
                                            <p:txEl>
                                              <p:pRg st="1" end="1"/>
                                            </p:txEl>
                                          </p:spTgt>
                                        </p:tgtEl>
                                        <p:attrNameLst>
                                          <p:attrName>style.visibility</p:attrName>
                                        </p:attrNameLst>
                                      </p:cBhvr>
                                      <p:to>
                                        <p:strVal val="visible"/>
                                      </p:to>
                                    </p:set>
                                    <p:animEffect transition="in" filter="fade">
                                      <p:cBhvr>
                                        <p:cTn id="27" dur="1000"/>
                                        <p:tgtEl>
                                          <p:spTgt spid="37900">
                                            <p:txEl>
                                              <p:pRg st="1" end="1"/>
                                            </p:txEl>
                                          </p:spTgt>
                                        </p:tgtEl>
                                      </p:cBhvr>
                                    </p:animEffect>
                                    <p:anim calcmode="lin" valueType="num">
                                      <p:cBhvr>
                                        <p:cTn id="28" dur="1000" fill="hold"/>
                                        <p:tgtEl>
                                          <p:spTgt spid="37900">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7900">
                                            <p:txEl>
                                              <p:pRg st="1" end="1"/>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37901">
                                            <p:txEl>
                                              <p:pRg st="0" end="0"/>
                                            </p:txEl>
                                          </p:spTgt>
                                        </p:tgtEl>
                                        <p:attrNameLst>
                                          <p:attrName>style.visibility</p:attrName>
                                        </p:attrNameLst>
                                      </p:cBhvr>
                                      <p:to>
                                        <p:strVal val="visible"/>
                                      </p:to>
                                    </p:set>
                                    <p:animEffect transition="in" filter="fade">
                                      <p:cBhvr>
                                        <p:cTn id="33" dur="1000"/>
                                        <p:tgtEl>
                                          <p:spTgt spid="37901">
                                            <p:txEl>
                                              <p:pRg st="0" end="0"/>
                                            </p:txEl>
                                          </p:spTgt>
                                        </p:tgtEl>
                                      </p:cBhvr>
                                    </p:animEffect>
                                    <p:anim calcmode="lin" valueType="num">
                                      <p:cBhvr>
                                        <p:cTn id="34"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a:extLst>
              <a:ext uri="{28A0092B-C50C-407E-A947-70E740481C1C}">
                <a14:useLocalDpi xmlns:a14="http://schemas.microsoft.com/office/drawing/2010/main" val="0"/>
              </a:ext>
            </a:extLst>
          </a:blip>
          <a:srcRect b="20491"/>
          <a:stretch/>
        </p:blipFill>
        <p:spPr>
          <a:xfrm>
            <a:off x="605118" y="171140"/>
            <a:ext cx="10892118" cy="6458260"/>
          </a:xfrm>
          <a:prstGeom prst="rect">
            <a:avLst/>
          </a:prstGeom>
        </p:spPr>
      </p:pic>
      <p:grpSp>
        <p:nvGrpSpPr>
          <p:cNvPr id="3" name="组合 11"/>
          <p:cNvGrpSpPr/>
          <p:nvPr/>
        </p:nvGrpSpPr>
        <p:grpSpPr>
          <a:xfrm>
            <a:off x="2811787" y="343857"/>
            <a:ext cx="7034085" cy="5296449"/>
            <a:chOff x="-558688" y="0"/>
            <a:chExt cx="9107943" cy="6858000"/>
          </a:xfrm>
        </p:grpSpPr>
        <p:pic>
          <p:nvPicPr>
            <p:cNvPr id="4" name="图片 10"/>
            <p:cNvPicPr>
              <a:picLocks noChangeAspect="1"/>
            </p:cNvPicPr>
            <p:nvPr/>
          </p:nvPicPr>
          <p:blipFill>
            <a:blip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69" y="1591697"/>
            <a:ext cx="5255015" cy="2800767"/>
          </a:xfrm>
          <a:prstGeom prst="rect">
            <a:avLst/>
          </a:prstGeom>
          <a:noFill/>
        </p:spPr>
        <p:txBody>
          <a:bodyPr wrap="square" rtlCol="0">
            <a:spAutoFit/>
          </a:bodyPr>
          <a:lstStyle/>
          <a:p>
            <a:pPr algn="ctr" defTabSz="457200"/>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a:stretch>
            <a:fillRect/>
          </a:stretch>
        </p:blipFill>
        <p:spPr>
          <a:xfrm>
            <a:off x="8745051" y="1775835"/>
            <a:ext cx="3853006" cy="4359018"/>
          </a:xfrm>
          <a:prstGeom prst="rect">
            <a:avLst/>
          </a:prstGeom>
        </p:spPr>
      </p:pic>
    </p:spTree>
    <p:extLst>
      <p:ext uri="{BB962C8B-B14F-4D97-AF65-F5344CB8AC3E}">
        <p14:creationId xmlns:p14="http://schemas.microsoft.com/office/powerpoint/2010/main" val="15384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048216" y="61383"/>
            <a:ext cx="3373515" cy="800158"/>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4314547" y="110844"/>
            <a:ext cx="2831977" cy="65334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190999" y="172040"/>
            <a:ext cx="34082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CỔ TÍCH</a:t>
            </a:r>
          </a:p>
        </p:txBody>
      </p:sp>
      <p:cxnSp>
        <p:nvCxnSpPr>
          <p:cNvPr id="22" name="Straight Connector 21"/>
          <p:cNvCxnSpPr/>
          <p:nvPr/>
        </p:nvCxnSpPr>
        <p:spPr>
          <a:xfrm>
            <a:off x="5646738" y="807582"/>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853152" y="1027564"/>
            <a:ext cx="7793767" cy="93689"/>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997315" y="1121252"/>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859403" y="1005387"/>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646919" y="1121253"/>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708099" y="1295371"/>
            <a:ext cx="2117093" cy="723729"/>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727573" y="1389407"/>
            <a:ext cx="2097655" cy="48942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4874168" y="1355204"/>
            <a:ext cx="2539014" cy="746508"/>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4994182" y="1464964"/>
            <a:ext cx="2361460" cy="59055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647506" y="1388837"/>
            <a:ext cx="3355104" cy="8621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717872" y="1522885"/>
            <a:ext cx="3204839" cy="628433"/>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804120" y="1437248"/>
            <a:ext cx="2001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6600"/>
                </a:solidFill>
                <a:latin typeface="Times New Roman" panose="02020603050405020304" pitchFamily="18" charset="0"/>
                <a:cs typeface="Times New Roman" panose="02020603050405020304" pitchFamily="18" charset="0"/>
              </a:rPr>
              <a:t>KHÁI NIỆM</a:t>
            </a:r>
            <a:endParaRPr lang="vi-V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0" name="TextBox 49"/>
          <p:cNvSpPr txBox="1">
            <a:spLocks noChangeArrowheads="1"/>
          </p:cNvSpPr>
          <p:nvPr/>
        </p:nvSpPr>
        <p:spPr bwMode="auto">
          <a:xfrm>
            <a:off x="5000607" y="1497625"/>
            <a:ext cx="24078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6600"/>
                </a:solidFill>
                <a:latin typeface="Times New Roman" panose="02020603050405020304" pitchFamily="18" charset="0"/>
                <a:cs typeface="Times New Roman" panose="02020603050405020304" pitchFamily="18" charset="0"/>
              </a:rPr>
              <a:t>CÁC VĂN BẢN</a:t>
            </a:r>
            <a:endParaRPr lang="vi-V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542226" y="1649792"/>
            <a:ext cx="3460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6600"/>
                </a:solidFill>
                <a:latin typeface="Times New Roman" panose="02020603050405020304" pitchFamily="18" charset="0"/>
                <a:cs typeface="Times New Roman" panose="02020603050405020304" pitchFamily="18" charset="0"/>
              </a:rPr>
              <a:t>NỘI DUNG, Ý NGHĨA</a:t>
            </a:r>
            <a:endParaRPr lang="vi-VN" altLang="en-US" sz="2400" b="1" i="1" dirty="0">
              <a:solidFill>
                <a:srgbClr val="006600"/>
              </a:solidFill>
              <a:latin typeface="Times New Roman" panose="02020603050405020304" pitchFamily="18" charset="0"/>
              <a:cs typeface="Times New Roman" panose="02020603050405020304" pitchFamily="18" charset="0"/>
            </a:endParaRPr>
          </a:p>
        </p:txBody>
      </p:sp>
      <p:sp>
        <p:nvSpPr>
          <p:cNvPr id="20" name="Down Arrow 19"/>
          <p:cNvSpPr/>
          <p:nvPr/>
        </p:nvSpPr>
        <p:spPr>
          <a:xfrm>
            <a:off x="1504955" y="2019100"/>
            <a:ext cx="1014767" cy="320708"/>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1" name="Rounded Rectangle 20"/>
          <p:cNvSpPr/>
          <p:nvPr/>
        </p:nvSpPr>
        <p:spPr>
          <a:xfrm>
            <a:off x="98402" y="2351277"/>
            <a:ext cx="4775766" cy="4551740"/>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4" name="TextBox 23"/>
          <p:cNvSpPr txBox="1">
            <a:spLocks noChangeArrowheads="1"/>
          </p:cNvSpPr>
          <p:nvPr/>
        </p:nvSpPr>
        <p:spPr bwMode="auto">
          <a:xfrm>
            <a:off x="113001" y="2426047"/>
            <a:ext cx="462820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sz="2400" dirty="0">
                <a:latin typeface="Times New Roman" panose="02020603050405020304" pitchFamily="18" charset="0"/>
                <a:cs typeface="Times New Roman" panose="02020603050405020304" pitchFamily="18" charset="0"/>
              </a:rPr>
              <a:t>-</a:t>
            </a:r>
            <a:r>
              <a:rPr lang="vi-VN" sz="2400" b="1" i="1" dirty="0">
                <a:latin typeface="Times New Roman" panose="02020603050405020304" pitchFamily="18" charset="0"/>
                <a:cs typeface="Times New Roman" panose="02020603050405020304" pitchFamily="18" charset="0"/>
              </a:rPr>
              <a:t>Truyện cổ tích là loại truyện dân gian, thường có yếu tố hoang đường, kì ảo, kể về cuộc đời của một số kiểu nhân vật như: nhân vật có tài năng kì lạ, nhân vật dũng sĩ, nhân vật thông minh, nhân vật bất hạnh, nhân vật ngốc nghếch, người mang lốt vật,... nhằm thể hiện ước mơ, niềm tin của nhân dân vê chiến thắng cuối cùng của cái thiện đối với cái ác, cá</a:t>
            </a:r>
            <a:r>
              <a:rPr lang="en-US" sz="2400" b="1" i="1" dirty="0" err="1">
                <a:latin typeface="Times New Roman" panose="02020603050405020304" pitchFamily="18" charset="0"/>
                <a:cs typeface="Times New Roman" panose="02020603050405020304" pitchFamily="18" charset="0"/>
              </a:rPr>
              <a:t>i</a:t>
            </a:r>
            <a:r>
              <a:rPr lang="vi-VN" sz="2400" b="1" i="1" dirty="0">
                <a:latin typeface="Times New Roman" panose="02020603050405020304" pitchFamily="18" charset="0"/>
                <a:cs typeface="Times New Roman" panose="02020603050405020304" pitchFamily="18" charset="0"/>
              </a:rPr>
              <a:t> tốt đối </a:t>
            </a:r>
            <a:r>
              <a:rPr lang="en-US" sz="2400" b="1" i="1" dirty="0" err="1">
                <a:latin typeface="Times New Roman" panose="02020603050405020304" pitchFamily="18" charset="0"/>
                <a:cs typeface="Times New Roman" panose="02020603050405020304" pitchFamily="18" charset="0"/>
              </a:rPr>
              <a:t>với</a:t>
            </a:r>
            <a:r>
              <a:rPr lang="vi-VN" sz="2400" b="1" i="1" dirty="0">
                <a:latin typeface="Times New Roman" panose="02020603050405020304" pitchFamily="18" charset="0"/>
                <a:cs typeface="Times New Roman" panose="02020603050405020304" pitchFamily="18" charset="0"/>
              </a:rPr>
              <a:t> cái xấu,...</a:t>
            </a:r>
            <a:endParaRPr lang="en-US" sz="2400" b="1" i="1" dirty="0">
              <a:latin typeface="Times New Roman" panose="02020603050405020304" pitchFamily="18" charset="0"/>
              <a:cs typeface="Times New Roman" panose="02020603050405020304" pitchFamily="18" charset="0"/>
            </a:endParaRPr>
          </a:p>
        </p:txBody>
      </p:sp>
      <p:sp>
        <p:nvSpPr>
          <p:cNvPr id="25" name="Down Arrow 24"/>
          <p:cNvSpPr/>
          <p:nvPr/>
        </p:nvSpPr>
        <p:spPr>
          <a:xfrm>
            <a:off x="6078298" y="2150086"/>
            <a:ext cx="877455" cy="298287"/>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Rounded Rectangle 25"/>
          <p:cNvSpPr/>
          <p:nvPr/>
        </p:nvSpPr>
        <p:spPr>
          <a:xfrm>
            <a:off x="4994182" y="2464297"/>
            <a:ext cx="3389745" cy="4248007"/>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478174" y="2676575"/>
            <a:ext cx="3648722" cy="4147703"/>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9522151" y="2351277"/>
            <a:ext cx="997368" cy="325298"/>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30" name="TextBox 29"/>
          <p:cNvSpPr txBox="1">
            <a:spLocks noChangeArrowheads="1"/>
          </p:cNvSpPr>
          <p:nvPr/>
        </p:nvSpPr>
        <p:spPr bwMode="auto">
          <a:xfrm>
            <a:off x="5069150" y="2942741"/>
            <a:ext cx="315157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just">
              <a:buFontTx/>
              <a:buChar char="-"/>
            </a:pPr>
            <a:r>
              <a:rPr lang="en-US" sz="2400" b="1" i="1" dirty="0" err="1">
                <a:latin typeface="Times New Roman" panose="02020603050405020304" pitchFamily="18" charset="0"/>
                <a:cs typeface="Times New Roman" panose="02020603050405020304" pitchFamily="18" charset="0"/>
              </a:rPr>
              <a:t>Thạch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Sanh</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Sọ</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Dừa</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Tấm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Cám</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bé</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thông</a:t>
            </a:r>
            <a:r>
              <a:rPr lang="en-US" sz="2400" b="1" i="1" dirty="0">
                <a:latin typeface="Times New Roman" panose="02020603050405020304" pitchFamily="18" charset="0"/>
                <a:cs typeface="Times New Roman" panose="02020603050405020304" pitchFamily="18" charset="0"/>
              </a:rPr>
              <a:t> minh</a:t>
            </a: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Cây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bút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thần</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lão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đánh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con </a:t>
            </a:r>
            <a:r>
              <a:rPr lang="en-US" sz="2400" b="1" i="1" dirty="0" err="1">
                <a:latin typeface="Times New Roman" panose="02020603050405020304" pitchFamily="18" charset="0"/>
                <a:cs typeface="Times New Roman" panose="02020603050405020304" pitchFamily="18" charset="0"/>
              </a:rPr>
              <a:t>cá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vàng</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Cây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khế</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a:latin typeface="Times New Roman" panose="02020603050405020304" pitchFamily="18" charset="0"/>
                <a:cs typeface="Times New Roman" panose="02020603050405020304" pitchFamily="18" charset="0"/>
              </a:rPr>
              <a:t>.........................</a:t>
            </a:r>
          </a:p>
          <a:p>
            <a:pPr marL="342900" indent="-342900" algn="just">
              <a:buFontTx/>
              <a:buChar char="-"/>
            </a:pPr>
            <a:endParaRPr lang="en-US" sz="2000" b="1" i="1" dirty="0">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8554593" y="3042266"/>
            <a:ext cx="33731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just">
              <a:buFontTx/>
              <a:buChar char="-"/>
            </a:pPr>
            <a:r>
              <a:rPr lang="en-US" sz="2400" b="1" i="1" dirty="0">
                <a:latin typeface="Times New Roman" panose="02020603050405020304" pitchFamily="18" charset="0"/>
                <a:cs typeface="Times New Roman" panose="02020603050405020304" pitchFamily="18" charset="0"/>
              </a:rPr>
              <a:t>Ca </a:t>
            </a:r>
            <a:r>
              <a:rPr lang="en-US" sz="2400" b="1" i="1" dirty="0" err="1">
                <a:latin typeface="Times New Roman" panose="02020603050405020304" pitchFamily="18" charset="0"/>
                <a:cs typeface="Times New Roman" panose="02020603050405020304" pitchFamily="18" charset="0"/>
              </a:rPr>
              <a:t>ngợi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tốt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bụng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thông</a:t>
            </a:r>
            <a:r>
              <a:rPr lang="en-US" sz="2400" b="1" i="1" dirty="0">
                <a:latin typeface="Times New Roman" panose="02020603050405020304" pitchFamily="18" charset="0"/>
                <a:cs typeface="Times New Roman" panose="02020603050405020304" pitchFamily="18" charset="0"/>
              </a:rPr>
              <a:t> minh, </a:t>
            </a:r>
            <a:r>
              <a:rPr lang="en-US" sz="2400" b="1" i="1" dirty="0" err="1">
                <a:latin typeface="Times New Roman" panose="02020603050405020304" pitchFamily="18" charset="0"/>
                <a:cs typeface="Times New Roman" panose="02020603050405020304" pitchFamily="18" charset="0"/>
              </a:rPr>
              <a:t>chăm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chỉ</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trí</a:t>
            </a:r>
            <a:r>
              <a:rPr lang="en-US" sz="2400" b="1" i="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Phê</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tham</a:t>
            </a:r>
            <a:r>
              <a:rPr lang="en-US" sz="2400" b="1" i="1" dirty="0">
                <a:latin typeface="Times New Roman" panose="02020603050405020304" pitchFamily="18" charset="0"/>
                <a:cs typeface="Times New Roman" panose="02020603050405020304" pitchFamily="18" charset="0"/>
              </a:rPr>
              <a:t> lam, </a:t>
            </a:r>
            <a:r>
              <a:rPr lang="en-US" sz="2400" b="1" i="1" dirty="0" err="1">
                <a:latin typeface="Times New Roman" panose="02020603050405020304" pitchFamily="18" charset="0"/>
                <a:cs typeface="Times New Roman" panose="02020603050405020304" pitchFamily="18" charset="0"/>
              </a:rPr>
              <a:t>độc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ác</a:t>
            </a:r>
            <a:r>
              <a:rPr lang="en-US" sz="2400" b="1" i="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quan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điểm</a:t>
            </a:r>
            <a:r>
              <a:rPr lang="en-US" sz="2400" b="1" i="1" dirty="0">
                <a:latin typeface="Times New Roman" panose="02020603050405020304" pitchFamily="18" charset="0"/>
                <a:cs typeface="Times New Roman" panose="02020603050405020304" pitchFamily="18" charset="0"/>
              </a:rPr>
              <a:t> “ở </a:t>
            </a:r>
            <a:r>
              <a:rPr lang="en-US" sz="2400" b="1" i="1" dirty="0" err="1">
                <a:latin typeface="Times New Roman" panose="02020603050405020304" pitchFamily="18" charset="0"/>
                <a:cs typeface="Times New Roman" panose="02020603050405020304" pitchFamily="18" charset="0"/>
              </a:rPr>
              <a:t>hiền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gặp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báo</a:t>
            </a:r>
            <a:r>
              <a:rPr lang="en-US" sz="2400" b="1" i="1" dirty="0">
                <a:latin typeface="Times New Roman" panose="02020603050405020304" pitchFamily="18" charset="0"/>
                <a:cs typeface="Times New Roman" panose="02020603050405020304" pitchFamily="18" charset="0"/>
              </a:rPr>
              <a:t>”.....</a:t>
            </a:r>
          </a:p>
        </p:txBody>
      </p:sp>
      <p:pic>
        <p:nvPicPr>
          <p:cNvPr id="33"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30983" y="-45086"/>
            <a:ext cx="2687293" cy="1270978"/>
          </a:xfrm>
          <a:prstGeom prst="rect">
            <a:avLst/>
          </a:prstGeom>
        </p:spPr>
      </p:pic>
      <p:pic>
        <p:nvPicPr>
          <p:cNvPr id="34"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6101" y="-41728"/>
            <a:ext cx="1219758" cy="144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0538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barn(inVertical)">
                                      <p:cBhvr>
                                        <p:cTn id="53" dur="500"/>
                                        <p:tgtEl>
                                          <p:spTgt spid="50"/>
                                        </p:tgtEl>
                                      </p:cBhvr>
                                    </p:animEffect>
                                  </p:childTnLst>
                                </p:cTn>
                              </p:par>
                              <p:par>
                                <p:cTn id="54" presetID="16" presetClass="entr" presetSubtype="21"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par>
                                <p:cTn id="65" presetID="16" presetClass="entr" presetSubtype="21"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arn(inVertical)">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barn(inVertical)">
                                      <p:cBhvr>
                                        <p:cTn id="75" dur="500"/>
                                        <p:tgtEl>
                                          <p:spTgt spid="3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arn(inVertical)">
                                      <p:cBhvr>
                                        <p:cTn id="78" dur="500"/>
                                        <p:tgtEl>
                                          <p:spTgt spid="52"/>
                                        </p:tgtEl>
                                      </p:cBhvr>
                                    </p:animEffect>
                                  </p:childTnLst>
                                </p:cTn>
                              </p:par>
                              <p:par>
                                <p:cTn id="79" presetID="16" presetClass="entr" presetSubtype="21" fill="hold"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barn(inVertical)">
                                      <p:cBhvr>
                                        <p:cTn id="81" dur="500"/>
                                        <p:tgtEl>
                                          <p:spTgt spid="46"/>
                                        </p:tgtEl>
                                      </p:cBhvr>
                                    </p:animEffect>
                                  </p:childTnLst>
                                </p:cTn>
                              </p:par>
                              <p:par>
                                <p:cTn id="82" presetID="16" presetClass="entr" presetSubtype="21"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barn(inVertical)">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par>
                                <p:cTn id="90" presetID="16" presetClass="entr" presetSubtype="21"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barn(inVertical)">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sodua-14"/>
          <p:cNvPicPr>
            <a:picLocks noChangeAspect="1" noChangeArrowheads="1"/>
          </p:cNvPicPr>
          <p:nvPr/>
        </p:nvPicPr>
        <p:blipFill>
          <a:blip r:embed="rId2" cstate="print">
            <a:extLst>
              <a:ext uri="{28A0092B-C50C-407E-A947-70E740481C1C}">
                <a14:useLocalDpi xmlns:a14="http://schemas.microsoft.com/office/drawing/2010/main" val="0"/>
              </a:ext>
            </a:extLst>
          </a:blip>
          <a:srcRect l="3473" t="9106" r="50845" b="17363"/>
          <a:stretch>
            <a:fillRect/>
          </a:stretch>
        </p:blipFill>
        <p:spPr bwMode="auto">
          <a:xfrm>
            <a:off x="3346141" y="648070"/>
            <a:ext cx="2912616" cy="269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Cau Be Thong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657" y="617801"/>
            <a:ext cx="2796465" cy="269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3426041" y="3009793"/>
            <a:ext cx="2832716" cy="304800"/>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SỌ DỪA</a:t>
            </a:r>
          </a:p>
        </p:txBody>
      </p:sp>
      <p:pic>
        <p:nvPicPr>
          <p:cNvPr id="4" name="Picture 2" descr="Cay but t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57" y="3609343"/>
            <a:ext cx="289239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531488" y="6550025"/>
            <a:ext cx="2057400" cy="304800"/>
          </a:xfrm>
          <a:prstGeom prst="rect">
            <a:avLst/>
          </a:prstGeom>
          <a:solidFill>
            <a:srgbClr val="FFFFCC"/>
          </a:solidFill>
          <a:ln w="9525">
            <a:solidFill>
              <a:srgbClr val="00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CÂY BÚT THẦN</a:t>
            </a:r>
          </a:p>
        </p:txBody>
      </p:sp>
      <p:pic>
        <p:nvPicPr>
          <p:cNvPr id="6" name="Picture 5" descr="09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101" y="648070"/>
            <a:ext cx="2974759" cy="28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Ong lao danh ca va con ca v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3402" y="3669067"/>
            <a:ext cx="2975255" cy="319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301101" y="3109023"/>
            <a:ext cx="2971800" cy="304800"/>
          </a:xfrm>
          <a:prstGeom prst="rect">
            <a:avLst/>
          </a:prstGeom>
          <a:solidFill>
            <a:srgbClr val="FFFFCC"/>
          </a:solidFill>
          <a:ln w="9525">
            <a:solidFill>
              <a:srgbClr val="00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a:solidFill>
                  <a:srgbClr val="0000FF"/>
                </a:solidFill>
                <a:latin typeface="Times New Roman" panose="02020603050405020304" pitchFamily="18" charset="0"/>
                <a:cs typeface="Times New Roman" panose="02020603050405020304" pitchFamily="18" charset="0"/>
              </a:rPr>
              <a:t>THẠCH SANH</a:t>
            </a:r>
          </a:p>
        </p:txBody>
      </p:sp>
      <p:sp>
        <p:nvSpPr>
          <p:cNvPr id="9" name="Text Box 4"/>
          <p:cNvSpPr txBox="1">
            <a:spLocks noChangeArrowheads="1"/>
          </p:cNvSpPr>
          <p:nvPr/>
        </p:nvSpPr>
        <p:spPr bwMode="auto">
          <a:xfrm>
            <a:off x="3400637" y="6377504"/>
            <a:ext cx="3003116" cy="523220"/>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ÔNG LÃO ĐÁNH CÁ VÀ CON CÁ VÀNG</a:t>
            </a:r>
          </a:p>
        </p:txBody>
      </p:sp>
      <p:sp>
        <p:nvSpPr>
          <p:cNvPr id="10" name="Text Box 4"/>
          <p:cNvSpPr txBox="1">
            <a:spLocks noChangeArrowheads="1"/>
          </p:cNvSpPr>
          <p:nvPr/>
        </p:nvSpPr>
        <p:spPr bwMode="auto">
          <a:xfrm>
            <a:off x="6349754" y="3026069"/>
            <a:ext cx="2865268" cy="304800"/>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a:solidFill>
                  <a:srgbClr val="0000FF"/>
                </a:solidFill>
                <a:latin typeface="Times New Roman" panose="02020603050405020304" pitchFamily="18" charset="0"/>
                <a:cs typeface="Times New Roman" panose="02020603050405020304" pitchFamily="18" charset="0"/>
              </a:rPr>
              <a:t>EM BÉ THÔNG MINH</a:t>
            </a:r>
          </a:p>
        </p:txBody>
      </p:sp>
      <p:pic>
        <p:nvPicPr>
          <p:cNvPr id="12" name="Picture 8" descr="tamcam-2_2"/>
          <p:cNvPicPr>
            <a:picLocks noChangeAspect="1" noChangeArrowheads="1"/>
          </p:cNvPicPr>
          <p:nvPr/>
        </p:nvPicPr>
        <p:blipFill>
          <a:blip>
            <a:extLst>
              <a:ext uri="{28A0092B-C50C-407E-A947-70E740481C1C}">
                <a14:useLocalDpi xmlns:a14="http://schemas.microsoft.com/office/drawing/2010/main" val="0"/>
              </a:ext>
            </a:extLst>
          </a:blip>
          <a:srcRect l="59776" t="11751" r="12840" b="43034"/>
          <a:stretch>
            <a:fillRect/>
          </a:stretch>
        </p:blipFill>
        <p:spPr bwMode="auto">
          <a:xfrm>
            <a:off x="301102" y="3666493"/>
            <a:ext cx="2971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a:off x="478259" y="6550025"/>
            <a:ext cx="1642764" cy="307975"/>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TẤM CÁM</a:t>
            </a:r>
          </a:p>
        </p:txBody>
      </p:sp>
      <p:sp>
        <p:nvSpPr>
          <p:cNvPr id="14" name="矩形 14"/>
          <p:cNvSpPr/>
          <p:nvPr/>
        </p:nvSpPr>
        <p:spPr>
          <a:xfrm>
            <a:off x="4486" y="-31432"/>
            <a:ext cx="5259972" cy="590931"/>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CÁC TRUYỆN CỔ TÍCH</a:t>
            </a:r>
          </a:p>
        </p:txBody>
      </p:sp>
      <p:pic>
        <p:nvPicPr>
          <p:cNvPr id="15" name="Picture 14"/>
          <p:cNvPicPr>
            <a:picLocks noChangeAspect="1"/>
          </p:cNvPicPr>
          <p:nvPr/>
        </p:nvPicPr>
        <p:blipFill>
          <a:blip r:embed="rId7"/>
          <a:stretch>
            <a:fillRect/>
          </a:stretch>
        </p:blipFill>
        <p:spPr>
          <a:xfrm>
            <a:off x="9321554" y="648070"/>
            <a:ext cx="2725444" cy="2432515"/>
          </a:xfrm>
          <a:prstGeom prst="rect">
            <a:avLst/>
          </a:prstGeom>
        </p:spPr>
      </p:pic>
      <p:sp>
        <p:nvSpPr>
          <p:cNvPr id="16" name="Text Box 4"/>
          <p:cNvSpPr txBox="1">
            <a:spLocks noChangeArrowheads="1"/>
          </p:cNvSpPr>
          <p:nvPr/>
        </p:nvSpPr>
        <p:spPr bwMode="auto">
          <a:xfrm>
            <a:off x="9321554" y="2972315"/>
            <a:ext cx="2795356" cy="304800"/>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CÂY KHẾ</a:t>
            </a:r>
          </a:p>
        </p:txBody>
      </p:sp>
      <p:pic>
        <p:nvPicPr>
          <p:cNvPr id="17" name="Picture 16"/>
          <p:cNvPicPr>
            <a:picLocks noChangeAspect="1"/>
          </p:cNvPicPr>
          <p:nvPr/>
        </p:nvPicPr>
        <p:blipFill>
          <a:blip r:embed="rId8"/>
          <a:stretch>
            <a:fillRect/>
          </a:stretch>
        </p:blipFill>
        <p:spPr>
          <a:xfrm>
            <a:off x="9412054" y="3609342"/>
            <a:ext cx="2779946" cy="3173197"/>
          </a:xfrm>
          <a:prstGeom prst="rect">
            <a:avLst/>
          </a:prstGeom>
        </p:spPr>
      </p:pic>
      <p:sp>
        <p:nvSpPr>
          <p:cNvPr id="18" name="Text Box 3"/>
          <p:cNvSpPr txBox="1">
            <a:spLocks noChangeArrowheads="1"/>
          </p:cNvSpPr>
          <p:nvPr/>
        </p:nvSpPr>
        <p:spPr bwMode="auto">
          <a:xfrm>
            <a:off x="9655576" y="6486714"/>
            <a:ext cx="2057400" cy="304800"/>
          </a:xfrm>
          <a:prstGeom prst="rect">
            <a:avLst/>
          </a:prstGeom>
          <a:solidFill>
            <a:srgbClr val="FFFFCC"/>
          </a:solidFill>
          <a:ln w="9525">
            <a:solidFill>
              <a:srgbClr val="00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LỌ LEM</a:t>
            </a:r>
          </a:p>
        </p:txBody>
      </p:sp>
    </p:spTree>
    <p:extLst>
      <p:ext uri="{BB962C8B-B14F-4D97-AF65-F5344CB8AC3E}">
        <p14:creationId xmlns:p14="http://schemas.microsoft.com/office/powerpoint/2010/main" val="35672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heckerboard(across)">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amond(in)">
                                      <p:cBhvr>
                                        <p:cTn id="48" dur="10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diamond(in)">
                                      <p:cBhvr>
                                        <p:cTn id="53" dur="10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amond(in)">
                                      <p:cBhvr>
                                        <p:cTn id="58" dur="1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diamond(in)">
                                      <p:cBhvr>
                                        <p:cTn id="63" dur="1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amond(in)">
                                      <p:cBhvr>
                                        <p:cTn id="68" dur="10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diamond(in)">
                                      <p:cBhvr>
                                        <p:cTn id="73" dur="10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diamond(in)">
                                      <p:cBhvr>
                                        <p:cTn id="78" dur="1000"/>
                                        <p:tgtEl>
                                          <p:spTgt spid="5"/>
                                        </p:tgtEl>
                                      </p:cBhvr>
                                    </p:animEffect>
                                  </p:childTnLst>
                                </p:cTn>
                              </p:par>
                            </p:childTnLst>
                          </p:cTn>
                        </p:par>
                      </p:childTnLst>
                    </p:cTn>
                  </p:par>
                  <p:par>
                    <p:cTn id="79" fill="hold">
                      <p:stCondLst>
                        <p:cond delay="indefinite"/>
                      </p:stCondLst>
                      <p:childTnLst>
                        <p:par>
                          <p:cTn id="80" fill="hold">
                            <p:stCondLst>
                              <p:cond delay="0"/>
                            </p:stCondLst>
                            <p:childTnLst>
                              <p:par>
                                <p:cTn id="81" presetID="8" presetClass="entr" presetSubtype="16"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diamond(in)">
                                      <p:cBhvr>
                                        <p:cTn id="8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P spid="10" grpId="0" animBg="1"/>
      <p:bldP spid="13"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id="{DF7FED7C-0B8C-4032-A78F-D2C2DD7152BF}"/>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164446" y="506328"/>
            <a:ext cx="974794" cy="974794"/>
          </a:xfrm>
          <a:prstGeom prst="rect">
            <a:avLst/>
          </a:prstGeom>
        </p:spPr>
      </p:pic>
      <p:sp>
        <p:nvSpPr>
          <p:cNvPr id="4" name="TextBox 3"/>
          <p:cNvSpPr txBox="1"/>
          <p:nvPr/>
        </p:nvSpPr>
        <p:spPr>
          <a:xfrm>
            <a:off x="2240280" y="811530"/>
            <a:ext cx="1415772" cy="646331"/>
          </a:xfrm>
          <a:prstGeom prst="rect">
            <a:avLst/>
          </a:prstGeom>
          <a:noFill/>
        </p:spPr>
        <p:txBody>
          <a:bodyPr wrap="none" rtlCol="0">
            <a:spAutoFit/>
          </a:bodyPr>
          <a:lstStyle/>
          <a:p>
            <a:pPr defTabSz="457200"/>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Cloud Callout 13"/>
          <p:cNvSpPr/>
          <p:nvPr/>
        </p:nvSpPr>
        <p:spPr>
          <a:xfrm>
            <a:off x="3656052" y="2005125"/>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200"/>
            <a:r>
              <a:rPr lang="en-US" sz="3200" dirty="0" err="1">
                <a:solidFill>
                  <a:srgbClr val="5F5F5F"/>
                </a:solidFill>
                <a:latin typeface="Times New Roman" pitchFamily="18" charset="0"/>
                <a:ea typeface="Calibri" pitchFamily="34" charset="0"/>
                <a:cs typeface="Times New Roman" pitchFamily="18" charset="0"/>
              </a:rPr>
              <a:t>Chúng</a:t>
            </a:r>
            <a:r>
              <a:rPr lang="en-US" sz="3200" dirty="0">
                <a:solidFill>
                  <a:srgbClr val="5F5F5F"/>
                </a:solidFill>
                <a:latin typeface="Times New Roman" pitchFamily="18" charset="0"/>
                <a:ea typeface="Calibri" pitchFamily="34" charset="0"/>
                <a:cs typeface="Times New Roman" pitchFamily="18" charset="0"/>
              </a:rPr>
              <a:t> ta </a:t>
            </a:r>
            <a:r>
              <a:rPr lang="en-US" sz="3200" dirty="0" err="1">
                <a:solidFill>
                  <a:srgbClr val="5F5F5F"/>
                </a:solidFill>
                <a:latin typeface="Times New Roman" pitchFamily="18" charset="0"/>
                <a:ea typeface="Calibri" pitchFamily="34" charset="0"/>
                <a:cs typeface="Times New Roman" pitchFamily="18" charset="0"/>
              </a:rPr>
              <a:t>nên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đọc</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văn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bản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này</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với</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giọng</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điệu</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như</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thế</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nào</a:t>
            </a:r>
            <a:r>
              <a:rPr lang="en-US" sz="3200" dirty="0">
                <a:solidFill>
                  <a:srgbClr val="5F5F5F"/>
                </a:solidFill>
                <a:latin typeface="Times New Roman" pitchFamily="18" charset="0"/>
                <a:ea typeface="Calibri" pitchFamily="34" charset="0"/>
                <a:cs typeface="Times New Roman" pitchFamily="18" charset="0"/>
              </a:rPr>
              <a:t>?</a:t>
            </a:r>
            <a:endParaRPr lang="en-US" sz="3200" dirty="0">
              <a:solidFill>
                <a:srgbClr val="5F5F5F"/>
              </a:solidFill>
              <a:latin typeface="Times New Roman" pitchFamily="18" charset="0"/>
              <a:cs typeface="Times New Roman" pitchFamily="18" charset="0"/>
            </a:endParaRPr>
          </a:p>
        </p:txBody>
      </p:sp>
      <p:sp>
        <p:nvSpPr>
          <p:cNvPr id="15" name="TextBox 14"/>
          <p:cNvSpPr txBox="1"/>
          <p:nvPr/>
        </p:nvSpPr>
        <p:spPr>
          <a:xfrm>
            <a:off x="2509420" y="186690"/>
            <a:ext cx="2625719" cy="646331"/>
          </a:xfrm>
          <a:prstGeom prst="rect">
            <a:avLst/>
          </a:prstGeom>
          <a:noFill/>
        </p:spPr>
        <p:txBody>
          <a:bodyPr wrap="none" rtlCol="0">
            <a:spAutoFit/>
          </a:bodyPr>
          <a:lstStyle/>
          <a:p>
            <a:pPr defTabSz="457200"/>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2477" y="4085100"/>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308196" y="2705894"/>
            <a:ext cx="2687293" cy="1970456"/>
          </a:xfrm>
          <a:prstGeom prst="rect">
            <a:avLst/>
          </a:prstGeom>
        </p:spPr>
      </p:pic>
    </p:spTree>
    <p:extLst>
      <p:ext uri="{BB962C8B-B14F-4D97-AF65-F5344CB8AC3E}">
        <p14:creationId xmlns:p14="http://schemas.microsoft.com/office/powerpoint/2010/main" val="9774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childTnLst>
                          </p:cTn>
                        </p:par>
                        <p:par>
                          <p:cTn id="52" fill="hold">
                            <p:stCondLst>
                              <p:cond delay="15000"/>
                            </p:stCondLst>
                            <p:childTnLst>
                              <p:par>
                                <p:cTn id="53" presetID="2"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16000"/>
                            </p:stCondLst>
                            <p:childTnLst>
                              <p:par>
                                <p:cTn id="66" presetID="37"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900" decel="100000" fill="hold"/>
                                        <p:tgtEl>
                                          <p:spTgt spid="2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ppt_x</p:attrName>
                                        </p:attrNameLst>
                                      </p:cBhvr>
                                      <p:tavLst>
                                        <p:tav tm="0">
                                          <p:val>
                                            <p:strVal val="#ppt_x-.2"/>
                                          </p:val>
                                        </p:tav>
                                        <p:tav tm="100000">
                                          <p:val>
                                            <p:strVal val="#ppt_x"/>
                                          </p:val>
                                        </p:tav>
                                      </p:tavLst>
                                    </p:anim>
                                    <p:anim calcmode="lin" valueType="num">
                                      <p:cBhvr>
                                        <p:cTn id="8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16" fill="hold" grpId="1" nodeType="clickEffect">
                                  <p:stCondLst>
                                    <p:cond delay="0"/>
                                  </p:stCondLst>
                                  <p:childTnLst>
                                    <p:animEffect transition="out" filter="diamond(in)">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8" presetClass="emph" presetSubtype="0" repeatCount="2000" fill="hold" grpId="1" nodeType="withEffect">
                                  <p:stCondLst>
                                    <p:cond delay="0"/>
                                  </p:stCondLst>
                                  <p:childTnLst>
                                    <p:animRot by="21600000">
                                      <p:cBhvr>
                                        <p:cTn id="90" dur="3500" fill="hold"/>
                                        <p:tgtEl>
                                          <p:spTgt spid="23"/>
                                        </p:tgtEl>
                                        <p:attrNameLst>
                                          <p:attrName>r</p:attrName>
                                        </p:attrNameLst>
                                      </p:cBhvr>
                                    </p:animRot>
                                  </p:childTnLst>
                                </p:cTn>
                              </p:par>
                              <p:par>
                                <p:cTn id="91" presetID="8" presetClass="emph" presetSubtype="0" repeatCount="2000" fill="hold" grpId="1" nodeType="withEffect">
                                  <p:stCondLst>
                                    <p:cond delay="0"/>
                                  </p:stCondLst>
                                  <p:childTnLst>
                                    <p:animRot by="21600000">
                                      <p:cBhvr>
                                        <p:cTn id="92" dur="3500" fill="hold"/>
                                        <p:tgtEl>
                                          <p:spTgt spid="25"/>
                                        </p:tgtEl>
                                        <p:attrNameLst>
                                          <p:attrName>r</p:attrName>
                                        </p:attrNameLst>
                                      </p:cBhvr>
                                    </p:animRot>
                                  </p:childTnLst>
                                </p:cTn>
                              </p:par>
                              <p:par>
                                <p:cTn id="93" presetID="6" presetClass="emph" presetSubtype="0" repeatCount="2000" autoRev="1" fill="hold" grpId="1" nodeType="withEffect">
                                  <p:stCondLst>
                                    <p:cond delay="0"/>
                                  </p:stCondLst>
                                  <p:childTnLst>
                                    <p:animScale>
                                      <p:cBhvr>
                                        <p:cTn id="94"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Ã¬nh áº£nh cÃ³ liÃªn quan"/>
          <p:cNvPicPr/>
          <p:nvPr/>
        </p:nvPicPr>
        <p:blipFill>
          <a:blip r:embed="rId2">
            <a:extLst>
              <a:ext uri="{28A0092B-C50C-407E-A947-70E740481C1C}">
                <a14:useLocalDpi xmlns:a14="http://schemas.microsoft.com/office/drawing/2010/main" val="0"/>
              </a:ext>
            </a:extLst>
          </a:blip>
          <a:srcRect/>
          <a:stretch>
            <a:fillRect/>
          </a:stretch>
        </p:blipFill>
        <p:spPr bwMode="auto">
          <a:xfrm>
            <a:off x="2299317" y="727970"/>
            <a:ext cx="3126179" cy="1948480"/>
          </a:xfrm>
          <a:prstGeom prst="rect">
            <a:avLst/>
          </a:prstGeom>
          <a:noFill/>
          <a:ln>
            <a:noFill/>
          </a:ln>
        </p:spPr>
      </p:pic>
      <p:pic>
        <p:nvPicPr>
          <p:cNvPr id="3" name="Picture 2"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5556785" y="195310"/>
            <a:ext cx="3258117" cy="1907346"/>
          </a:xfrm>
          <a:prstGeom prst="rect">
            <a:avLst/>
          </a:prstGeom>
          <a:noFill/>
          <a:ln>
            <a:noFill/>
          </a:ln>
        </p:spPr>
      </p:pic>
      <p:pic>
        <p:nvPicPr>
          <p:cNvPr id="4" name="Picture 3" descr="Káº¿t quáº£ hÃ¬nh áº£nh cho tháº¡ch san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6192" y="133166"/>
            <a:ext cx="3245810" cy="2026070"/>
          </a:xfrm>
          <a:prstGeom prst="rect">
            <a:avLst/>
          </a:prstGeom>
          <a:noFill/>
          <a:ln>
            <a:noFill/>
          </a:ln>
        </p:spPr>
      </p:pic>
      <p:pic>
        <p:nvPicPr>
          <p:cNvPr id="5" name="Picture 4" descr="Káº¿t quáº£ hÃ¬nh áº£nh cho tháº¡ch san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9317" y="2788301"/>
            <a:ext cx="3145207" cy="2027724"/>
          </a:xfrm>
          <a:prstGeom prst="rect">
            <a:avLst/>
          </a:prstGeom>
          <a:noFill/>
          <a:ln>
            <a:noFill/>
          </a:ln>
        </p:spPr>
      </p:pic>
      <p:pic>
        <p:nvPicPr>
          <p:cNvPr id="6" name="Picture 5" descr="Káº¿t quáº£ hÃ¬nh áº£nh cho tháº¡ch sanh"/>
          <p:cNvPicPr/>
          <p:nvPr/>
        </p:nvPicPr>
        <p:blipFill rotWithShape="1">
          <a:blip r:embed="rId6" cstate="print">
            <a:extLst>
              <a:ext uri="{28A0092B-C50C-407E-A947-70E740481C1C}">
                <a14:useLocalDpi xmlns:a14="http://schemas.microsoft.com/office/drawing/2010/main" val="0"/>
              </a:ext>
            </a:extLst>
          </a:blip>
          <a:srcRect b="6791"/>
          <a:stretch/>
        </p:blipFill>
        <p:spPr bwMode="auto">
          <a:xfrm>
            <a:off x="5601809" y="2268236"/>
            <a:ext cx="3286292" cy="2306185"/>
          </a:xfrm>
          <a:prstGeom prst="rect">
            <a:avLst/>
          </a:prstGeom>
          <a:noFill/>
          <a:ln>
            <a:noFill/>
          </a:ln>
          <a:extLst>
            <a:ext uri="{53640926-AAD7-44D8-BBD7-CCE9431645EC}">
              <a14:shadowObscured xmlns:a14="http://schemas.microsoft.com/office/drawing/2010/main"/>
            </a:ext>
          </a:extLst>
        </p:spPr>
      </p:pic>
      <p:pic>
        <p:nvPicPr>
          <p:cNvPr id="7" name="Picture 6" descr="HÃ¬nh áº£nh cÃ³ liÃªn quan"/>
          <p:cNvPicPr/>
          <p:nvPr/>
        </p:nvPicPr>
        <p:blipFill>
          <a:blip r:embed="rId7">
            <a:extLst>
              <a:ext uri="{28A0092B-C50C-407E-A947-70E740481C1C}">
                <a14:useLocalDpi xmlns:a14="http://schemas.microsoft.com/office/drawing/2010/main" val="0"/>
              </a:ext>
            </a:extLst>
          </a:blip>
          <a:srcRect/>
          <a:stretch>
            <a:fillRect/>
          </a:stretch>
        </p:blipFill>
        <p:spPr bwMode="auto">
          <a:xfrm>
            <a:off x="8961649" y="2287817"/>
            <a:ext cx="3230351" cy="2291271"/>
          </a:xfrm>
          <a:prstGeom prst="rect">
            <a:avLst/>
          </a:prstGeom>
          <a:noFill/>
          <a:ln>
            <a:noFill/>
          </a:ln>
        </p:spPr>
      </p:pic>
      <p:pic>
        <p:nvPicPr>
          <p:cNvPr id="8" name="Picture 7" descr="Káº¿t quáº£ hÃ¬nh áº£nh cho tháº¡ch sanh"/>
          <p:cNvPicPr/>
          <p:nvPr/>
        </p:nvPicPr>
        <p:blipFill>
          <a:blip r:embed="rId8">
            <a:extLst>
              <a:ext uri="{28A0092B-C50C-407E-A947-70E740481C1C}">
                <a14:useLocalDpi xmlns:a14="http://schemas.microsoft.com/office/drawing/2010/main" val="0"/>
              </a:ext>
            </a:extLst>
          </a:blip>
          <a:srcRect/>
          <a:stretch>
            <a:fillRect/>
          </a:stretch>
        </p:blipFill>
        <p:spPr bwMode="auto">
          <a:xfrm>
            <a:off x="5601809" y="4641154"/>
            <a:ext cx="3286292" cy="2268841"/>
          </a:xfrm>
          <a:prstGeom prst="rect">
            <a:avLst/>
          </a:prstGeom>
          <a:noFill/>
          <a:ln>
            <a:noFill/>
          </a:ln>
        </p:spPr>
      </p:pic>
      <p:pic>
        <p:nvPicPr>
          <p:cNvPr id="9" name="Picture 8" descr="Káº¿t quáº£ hÃ¬nh áº£nh cho tháº¡ch sanh ÄÆ°á»£c ai táº·ng cÃ¢y ÄÃ n tháº§n"/>
          <p:cNvPicPr/>
          <p:nvPr/>
        </p:nvPicPr>
        <p:blipFill>
          <a:blip r:embed="rId9">
            <a:extLst>
              <a:ext uri="{28A0092B-C50C-407E-A947-70E740481C1C}">
                <a14:useLocalDpi xmlns:a14="http://schemas.microsoft.com/office/drawing/2010/main" val="0"/>
              </a:ext>
            </a:extLst>
          </a:blip>
          <a:srcRect/>
          <a:stretch>
            <a:fillRect/>
          </a:stretch>
        </p:blipFill>
        <p:spPr bwMode="auto">
          <a:xfrm>
            <a:off x="8908204" y="4611883"/>
            <a:ext cx="3217635" cy="2693792"/>
          </a:xfrm>
          <a:prstGeom prst="rect">
            <a:avLst/>
          </a:prstGeom>
          <a:noFill/>
          <a:ln>
            <a:noFill/>
          </a:ln>
        </p:spPr>
      </p:pic>
      <p:sp>
        <p:nvSpPr>
          <p:cNvPr id="10" name="TextBox 9"/>
          <p:cNvSpPr txBox="1"/>
          <p:nvPr/>
        </p:nvSpPr>
        <p:spPr>
          <a:xfrm>
            <a:off x="4838380" y="2135838"/>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1</a:t>
            </a:r>
          </a:p>
        </p:txBody>
      </p:sp>
      <p:sp>
        <p:nvSpPr>
          <p:cNvPr id="11" name="TextBox 10"/>
          <p:cNvSpPr txBox="1"/>
          <p:nvPr/>
        </p:nvSpPr>
        <p:spPr>
          <a:xfrm>
            <a:off x="7822315" y="1512781"/>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2</a:t>
            </a:r>
          </a:p>
        </p:txBody>
      </p:sp>
      <p:sp>
        <p:nvSpPr>
          <p:cNvPr id="12" name="TextBox 11"/>
          <p:cNvSpPr txBox="1"/>
          <p:nvPr/>
        </p:nvSpPr>
        <p:spPr>
          <a:xfrm>
            <a:off x="11826088" y="179099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3</a:t>
            </a:r>
          </a:p>
        </p:txBody>
      </p:sp>
      <p:sp>
        <p:nvSpPr>
          <p:cNvPr id="13" name="TextBox 12"/>
          <p:cNvSpPr txBox="1"/>
          <p:nvPr/>
        </p:nvSpPr>
        <p:spPr>
          <a:xfrm>
            <a:off x="5135532" y="4400531"/>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4</a:t>
            </a:r>
          </a:p>
        </p:txBody>
      </p:sp>
      <p:sp>
        <p:nvSpPr>
          <p:cNvPr id="14" name="TextBox 13"/>
          <p:cNvSpPr txBox="1"/>
          <p:nvPr/>
        </p:nvSpPr>
        <p:spPr>
          <a:xfrm>
            <a:off x="7830292" y="4130160"/>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5</a:t>
            </a:r>
          </a:p>
        </p:txBody>
      </p:sp>
      <p:sp>
        <p:nvSpPr>
          <p:cNvPr id="15" name="TextBox 14"/>
          <p:cNvSpPr txBox="1"/>
          <p:nvPr/>
        </p:nvSpPr>
        <p:spPr>
          <a:xfrm>
            <a:off x="11826088" y="41018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6</a:t>
            </a:r>
          </a:p>
        </p:txBody>
      </p:sp>
      <p:sp>
        <p:nvSpPr>
          <p:cNvPr id="17" name="TextBox 16"/>
          <p:cNvSpPr txBox="1"/>
          <p:nvPr/>
        </p:nvSpPr>
        <p:spPr>
          <a:xfrm>
            <a:off x="11808937" y="640749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9</a:t>
            </a:r>
          </a:p>
        </p:txBody>
      </p:sp>
      <p:pic>
        <p:nvPicPr>
          <p:cNvPr id="53250" name="Picture 2" descr="Káº¿t quáº£ hÃ¬nh áº£nh cho máº¹ con lÃ½ thÃ´ng bá» sÃ©t ÄÃ¡nh"/>
          <p:cNvPicPr>
            <a:picLocks noChangeAspect="1" noChangeArrowheads="1"/>
          </p:cNvPicPr>
          <p:nvPr/>
        </p:nvPicPr>
        <p:blipFill>
          <a:blip/>
          <a:srcRect/>
          <a:stretch>
            <a:fillRect/>
          </a:stretch>
        </p:blipFill>
        <p:spPr bwMode="auto">
          <a:xfrm>
            <a:off x="2285272" y="4948333"/>
            <a:ext cx="3216228" cy="1856737"/>
          </a:xfrm>
          <a:prstGeom prst="rect">
            <a:avLst/>
          </a:prstGeom>
          <a:noFill/>
        </p:spPr>
      </p:pic>
      <p:sp>
        <p:nvSpPr>
          <p:cNvPr id="19" name="TextBox 18"/>
          <p:cNvSpPr txBox="1"/>
          <p:nvPr/>
        </p:nvSpPr>
        <p:spPr>
          <a:xfrm>
            <a:off x="5097880" y="6453261"/>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7</a:t>
            </a:r>
          </a:p>
        </p:txBody>
      </p:sp>
      <p:sp>
        <p:nvSpPr>
          <p:cNvPr id="20" name="TextBox 19"/>
          <p:cNvSpPr txBox="1"/>
          <p:nvPr/>
        </p:nvSpPr>
        <p:spPr>
          <a:xfrm>
            <a:off x="7875394" y="64425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solidFill>
                  <a:srgbClr val="5F5F5F"/>
                </a:solidFill>
                <a:latin typeface="Times New Roman" pitchFamily="18" charset="0"/>
                <a:cs typeface="Times New Roman" pitchFamily="18" charset="0"/>
              </a:rPr>
              <a:t>8</a:t>
            </a:r>
          </a:p>
        </p:txBody>
      </p:sp>
      <p:sp>
        <p:nvSpPr>
          <p:cNvPr id="22" name="TextBox 21"/>
          <p:cNvSpPr txBox="1">
            <a:spLocks noChangeArrowheads="1"/>
          </p:cNvSpPr>
          <p:nvPr/>
        </p:nvSpPr>
        <p:spPr bwMode="auto">
          <a:xfrm>
            <a:off x="23719" y="1769"/>
            <a:ext cx="5401777" cy="584775"/>
          </a:xfrm>
          <a:prstGeom prst="rect">
            <a:avLst/>
          </a:prstGeom>
          <a:solidFill>
            <a:srgbClr val="E5FE8A"/>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just" defTabSz="457200" eaLnBrk="1" fontAlgn="base" hangingPunct="1">
              <a:spcBef>
                <a:spcPct val="0"/>
              </a:spcBef>
              <a:spcAft>
                <a:spcPct val="0"/>
              </a:spcAft>
            </a:pPr>
            <a:r>
              <a:rPr lang="en-US" altLang="en-US" sz="3200" dirty="0" err="1">
                <a:latin typeface="Times New Roman" panose="02020603050405020304" pitchFamily="18" charset="0"/>
                <a:ea typeface="Microsoft YaHei" panose="020B0503020204020204" pitchFamily="34" charset="-122"/>
                <a:cs typeface="Times New Roman" panose="02020603050405020304" pitchFamily="18" charset="0"/>
              </a:rPr>
              <a:t>Sắp</a:t>
            </a:r>
            <a:r>
              <a:rPr lang="en-US"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latin typeface="Times New Roman" panose="02020603050405020304" pitchFamily="18" charset="0"/>
                <a:ea typeface="Microsoft YaHei" panose="020B0503020204020204" pitchFamily="34" charset="-122"/>
                <a:cs typeface="Times New Roman" panose="02020603050405020304" pitchFamily="18" charset="0"/>
              </a:rPr>
              <a:t>xếp</a:t>
            </a:r>
            <a:r>
              <a:rPr lang="en-US"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latin typeface="Times New Roman" panose="02020603050405020304" pitchFamily="18" charset="0"/>
                <a:ea typeface="Microsoft YaHei" panose="020B0503020204020204" pitchFamily="34" charset="-122"/>
                <a:cs typeface="Times New Roman" panose="02020603050405020304" pitchFamily="18" charset="0"/>
              </a:rPr>
              <a:t>sự</a:t>
            </a:r>
            <a:r>
              <a:rPr lang="en-US"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latin typeface="Times New Roman" panose="02020603050405020304" pitchFamily="18" charset="0"/>
                <a:ea typeface="Microsoft YaHei" panose="020B0503020204020204" pitchFamily="34" charset="-122"/>
                <a:cs typeface="Times New Roman" panose="02020603050405020304" pitchFamily="18" charset="0"/>
              </a:rPr>
              <a:t>việc</a:t>
            </a:r>
            <a:r>
              <a:rPr lang="en-US"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latin typeface="Times New Roman" panose="02020603050405020304" pitchFamily="18" charset="0"/>
                <a:ea typeface="Microsoft YaHei" panose="020B0503020204020204" pitchFamily="34" charset="-122"/>
                <a:cs typeface="Times New Roman" panose="02020603050405020304" pitchFamily="18" charset="0"/>
              </a:rPr>
              <a:t>theo</a:t>
            </a:r>
            <a:r>
              <a:rPr lang="en-US" altLang="en-US" sz="32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latin typeface="Times New Roman" panose="02020603050405020304" pitchFamily="18" charset="0"/>
                <a:ea typeface="Microsoft YaHei" panose="020B0503020204020204" pitchFamily="34" charset="-122"/>
                <a:cs typeface="Times New Roman" panose="02020603050405020304" pitchFamily="18" charset="0"/>
              </a:rPr>
              <a:t>tranh</a:t>
            </a:r>
            <a:endParaRPr lang="it-IT" sz="3200" dirty="0">
              <a:latin typeface="Times New Roman" pitchFamily="18" charset="0"/>
              <a:cs typeface="Times New Roman" pitchFamily="18" charset="0"/>
            </a:endParaRPr>
          </a:p>
        </p:txBody>
      </p:sp>
    </p:spTree>
    <p:extLst>
      <p:ext uri="{BB962C8B-B14F-4D97-AF65-F5344CB8AC3E}">
        <p14:creationId xmlns:p14="http://schemas.microsoft.com/office/powerpoint/2010/main" val="2312400698"/>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4677</Words>
  <Application>Microsoft Office PowerPoint</Application>
  <PresentationFormat>Widescreen</PresentationFormat>
  <Paragraphs>756</Paragraphs>
  <Slides>52</Slides>
  <Notes>3</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52</vt:i4>
      </vt:variant>
    </vt:vector>
  </HeadingPairs>
  <TitlesOfParts>
    <vt:vector size="75" baseType="lpstr">
      <vt:lpstr>Times New Roman</vt:lpstr>
      <vt:lpstr>#9Slide03 Aturdida</vt:lpstr>
      <vt:lpstr>Calibri Light</vt:lpstr>
      <vt:lpstr>Lato Regular</vt:lpstr>
      <vt:lpstr>Impact</vt:lpstr>
      <vt:lpstr>Arial</vt:lpstr>
      <vt:lpstr>iCiel Nabila</vt:lpstr>
      <vt:lpstr>Harlow Solid Italic</vt:lpstr>
      <vt:lpstr>Wingdings</vt:lpstr>
      <vt:lpstr>Tahoma</vt:lpstr>
      <vt:lpstr>Lato Light</vt:lpstr>
      <vt:lpstr>Trebuchet MS</vt:lpstr>
      <vt:lpstr>#9Slide03 Arima Madurai ExtraBo</vt:lpstr>
      <vt:lpstr>VNI-Times</vt:lpstr>
      <vt:lpstr>Arial Black</vt:lpstr>
      <vt:lpstr>.VnTime</vt:lpstr>
      <vt:lpstr>Calibri</vt:lpstr>
      <vt:lpstr>Wingdings 3</vt:lpstr>
      <vt:lpstr>SVN-Vanilla Daisy Pro</vt:lpstr>
      <vt:lpstr>.VnArial Narrow</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Bị mẹ con Lý Thông lừa đi canh miếu thế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thúc truyện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PhamThanh Nga</cp:lastModifiedBy>
  <cp:revision>5</cp:revision>
  <dcterms:modified xsi:type="dcterms:W3CDTF">2024-09-19T10:29:55Z</dcterms:modified>
</cp:coreProperties>
</file>