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2.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theme/theme3.xml" ContentType="application/vnd.openxmlformats-officedocument.theme+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theme/theme4.xml" ContentType="application/vnd.openxmlformats-officedocument.theme+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7.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52" r:id="rId1"/>
    <p:sldMasterId id="2147484176" r:id="rId2"/>
    <p:sldMasterId id="2147484714" r:id="rId3"/>
    <p:sldMasterId id="2147484877" r:id="rId4"/>
    <p:sldMasterId id="2147485045" r:id="rId5"/>
  </p:sldMasterIdLst>
  <p:notesMasterIdLst>
    <p:notesMasterId r:id="rId41"/>
  </p:notesMasterIdLst>
  <p:sldIdLst>
    <p:sldId id="379" r:id="rId6"/>
    <p:sldId id="471" r:id="rId7"/>
    <p:sldId id="472" r:id="rId8"/>
    <p:sldId id="473" r:id="rId9"/>
    <p:sldId id="474" r:id="rId10"/>
    <p:sldId id="475" r:id="rId11"/>
    <p:sldId id="476" r:id="rId12"/>
    <p:sldId id="477" r:id="rId13"/>
    <p:sldId id="293" r:id="rId14"/>
    <p:sldId id="448" r:id="rId15"/>
    <p:sldId id="412" r:id="rId16"/>
    <p:sldId id="445" r:id="rId17"/>
    <p:sldId id="478" r:id="rId18"/>
    <p:sldId id="440" r:id="rId19"/>
    <p:sldId id="446" r:id="rId20"/>
    <p:sldId id="447" r:id="rId21"/>
    <p:sldId id="453" r:id="rId22"/>
    <p:sldId id="444" r:id="rId23"/>
    <p:sldId id="479" r:id="rId24"/>
    <p:sldId id="411" r:id="rId25"/>
    <p:sldId id="452" r:id="rId26"/>
    <p:sldId id="461" r:id="rId27"/>
    <p:sldId id="481" r:id="rId28"/>
    <p:sldId id="464" r:id="rId29"/>
    <p:sldId id="456" r:id="rId30"/>
    <p:sldId id="482" r:id="rId31"/>
    <p:sldId id="469" r:id="rId32"/>
    <p:sldId id="470" r:id="rId33"/>
    <p:sldId id="462" r:id="rId34"/>
    <p:sldId id="413" r:id="rId35"/>
    <p:sldId id="422" r:id="rId36"/>
    <p:sldId id="468" r:id="rId37"/>
    <p:sldId id="427" r:id="rId38"/>
    <p:sldId id="433" r:id="rId39"/>
    <p:sldId id="400" r:id="rId40"/>
  </p:sldIdLst>
  <p:sldSz cx="12192000" cy="6858000"/>
  <p:notesSz cx="6858000" cy="9144000"/>
  <p:custDataLst>
    <p:tags r:id="rId42"/>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9A4E4"/>
    <a:srgbClr val="E5FE8A"/>
    <a:srgbClr val="BBF7E7"/>
    <a:srgbClr val="0000FF"/>
    <a:srgbClr val="0BE5CB"/>
    <a:srgbClr val="D3F652"/>
    <a:srgbClr val="CCFFCC"/>
    <a:srgbClr val="E86080"/>
    <a:srgbClr val="8AC59E"/>
    <a:srgbClr val="9F877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4" autoAdjust="0"/>
    <p:restoredTop sz="94660"/>
  </p:normalViewPr>
  <p:slideViewPr>
    <p:cSldViewPr snapToGrid="0">
      <p:cViewPr varScale="1">
        <p:scale>
          <a:sx n="62" d="100"/>
          <a:sy n="62" d="100"/>
        </p:scale>
        <p:origin x="828" y="48"/>
      </p:cViewPr>
      <p:guideLst>
        <p:guide orient="horz" pos="2160"/>
        <p:guide pos="3840"/>
      </p:guideLst>
    </p:cSldViewPr>
  </p:slideViewPr>
  <p:notesTextViewPr>
    <p:cViewPr>
      <p:scale>
        <a:sx n="1" d="1"/>
        <a:sy n="1" d="1"/>
      </p:scale>
      <p:origin x="0" y="0"/>
    </p:cViewPr>
  </p:notesTextViewPr>
  <p:sorterViewPr>
    <p:cViewPr>
      <p:scale>
        <a:sx n="33" d="100"/>
        <a:sy n="33"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ags" Target="tags/tag1.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presProps" Target="presProps.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577D22-AD28-43FC-8EB4-B134A7D334C3}" type="datetimeFigureOut">
              <a:rPr lang="zh-CN" altLang="en-US" smtClean="0"/>
              <a:pPr/>
              <a:t>2024/9/19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8C8EFA-96ED-4A18-B46D-8BDC030E3AF6}" type="slidenum">
              <a:rPr lang="zh-CN" altLang="en-US" smtClean="0"/>
              <a:pPr/>
              <a:t>‹#›</a:t>
            </a:fld>
            <a:endParaRPr lang="zh-CN" altLang="en-US"/>
          </a:p>
        </p:txBody>
      </p:sp>
    </p:spTree>
    <p:extLst>
      <p:ext uri="{BB962C8B-B14F-4D97-AF65-F5344CB8AC3E}">
        <p14:creationId xmlns:p14="http://schemas.microsoft.com/office/powerpoint/2010/main" val="42163643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Slide Image Placeholder 1"/>
          <p:cNvSpPr>
            <a:spLocks noGrp="1" noRot="1" noChangeAspect="1" noChangeArrowheads="1" noTextEdit="1"/>
          </p:cNvSpPr>
          <p:nvPr>
            <p:ph type="sldImg"/>
          </p:nvPr>
        </p:nvSpPr>
        <p:spPr>
          <a:ln/>
        </p:spPr>
      </p:sp>
      <p:sp>
        <p:nvSpPr>
          <p:cNvPr id="339971" name="Notes Placeholder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vi-VN">
              <a:latin typeface="Arial" panose="020B0604020202020204" pitchFamily="34" charset="0"/>
              <a:cs typeface="Arial" panose="020B0604020202020204" pitchFamily="34" charset="0"/>
            </a:endParaRPr>
          </a:p>
        </p:txBody>
      </p:sp>
      <p:sp>
        <p:nvSpPr>
          <p:cNvPr id="339972" name="Slide Number Placeholder 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rgbClr val="0000FF"/>
                </a:solidFill>
                <a:latin typeface=".VnCentury Schoolbook" panose="020B7200000000000000" pitchFamily="34" charset="0"/>
                <a:cs typeface="Arial" panose="020B0604020202020204" pitchFamily="34" charset="0"/>
              </a:defRPr>
            </a:lvl1pPr>
            <a:lvl2pPr marL="742950" indent="-285750" eaLnBrk="0" hangingPunct="0">
              <a:defRPr sz="2200" b="1">
                <a:solidFill>
                  <a:srgbClr val="0000FF"/>
                </a:solidFill>
                <a:latin typeface=".VnCentury Schoolbook" panose="020B7200000000000000" pitchFamily="34" charset="0"/>
                <a:cs typeface="Arial" panose="020B0604020202020204" pitchFamily="34" charset="0"/>
              </a:defRPr>
            </a:lvl2pPr>
            <a:lvl3pPr marL="1143000" indent="-228600" eaLnBrk="0" hangingPunct="0">
              <a:defRPr sz="2200" b="1">
                <a:solidFill>
                  <a:srgbClr val="0000FF"/>
                </a:solidFill>
                <a:latin typeface=".VnCentury Schoolbook" panose="020B7200000000000000" pitchFamily="34" charset="0"/>
                <a:cs typeface="Arial" panose="020B0604020202020204" pitchFamily="34" charset="0"/>
              </a:defRPr>
            </a:lvl3pPr>
            <a:lvl4pPr marL="1600200" indent="-228600" eaLnBrk="0" hangingPunct="0">
              <a:defRPr sz="2200" b="1">
                <a:solidFill>
                  <a:srgbClr val="0000FF"/>
                </a:solidFill>
                <a:latin typeface=".VnCentury Schoolbook" panose="020B7200000000000000" pitchFamily="34" charset="0"/>
                <a:cs typeface="Arial" panose="020B0604020202020204" pitchFamily="34" charset="0"/>
              </a:defRPr>
            </a:lvl4pPr>
            <a:lvl5pPr marL="2057400" indent="-228600" eaLnBrk="0" hangingPunct="0">
              <a:defRPr sz="2200" b="1">
                <a:solidFill>
                  <a:srgbClr val="0000FF"/>
                </a:solidFill>
                <a:latin typeface=".VnCentury Schoolbook" panose="020B7200000000000000" pitchFamily="34" charset="0"/>
                <a:cs typeface="Arial" panose="020B0604020202020204" pitchFamily="34" charset="0"/>
              </a:defRPr>
            </a:lvl5pPr>
            <a:lvl6pPr marL="25146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6pPr>
            <a:lvl7pPr marL="29718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7pPr>
            <a:lvl8pPr marL="34290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8pPr>
            <a:lvl9pPr marL="38862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9pPr>
          </a:lstStyle>
          <a:p>
            <a:pPr eaLnBrk="1" hangingPunct="1"/>
            <a:fld id="{5E42BC4A-1EBF-45EA-AF8C-2ABDDC30BA19}" type="slidenum">
              <a:rPr lang="en-US" altLang="vi-VN" sz="1200" b="0">
                <a:solidFill>
                  <a:srgbClr val="000000"/>
                </a:solidFill>
                <a:latin typeface="Calibri" panose="020F0502020204030204" pitchFamily="34" charset="0"/>
              </a:rPr>
              <a:pPr eaLnBrk="1" hangingPunct="1"/>
              <a:t>1</a:t>
            </a:fld>
            <a:endParaRPr lang="en-US" altLang="vi-VN" sz="1200" b="0">
              <a:solidFill>
                <a:srgbClr val="000000"/>
              </a:solidFill>
              <a:latin typeface="Calibri" panose="020F0502020204030204" pitchFamily="34" charset="0"/>
            </a:endParaRPr>
          </a:p>
        </p:txBody>
      </p:sp>
    </p:spTree>
    <p:extLst>
      <p:ext uri="{BB962C8B-B14F-4D97-AF65-F5344CB8AC3E}">
        <p14:creationId xmlns:p14="http://schemas.microsoft.com/office/powerpoint/2010/main" val="32213073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B109157-4B2C-456F-9FDA-FD573F72CD41}" type="slidenum">
              <a:rPr lang="zh-CN" altLang="en-US" smtClean="0">
                <a:solidFill>
                  <a:prstClr val="black"/>
                </a:solidFill>
                <a:latin typeface="Calibri"/>
                <a:ea typeface="宋体" panose="02010600030101010101" pitchFamily="2" charset="-122"/>
              </a:rPr>
              <a:pPr/>
              <a:t>30</a:t>
            </a:fld>
            <a:endParaRPr lang="zh-CN" altLang="en-US">
              <a:solidFill>
                <a:prstClr val="black"/>
              </a:solidFill>
              <a:latin typeface="Calibri"/>
              <a:ea typeface="宋体" panose="02010600030101010101" pitchFamily="2" charset="-122"/>
            </a:endParaRPr>
          </a:p>
        </p:txBody>
      </p:sp>
    </p:spTree>
    <p:extLst>
      <p:ext uri="{BB962C8B-B14F-4D97-AF65-F5344CB8AC3E}">
        <p14:creationId xmlns:p14="http://schemas.microsoft.com/office/powerpoint/2010/main" val="39378588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574FD26-1D2B-4AEF-B8E8-C25574CF139E}" type="slidenum">
              <a:rPr lang="en-US" altLang="en-US">
                <a:solidFill>
                  <a:srgbClr val="000000"/>
                </a:solidFill>
              </a:rPr>
              <a:pPr/>
              <a:t>32</a:t>
            </a:fld>
            <a:endParaRPr lang="en-US" altLang="en-US">
              <a:solidFill>
                <a:srgbClr val="000000"/>
              </a:solidFill>
            </a:endParaRPr>
          </a:p>
        </p:txBody>
      </p:sp>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0199290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ChangeArrowheads="1" noTextEdit="1"/>
          </p:cNvSpPr>
          <p:nvPr>
            <p:ph type="sldImg"/>
          </p:nvPr>
        </p:nvSpPr>
        <p:spPr>
          <a:xfrm>
            <a:off x="381000" y="685800"/>
            <a:ext cx="6096000" cy="3429000"/>
          </a:xfrm>
          <a:ln/>
        </p:spPr>
      </p:sp>
      <p:sp>
        <p:nvSpPr>
          <p:cNvPr id="348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vi-VN">
              <a:latin typeface="Arial" panose="020B0604020202020204" pitchFamily="34" charset="0"/>
            </a:endParaRPr>
          </a:p>
        </p:txBody>
      </p:sp>
      <p:sp>
        <p:nvSpPr>
          <p:cNvPr id="348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F912702-6AC6-46D6-870E-5644F24A306F}" type="slidenum">
              <a:rPr lang="en-US" altLang="vi-VN">
                <a:solidFill>
                  <a:srgbClr val="000000"/>
                </a:solidFill>
              </a:rPr>
              <a:pPr/>
              <a:t>33</a:t>
            </a:fld>
            <a:endParaRPr lang="en-US" altLang="vi-VN">
              <a:solidFill>
                <a:srgbClr val="000000"/>
              </a:solidFill>
            </a:endParaRPr>
          </a:p>
        </p:txBody>
      </p:sp>
    </p:spTree>
    <p:extLst>
      <p:ext uri="{BB962C8B-B14F-4D97-AF65-F5344CB8AC3E}">
        <p14:creationId xmlns:p14="http://schemas.microsoft.com/office/powerpoint/2010/main" val="41759539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E11EB2D-06B8-42D9-8524-FA694AE09160}" type="slidenum">
              <a:rPr lang="en-US" smtClean="0">
                <a:solidFill>
                  <a:prstClr val="black"/>
                </a:solidFill>
                <a:latin typeface="Calibri" panose="020F0502020204030204"/>
              </a:rPr>
              <a:pPr/>
              <a:t>2</a:t>
            </a:fld>
            <a:endParaRPr lang="en-US">
              <a:solidFill>
                <a:prstClr val="black"/>
              </a:solidFill>
              <a:latin typeface="Calibri" panose="020F0502020204030204"/>
            </a:endParaRPr>
          </a:p>
        </p:txBody>
      </p:sp>
    </p:spTree>
    <p:extLst>
      <p:ext uri="{BB962C8B-B14F-4D97-AF65-F5344CB8AC3E}">
        <p14:creationId xmlns:p14="http://schemas.microsoft.com/office/powerpoint/2010/main" val="12591939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B109157-4B2C-456F-9FDA-FD573F72CD41}" type="slidenum">
              <a:rPr lang="zh-CN" altLang="en-US" smtClean="0">
                <a:solidFill>
                  <a:prstClr val="black"/>
                </a:solidFill>
                <a:latin typeface="Calibri"/>
                <a:ea typeface="宋体" panose="02010600030101010101" pitchFamily="2" charset="-122"/>
              </a:rPr>
              <a:pPr/>
              <a:t>11</a:t>
            </a:fld>
            <a:endParaRPr lang="zh-CN" altLang="en-US">
              <a:solidFill>
                <a:prstClr val="black"/>
              </a:solidFill>
              <a:latin typeface="Calibri"/>
              <a:ea typeface="宋体" panose="02010600030101010101" pitchFamily="2" charset="-122"/>
            </a:endParaRPr>
          </a:p>
        </p:txBody>
      </p:sp>
    </p:spTree>
    <p:extLst>
      <p:ext uri="{BB962C8B-B14F-4D97-AF65-F5344CB8AC3E}">
        <p14:creationId xmlns:p14="http://schemas.microsoft.com/office/powerpoint/2010/main" val="34688530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B109157-4B2C-456F-9FDA-FD573F72CD41}" type="slidenum">
              <a:rPr lang="zh-CN" altLang="en-US" smtClean="0">
                <a:solidFill>
                  <a:prstClr val="black"/>
                </a:solidFill>
                <a:latin typeface="Calibri"/>
                <a:ea typeface="宋体" panose="02010600030101010101" pitchFamily="2" charset="-122"/>
              </a:rPr>
              <a:pPr/>
              <a:t>12</a:t>
            </a:fld>
            <a:endParaRPr lang="zh-CN" altLang="en-US">
              <a:solidFill>
                <a:prstClr val="black"/>
              </a:solidFill>
              <a:latin typeface="Calibri"/>
              <a:ea typeface="宋体" panose="02010600030101010101" pitchFamily="2" charset="-122"/>
            </a:endParaRPr>
          </a:p>
        </p:txBody>
      </p:sp>
    </p:spTree>
    <p:extLst>
      <p:ext uri="{BB962C8B-B14F-4D97-AF65-F5344CB8AC3E}">
        <p14:creationId xmlns:p14="http://schemas.microsoft.com/office/powerpoint/2010/main" val="40397261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B109157-4B2C-456F-9FDA-FD573F72CD41}" type="slidenum">
              <a:rPr lang="zh-CN" altLang="en-US" smtClean="0">
                <a:solidFill>
                  <a:prstClr val="black"/>
                </a:solidFill>
                <a:latin typeface="Calibri"/>
                <a:ea typeface="宋体" panose="02010600030101010101" pitchFamily="2" charset="-122"/>
              </a:rPr>
              <a:pPr/>
              <a:t>15</a:t>
            </a:fld>
            <a:endParaRPr lang="zh-CN" altLang="en-US">
              <a:solidFill>
                <a:prstClr val="black"/>
              </a:solidFill>
              <a:latin typeface="Calibri"/>
              <a:ea typeface="宋体" panose="02010600030101010101" pitchFamily="2" charset="-122"/>
            </a:endParaRPr>
          </a:p>
        </p:txBody>
      </p:sp>
    </p:spTree>
    <p:extLst>
      <p:ext uri="{BB962C8B-B14F-4D97-AF65-F5344CB8AC3E}">
        <p14:creationId xmlns:p14="http://schemas.microsoft.com/office/powerpoint/2010/main" val="10301083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幻灯片图像占位符 1"/>
          <p:cNvSpPr>
            <a:spLocks noGrp="1" noRot="1" noChangeAspect="1" noTextEdit="1"/>
          </p:cNvSpPr>
          <p:nvPr>
            <p:ph type="sldImg"/>
          </p:nvPr>
        </p:nvSpPr>
        <p:spPr>
          <a:ln/>
        </p:spPr>
      </p:sp>
      <p:sp>
        <p:nvSpPr>
          <p:cNvPr id="69635"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latin typeface="Arial" panose="020B0604020202020204" pitchFamily="34" charset="0"/>
            </a:endParaRPr>
          </a:p>
        </p:txBody>
      </p:sp>
      <p:sp>
        <p:nvSpPr>
          <p:cNvPr id="69636"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43654C7F-D45B-410B-A726-0E75681632B5}" type="slidenum">
              <a:rPr lang="zh-CN" altLang="en-US" smtClean="0">
                <a:solidFill>
                  <a:srgbClr val="000000"/>
                </a:solidFill>
                <a:latin typeface="Arial" panose="020B0604020202020204" pitchFamily="34" charset="0"/>
                <a:ea typeface="宋体" panose="02010600030101010101" pitchFamily="2" charset="-122"/>
              </a:rPr>
              <a:pPr/>
              <a:t>17</a:t>
            </a:fld>
            <a:endParaRPr lang="zh-CN" altLang="en-US">
              <a:solidFill>
                <a:srgbClr val="000000"/>
              </a:solidFill>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24641426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B109157-4B2C-456F-9FDA-FD573F72CD41}" type="slidenum">
              <a:rPr lang="zh-CN" altLang="en-US" smtClean="0">
                <a:solidFill>
                  <a:prstClr val="black"/>
                </a:solidFill>
                <a:latin typeface="Calibri"/>
                <a:ea typeface="宋体" panose="02010600030101010101" pitchFamily="2" charset="-122"/>
              </a:rPr>
              <a:pPr/>
              <a:t>20</a:t>
            </a:fld>
            <a:endParaRPr lang="zh-CN" altLang="en-US">
              <a:solidFill>
                <a:prstClr val="black"/>
              </a:solidFill>
              <a:latin typeface="Calibri"/>
              <a:ea typeface="宋体" panose="02010600030101010101" pitchFamily="2" charset="-122"/>
            </a:endParaRPr>
          </a:p>
        </p:txBody>
      </p:sp>
    </p:spTree>
    <p:extLst>
      <p:ext uri="{BB962C8B-B14F-4D97-AF65-F5344CB8AC3E}">
        <p14:creationId xmlns:p14="http://schemas.microsoft.com/office/powerpoint/2010/main" val="27786772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6BE9A9E-7AA8-4D94-B7FD-513C1652B7B7}" type="slidenum">
              <a:rPr lang="zh-CN" altLang="en-US" smtClean="0">
                <a:solidFill>
                  <a:prstClr val="black"/>
                </a:solidFill>
                <a:latin typeface="Calibri"/>
                <a:ea typeface="宋体" panose="02010600030101010101" pitchFamily="2" charset="-122"/>
              </a:rPr>
              <a:pPr/>
              <a:t>21</a:t>
            </a:fld>
            <a:endParaRPr lang="zh-CN" altLang="en-US">
              <a:solidFill>
                <a:prstClr val="black"/>
              </a:solidFill>
              <a:latin typeface="Calibri"/>
              <a:ea typeface="宋体" panose="02010600030101010101" pitchFamily="2" charset="-122"/>
            </a:endParaRPr>
          </a:p>
        </p:txBody>
      </p:sp>
    </p:spTree>
    <p:extLst>
      <p:ext uri="{BB962C8B-B14F-4D97-AF65-F5344CB8AC3E}">
        <p14:creationId xmlns:p14="http://schemas.microsoft.com/office/powerpoint/2010/main" val="12567735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6BE9A9E-7AA8-4D94-B7FD-513C1652B7B7}" type="slidenum">
              <a:rPr lang="zh-CN" altLang="en-US" smtClean="0">
                <a:solidFill>
                  <a:prstClr val="black"/>
                </a:solidFill>
                <a:latin typeface="Calibri"/>
                <a:ea typeface="宋体" panose="02010600030101010101" pitchFamily="2" charset="-122"/>
              </a:rPr>
              <a:pPr/>
              <a:t>28</a:t>
            </a:fld>
            <a:endParaRPr lang="zh-CN" altLang="en-US">
              <a:solidFill>
                <a:prstClr val="black"/>
              </a:solidFill>
              <a:latin typeface="Calibri"/>
              <a:ea typeface="宋体" panose="02010600030101010101" pitchFamily="2" charset="-122"/>
            </a:endParaRPr>
          </a:p>
        </p:txBody>
      </p:sp>
    </p:spTree>
    <p:extLst>
      <p:ext uri="{BB962C8B-B14F-4D97-AF65-F5344CB8AC3E}">
        <p14:creationId xmlns:p14="http://schemas.microsoft.com/office/powerpoint/2010/main" val="38984389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78075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075895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mn-cs"/>
              </a:defRPr>
            </a:lvl1pPr>
          </a:lstStyle>
          <a:p>
            <a:pPr defTabSz="913532">
              <a:defRPr/>
            </a:pPr>
            <a:fld id="{0C6303A0-9065-42AF-906A-DE1E800FE257}" type="datetimeFigureOut">
              <a:rPr lang="zh-CN" altLang="en-US" sz="1865" smtClean="0"/>
              <a:pPr defTabSz="913532">
                <a:defRPr/>
              </a:pPr>
              <a:t>2024/9/19</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mn-cs"/>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mn-cs"/>
              </a:defRPr>
            </a:lvl1pPr>
          </a:lstStyle>
          <a:p>
            <a:pPr defTabSz="913532">
              <a:defRPr/>
            </a:pPr>
            <a:fld id="{2AD3D7CA-7BD8-4738-B6AB-718737AA462A}"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199501094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1"/>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6034006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3"/>
            <a:ext cx="12700001" cy="687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379302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8375334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fld id="{3ACFC516-0EBD-4852-9DFD-FFC809B16810}" type="datetimeFigureOut">
              <a:rPr lang="zh-CN" altLang="en-US" sz="1865" smtClean="0"/>
              <a:pPr defTabSz="913532">
                <a:defRPr/>
              </a:pPr>
              <a:t>2024/9/19</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fld id="{855DB59F-0B7A-4009-ADD8-CBB6E0E22669}"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264577714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773979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defRPr>
            </a:lvl1pPr>
          </a:lstStyle>
          <a:p>
            <a:pPr defTabSz="913532">
              <a:defRPr/>
            </a:pPr>
            <a:fld id="{233108B3-3C5F-434E-B7C6-124BB30C5988}" type="datetimeFigureOut">
              <a:rPr lang="zh-CN" altLang="en-US" sz="1865" smtClean="0">
                <a:cs typeface="Arial" panose="020B0604020202020204" pitchFamily="34" charset="0"/>
              </a:rPr>
              <a:pPr defTabSz="913532">
                <a:defRPr/>
              </a:pPr>
              <a:t>2024/9/19</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0FCC38CE-CFED-41E2-93E2-A213294AFB8B}"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99824613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77333" y="609601"/>
            <a:ext cx="8595784" cy="1320800"/>
          </a:xfrm>
          <a:prstGeom prst="rect">
            <a:avLst/>
          </a:prstGeom>
        </p:spPr>
        <p:txBody>
          <a:bodyPr>
            <a:normAutofit/>
          </a:bodyPr>
          <a:lstStyle>
            <a:lvl1pPr>
              <a:defRPr sz="2698"/>
            </a:lvl1pPr>
          </a:lstStyle>
          <a:p>
            <a:r>
              <a:rPr lang="en-US"/>
              <a:t>Click to edit Master title style</a:t>
            </a:r>
            <a:endParaRPr lang="en-US" dirty="0"/>
          </a:p>
        </p:txBody>
      </p:sp>
      <p:sp>
        <p:nvSpPr>
          <p:cNvPr id="3" name="Content Placeholder 2"/>
          <p:cNvSpPr>
            <a:spLocks noGrp="1"/>
          </p:cNvSpPr>
          <p:nvPr>
            <p:ph idx="1"/>
          </p:nvPr>
        </p:nvSpPr>
        <p:spPr>
          <a:xfrm>
            <a:off x="677333" y="2160589"/>
            <a:ext cx="8595784" cy="388143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205135" y="6042027"/>
            <a:ext cx="912284" cy="365125"/>
          </a:xfrm>
          <a:prstGeom prst="rect">
            <a:avLst/>
          </a:prstGeom>
        </p:spPr>
        <p:txBody>
          <a:bodyPr/>
          <a:lstStyle>
            <a:lvl1pPr eaLnBrk="0" fontAlgn="base" hangingPunct="0">
              <a:spcBef>
                <a:spcPct val="50000"/>
              </a:spcBef>
              <a:spcAft>
                <a:spcPct val="0"/>
              </a:spcAft>
              <a:defRPr>
                <a:latin typeface="Times New Roman" panose="02020603050405020304" pitchFamily="18" charset="0"/>
              </a:defRPr>
            </a:lvl1pPr>
          </a:lstStyle>
          <a:p>
            <a:pPr defTabSz="1218072">
              <a:defRPr/>
            </a:pPr>
            <a:endParaRPr lang="en-US" altLang="en-US">
              <a:solidFill>
                <a:srgbClr val="5F5F5F"/>
              </a:solidFill>
              <a:cs typeface="Arial" panose="020B0604020202020204" pitchFamily="34" charset="0"/>
            </a:endParaRPr>
          </a:p>
        </p:txBody>
      </p:sp>
      <p:sp>
        <p:nvSpPr>
          <p:cNvPr id="5" name="Footer Placeholder 4"/>
          <p:cNvSpPr>
            <a:spLocks noGrp="1"/>
          </p:cNvSpPr>
          <p:nvPr>
            <p:ph type="ftr" sz="quarter" idx="11"/>
          </p:nvPr>
        </p:nvSpPr>
        <p:spPr>
          <a:xfrm>
            <a:off x="677335" y="6042027"/>
            <a:ext cx="6297084" cy="365125"/>
          </a:xfrm>
          <a:prstGeom prst="rect">
            <a:avLst/>
          </a:prstGeom>
        </p:spPr>
        <p:txBody>
          <a:bodyPr/>
          <a:lstStyle>
            <a:lvl1pPr eaLnBrk="0" fontAlgn="base" hangingPunct="0">
              <a:spcBef>
                <a:spcPct val="50000"/>
              </a:spcBef>
              <a:spcAft>
                <a:spcPct val="0"/>
              </a:spcAft>
              <a:defRPr>
                <a:latin typeface="Times New Roman" panose="02020603050405020304" pitchFamily="18" charset="0"/>
              </a:defRPr>
            </a:lvl1pPr>
          </a:lstStyle>
          <a:p>
            <a:pPr defTabSz="1218072">
              <a:defRPr/>
            </a:pPr>
            <a:endParaRPr lang="en-US" altLang="en-US">
              <a:solidFill>
                <a:srgbClr val="5F5F5F"/>
              </a:solidFill>
              <a:cs typeface="Arial" panose="020B0604020202020204" pitchFamily="34" charset="0"/>
            </a:endParaRPr>
          </a:p>
        </p:txBody>
      </p:sp>
      <p:sp>
        <p:nvSpPr>
          <p:cNvPr id="6" name="Slide Number Placeholder 5"/>
          <p:cNvSpPr>
            <a:spLocks noGrp="1"/>
          </p:cNvSpPr>
          <p:nvPr>
            <p:ph type="sldNum" sz="quarter" idx="12"/>
          </p:nvPr>
        </p:nvSpPr>
        <p:spPr>
          <a:xfrm>
            <a:off x="8591554" y="6042027"/>
            <a:ext cx="681567" cy="365125"/>
          </a:xfrm>
          <a:prstGeom prst="rect">
            <a:avLst/>
          </a:prstGeom>
        </p:spPr>
        <p:txBody>
          <a:bodyPr/>
          <a:lstStyle>
            <a:lvl1pPr eaLnBrk="0" fontAlgn="base" hangingPunct="0">
              <a:spcBef>
                <a:spcPct val="50000"/>
              </a:spcBef>
              <a:spcAft>
                <a:spcPct val="0"/>
              </a:spcAft>
              <a:defRPr>
                <a:latin typeface="Times New Roman" panose="02020603050405020304" pitchFamily="18" charset="0"/>
              </a:defRPr>
            </a:lvl1pPr>
          </a:lstStyle>
          <a:p>
            <a:pPr defTabSz="1218072">
              <a:defRPr/>
            </a:pPr>
            <a:fld id="{831F250A-4CE7-44D4-85B4-49BD9AF6BFD0}" type="slidenum">
              <a:rPr lang="en-US" altLang="en-US" smtClean="0">
                <a:solidFill>
                  <a:srgbClr val="5F5F5F"/>
                </a:solidFill>
                <a:cs typeface="Arial" panose="020B0604020202020204" pitchFamily="34" charset="0"/>
              </a:rPr>
              <a:pPr defTabSz="1218072">
                <a:defRPr/>
              </a:pPr>
              <a:t>‹#›</a:t>
            </a:fld>
            <a:endParaRPr lang="en-US" altLang="en-US">
              <a:solidFill>
                <a:srgbClr val="5F5F5F"/>
              </a:solidFill>
              <a:cs typeface="Arial" panose="020B0604020202020204" pitchFamily="34" charset="0"/>
            </a:endParaRPr>
          </a:p>
        </p:txBody>
      </p:sp>
    </p:spTree>
    <p:extLst>
      <p:ext uri="{BB962C8B-B14F-4D97-AF65-F5344CB8AC3E}">
        <p14:creationId xmlns:p14="http://schemas.microsoft.com/office/powerpoint/2010/main" val="401083379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5" y="6042027"/>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DD22C65B-FAC9-421A-9391-569306C0644A}" type="datetimeFigureOut">
              <a:rPr lang="zh-CN" altLang="en-US" smtClean="0">
                <a:cs typeface="Arial" panose="020B0604020202020204" pitchFamily="34" charset="0"/>
              </a:rPr>
              <a:pPr defTabSz="1218072">
                <a:defRPr/>
              </a:pPr>
              <a:t>2024/9/19</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863" y="6042027"/>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89963" y="6042027"/>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BEBC0E72-BF06-4A19-B2CD-574FB1E7DA1E}"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408654201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5" y="6042027"/>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60329089-014F-40B7-AF9F-C11F97BF94C2}" type="datetimeFigureOut">
              <a:rPr lang="zh-CN" altLang="en-US" smtClean="0">
                <a:cs typeface="Arial" panose="020B0604020202020204" pitchFamily="34" charset="0"/>
              </a:rPr>
              <a:pPr defTabSz="1218072">
                <a:defRPr/>
              </a:pPr>
              <a:t>2024/9/19</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863" y="6042027"/>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89963" y="6042027"/>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C06FD32C-10E6-4306-A8A9-F7761EEB30E2}"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0114657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440841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4550854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7184032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4738"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970096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456777">
              <a:defRPr/>
            </a:pPr>
            <a:fld id="{39ADED8E-4E0B-498D-B715-B157A890E4DE}" type="datetimeFigureOut">
              <a:rPr lang="zh-CN" altLang="en-US" smtClean="0">
                <a:cs typeface="Arial" panose="020B0604020202020204" pitchFamily="34" charset="0"/>
              </a:rPr>
              <a:pPr defTabSz="456777">
                <a:defRPr/>
              </a:pPr>
              <a:t>2024/9/19</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456777">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456777">
              <a:defRPr/>
            </a:pPr>
            <a:fld id="{18634F15-13D2-4C0D-99FD-67E8D2F909DD}" type="slidenum">
              <a:rPr lang="zh-CN" altLang="en-US" smtClean="0">
                <a:cs typeface="Arial" panose="020B0604020202020204" pitchFamily="34" charset="0"/>
              </a:rPr>
              <a:pPr defTabSz="456777">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98013235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7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3"/>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171180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smtClean="0">
                <a:cs typeface="Arial" panose="020B0604020202020204" pitchFamily="34" charset="0"/>
              </a:rPr>
              <a:pPr defTabSz="1218072">
                <a:defRPr/>
              </a:pPr>
              <a:t>2024/9/19</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60149192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89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2"/>
            <a:ext cx="2743200" cy="365125"/>
          </a:xfrm>
          <a:prstGeom prst="rect">
            <a:avLst/>
          </a:prstGeom>
        </p:spPr>
        <p:txBody>
          <a:bodyPr/>
          <a:lstStyle/>
          <a:p>
            <a:pPr defTabSz="1218072"/>
            <a:fld id="{32BF82D2-7A68-459D-A996-9BDDA2518FA4}" type="datetimeFigureOut">
              <a:rPr lang="zh-CN" altLang="en-US" smtClean="0">
                <a:solidFill>
                  <a:prstClr val="black">
                    <a:tint val="75000"/>
                  </a:prstClr>
                </a:solidFill>
                <a:cs typeface="Arial" panose="020B0604020202020204" pitchFamily="34" charset="0"/>
              </a:rPr>
              <a:pPr defTabSz="1218072"/>
              <a:t>2024/9/19</a:t>
            </a:fld>
            <a:endParaRPr lang="zh-CN" altLang="en-US">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2"/>
            <a:ext cx="4114800" cy="365125"/>
          </a:xfrm>
          <a:prstGeom prst="rect">
            <a:avLst/>
          </a:prstGeom>
        </p:spPr>
        <p:txBody>
          <a:bodyPr/>
          <a:lstStyle/>
          <a:p>
            <a:pPr defTabSz="1218072"/>
            <a:endParaRPr lang="zh-CN" altLang="en-US">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2"/>
            <a:ext cx="2743200" cy="365125"/>
          </a:xfrm>
          <a:prstGeom prst="rect">
            <a:avLst/>
          </a:prstGeom>
        </p:spPr>
        <p:txBody>
          <a:bodyPr/>
          <a:lstStyle/>
          <a:p>
            <a:pPr defTabSz="1218072"/>
            <a:fld id="{3E01EE5D-26FB-46D5-A381-ECFB35BF1D34}" type="slidenum">
              <a:rPr lang="zh-CN" altLang="en-US" smtClean="0">
                <a:solidFill>
                  <a:prstClr val="black">
                    <a:tint val="75000"/>
                  </a:prstClr>
                </a:solidFill>
                <a:cs typeface="Arial" panose="020B0604020202020204" pitchFamily="34" charset="0"/>
              </a:rPr>
              <a:pPr defTabSz="1218072"/>
              <a:t>‹#›</a:t>
            </a:fld>
            <a:endParaRPr lang="zh-CN" altLang="en-US">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138693297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mn-cs"/>
              </a:defRPr>
            </a:lvl1pPr>
          </a:lstStyle>
          <a:p>
            <a:pPr defTabSz="1218072">
              <a:defRPr/>
            </a:pPr>
            <a:fld id="{0C6303A0-9065-42AF-906A-DE1E800FE257}" type="datetimeFigureOut">
              <a:rPr lang="zh-CN" altLang="en-US" smtClean="0"/>
              <a:pPr defTabSz="1218072">
                <a:defRPr/>
              </a:pPr>
              <a:t>2024/9/19</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mn-cs"/>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mn-cs"/>
              </a:defRPr>
            </a:lvl1pPr>
          </a:lstStyle>
          <a:p>
            <a:pPr defTabSz="1218072">
              <a:defRPr/>
            </a:pPr>
            <a:fld id="{2AD3D7CA-7BD8-4738-B6AB-718737AA462A}" type="slidenum">
              <a:rPr lang="zh-CN" altLang="en-US" smtClean="0"/>
              <a:pPr defTabSz="1218072">
                <a:defRPr/>
              </a:pPr>
              <a:t>‹#›</a:t>
            </a:fld>
            <a:endParaRPr lang="zh-CN" altLang="en-US"/>
          </a:p>
        </p:txBody>
      </p:sp>
    </p:spTree>
    <p:extLst>
      <p:ext uri="{BB962C8B-B14F-4D97-AF65-F5344CB8AC3E}">
        <p14:creationId xmlns:p14="http://schemas.microsoft.com/office/powerpoint/2010/main" val="91627036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1218072">
              <a:defRPr/>
            </a:pPr>
            <a:fld id="{3ACFC516-0EBD-4852-9DFD-FFC809B16810}" type="datetimeFigureOut">
              <a:rPr lang="zh-CN" altLang="en-US" smtClean="0"/>
              <a:pPr defTabSz="1218072">
                <a:defRPr/>
              </a:pPr>
              <a:t>2024/9/19</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1218072">
              <a:defRPr/>
            </a:pPr>
            <a:fld id="{855DB59F-0B7A-4009-ADD8-CBB6E0E22669}" type="slidenum">
              <a:rPr lang="zh-CN" altLang="en-US" smtClean="0"/>
              <a:pPr defTabSz="1218072">
                <a:defRPr/>
              </a:pPr>
              <a:t>‹#›</a:t>
            </a:fld>
            <a:endParaRPr lang="zh-CN" altLang="en-US"/>
          </a:p>
        </p:txBody>
      </p:sp>
    </p:spTree>
    <p:extLst>
      <p:ext uri="{BB962C8B-B14F-4D97-AF65-F5344CB8AC3E}">
        <p14:creationId xmlns:p14="http://schemas.microsoft.com/office/powerpoint/2010/main" val="408142091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9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defRPr>
            </a:lvl1pPr>
          </a:lstStyle>
          <a:p>
            <a:pPr defTabSz="1218072">
              <a:defRPr/>
            </a:pPr>
            <a:fld id="{233108B3-3C5F-434E-B7C6-124BB30C5988}" type="datetimeFigureOut">
              <a:rPr lang="zh-CN" altLang="en-US" smtClean="0">
                <a:cs typeface="Arial" panose="020B0604020202020204" pitchFamily="34" charset="0"/>
              </a:rPr>
              <a:pPr defTabSz="1218072">
                <a:defRPr/>
              </a:pPr>
              <a:t>2024/9/19</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0FCC38CE-CFED-41E2-93E2-A213294AFB8B}"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9965449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134443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4"/>
          </a:xfrm>
          <a:prstGeom prst="rect">
            <a:avLst/>
          </a:prstGeom>
        </p:spPr>
        <p:txBody>
          <a:bodyPr/>
          <a:lstStyle>
            <a:lvl1pPr>
              <a:defRPr sz="2797"/>
            </a:lvl1pPr>
            <a:lvl2pPr>
              <a:defRPr sz="2398"/>
            </a:lvl2pPr>
            <a:lvl3pPr>
              <a:defRPr sz="1998"/>
            </a:lvl3pPr>
            <a:lvl4pPr>
              <a:defRPr sz="1798"/>
            </a:lvl4pPr>
            <a:lvl5pPr>
              <a:defRPr sz="1798"/>
            </a:lvl5pPr>
            <a:lvl6pPr>
              <a:defRPr sz="1798"/>
            </a:lvl6pPr>
            <a:lvl7pPr>
              <a:defRPr sz="1798"/>
            </a:lvl7pPr>
            <a:lvl8pPr>
              <a:defRPr sz="1798"/>
            </a:lvl8pPr>
            <a:lvl9pPr>
              <a:defRPr sz="179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4"/>
          </a:xfrm>
          <a:prstGeom prst="rect">
            <a:avLst/>
          </a:prstGeom>
        </p:spPr>
        <p:txBody>
          <a:bodyPr/>
          <a:lstStyle>
            <a:lvl1pPr>
              <a:defRPr sz="2797"/>
            </a:lvl1pPr>
            <a:lvl2pPr>
              <a:defRPr sz="2398"/>
            </a:lvl2pPr>
            <a:lvl3pPr>
              <a:defRPr sz="1998"/>
            </a:lvl3pPr>
            <a:lvl4pPr>
              <a:defRPr sz="1798"/>
            </a:lvl4pPr>
            <a:lvl5pPr>
              <a:defRPr sz="1798"/>
            </a:lvl5pPr>
            <a:lvl6pPr>
              <a:defRPr sz="1798"/>
            </a:lvl6pPr>
            <a:lvl7pPr>
              <a:defRPr sz="1798"/>
            </a:lvl7pPr>
            <a:lvl8pPr>
              <a:defRPr sz="1798"/>
            </a:lvl8pPr>
            <a:lvl9pPr>
              <a:defRPr sz="179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245225"/>
            <a:ext cx="2844800" cy="476250"/>
          </a:xfrm>
          <a:prstGeom prst="rect">
            <a:avLst/>
          </a:prstGeom>
        </p:spPr>
        <p:txBody>
          <a:bodyPr/>
          <a:lstStyle>
            <a:lvl1pPr>
              <a:defRPr/>
            </a:lvl1pPr>
          </a:lstStyle>
          <a:p>
            <a:pPr defTabSz="1218072" eaLnBrk="0" fontAlgn="base" hangingPunct="0">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6" name="Footer Placeholder 5"/>
          <p:cNvSpPr>
            <a:spLocks noGrp="1"/>
          </p:cNvSpPr>
          <p:nvPr>
            <p:ph type="ftr" sz="quarter" idx="11"/>
          </p:nvPr>
        </p:nvSpPr>
        <p:spPr>
          <a:xfrm>
            <a:off x="4165600" y="6245225"/>
            <a:ext cx="3860800" cy="476250"/>
          </a:xfrm>
          <a:prstGeom prst="rect">
            <a:avLst/>
          </a:prstGeom>
        </p:spPr>
        <p:txBody>
          <a:bodyPr/>
          <a:lstStyle>
            <a:lvl1pPr>
              <a:defRPr/>
            </a:lvl1pPr>
          </a:lstStyle>
          <a:p>
            <a:pPr defTabSz="1218072" eaLnBrk="0" fontAlgn="base" hangingPunct="0">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7" name="Slide Number Placeholder 6"/>
          <p:cNvSpPr>
            <a:spLocks noGrp="1"/>
          </p:cNvSpPr>
          <p:nvPr>
            <p:ph type="sldNum" sz="quarter" idx="12"/>
          </p:nvPr>
        </p:nvSpPr>
        <p:spPr>
          <a:xfrm>
            <a:off x="8737600" y="6245225"/>
            <a:ext cx="2844800" cy="476250"/>
          </a:xfrm>
          <a:prstGeom prst="rect">
            <a:avLst/>
          </a:prstGeom>
        </p:spPr>
        <p:txBody>
          <a:bodyPr/>
          <a:lstStyle>
            <a:lvl1pPr>
              <a:defRPr/>
            </a:lvl1pPr>
          </a:lstStyle>
          <a:p>
            <a:pPr defTabSz="1218072" eaLnBrk="0" fontAlgn="base" hangingPunct="0">
              <a:spcBef>
                <a:spcPct val="0"/>
              </a:spcBef>
              <a:spcAft>
                <a:spcPct val="0"/>
              </a:spcAft>
            </a:pPr>
            <a:fld id="{49336997-C3F8-49F0-B3DC-C239357ADAE0}" type="slidenum">
              <a:rPr lang="en-US" smtClean="0">
                <a:solidFill>
                  <a:srgbClr val="000000"/>
                </a:solidFill>
                <a:latin typeface="Arial" panose="020B0604020202020204" pitchFamily="34" charset="0"/>
                <a:cs typeface="Arial" panose="020B0604020202020204" pitchFamily="34" charset="0"/>
              </a:rPr>
              <a:pPr defTabSz="1218072" eaLnBrk="0" fontAlgn="base" hangingPunct="0">
                <a:spcBef>
                  <a:spcPct val="0"/>
                </a:spcBef>
                <a:spcAft>
                  <a:spcPct val="0"/>
                </a:spcAft>
              </a:pPr>
              <a:t>‹#›</a:t>
            </a:fld>
            <a:endParaRPr lang="en-US">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9983303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32DA043D-39A3-4437-8A68-D8ABB9645D5B}"/>
              </a:ext>
            </a:extLst>
          </p:cNvPr>
          <p:cNvSpPr>
            <a:spLocks noGrp="1"/>
          </p:cNvSpPr>
          <p:nvPr>
            <p:ph type="dt" sz="half" idx="10"/>
          </p:nvPr>
        </p:nvSpPr>
        <p:spPr>
          <a:xfrm>
            <a:off x="7205133" y="6041363"/>
            <a:ext cx="911939" cy="365125"/>
          </a:xfrm>
          <a:prstGeom prst="rect">
            <a:avLst/>
          </a:prstGeom>
        </p:spPr>
        <p:txBody>
          <a:bodyPr/>
          <a:lstStyle>
            <a:lvl1pPr>
              <a:defRPr/>
            </a:lvl1pPr>
          </a:lstStyle>
          <a:p>
            <a:pPr defTabSz="1218072" eaLnBrk="0" fontAlgn="base" hangingPunct="0">
              <a:spcBef>
                <a:spcPct val="0"/>
              </a:spcBef>
              <a:spcAft>
                <a:spcPct val="0"/>
              </a:spcAft>
              <a:defRPr/>
            </a:pPr>
            <a:fld id="{2BCC7A12-A6F8-4B29-B1F6-EFE54D85C9A3}" type="datetimeFigureOut">
              <a:rPr lang="zh-CN" altLang="en-US" smtClean="0">
                <a:solidFill>
                  <a:prstClr val="black">
                    <a:tint val="75000"/>
                  </a:prstClr>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2024/9/19</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id="{6139AD28-9736-4858-A52B-9152D3F05EAC}"/>
              </a:ext>
            </a:extLst>
          </p:cNvPr>
          <p:cNvSpPr>
            <a:spLocks noGrp="1"/>
          </p:cNvSpPr>
          <p:nvPr>
            <p:ph type="ftr" sz="quarter" idx="11"/>
          </p:nvPr>
        </p:nvSpPr>
        <p:spPr>
          <a:xfrm>
            <a:off x="677335" y="6041363"/>
            <a:ext cx="6297612" cy="365125"/>
          </a:xfrm>
          <a:prstGeom prst="rect">
            <a:avLst/>
          </a:prstGeom>
        </p:spPr>
        <p:txBody>
          <a:bodyPr/>
          <a:lstStyle>
            <a:lvl1pPr>
              <a:defRPr/>
            </a:lvl1pPr>
          </a:lstStyle>
          <a:p>
            <a:pPr defTabSz="1218072"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id="{5D814785-11A4-4636-9CF4-C38FD20D9094}"/>
              </a:ext>
            </a:extLst>
          </p:cNvPr>
          <p:cNvSpPr>
            <a:spLocks noGrp="1"/>
          </p:cNvSpPr>
          <p:nvPr>
            <p:ph type="sldNum" sz="quarter" idx="12"/>
          </p:nvPr>
        </p:nvSpPr>
        <p:spPr>
          <a:xfrm>
            <a:off x="8590664" y="6041363"/>
            <a:ext cx="683339" cy="365125"/>
          </a:xfrm>
          <a:prstGeom prst="rect">
            <a:avLst/>
          </a:prstGeom>
        </p:spPr>
        <p:txBody>
          <a:bodyPr/>
          <a:lstStyle>
            <a:lvl1pPr>
              <a:defRPr/>
            </a:lvl1pPr>
          </a:lstStyle>
          <a:p>
            <a:pPr defTabSz="1218072" eaLnBrk="0" fontAlgn="base" hangingPunct="0">
              <a:spcBef>
                <a:spcPct val="0"/>
              </a:spcBef>
              <a:spcAft>
                <a:spcPct val="0"/>
              </a:spcAft>
              <a:defRPr/>
            </a:pPr>
            <a:fld id="{18CB745E-AF92-4B82-9391-130056807CE7}" type="slidenum">
              <a:rPr lang="zh-CN" altLang="en-US" smtClean="0">
                <a:solidFill>
                  <a:srgbClr val="5FCBEF"/>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40230982"/>
      </p:ext>
    </p:extLst>
  </p:cSld>
  <p:clrMapOvr>
    <a:masterClrMapping/>
  </p:clrMapOvr>
  <p:transition spd="slow" advTm="3000">
    <p:random/>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1218072" eaLnBrk="0" fontAlgn="base" hangingPunct="0">
              <a:spcBef>
                <a:spcPct val="0"/>
              </a:spcBef>
              <a:spcAft>
                <a:spcPct val="0"/>
              </a:spcAft>
              <a:defRPr/>
            </a:pPr>
            <a:fld id="{39ADED8E-4E0B-498D-B715-B157A890E4DE}" type="datetimeFigureOut">
              <a:rPr lang="zh-CN" altLang="en-US" smtClean="0">
                <a:latin typeface="Arial" panose="020B0604020202020204" pitchFamily="34" charset="0"/>
                <a:cs typeface="Arial" panose="020B0604020202020204" pitchFamily="34" charset="0"/>
              </a:rPr>
              <a:pPr defTabSz="1218072" eaLnBrk="0" fontAlgn="base" hangingPunct="0">
                <a:spcBef>
                  <a:spcPct val="0"/>
                </a:spcBef>
                <a:spcAft>
                  <a:spcPct val="0"/>
                </a:spcAft>
                <a:defRPr/>
              </a:pPr>
              <a:t>2024/9/19</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1218072"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1218072" eaLnBrk="0" fontAlgn="base" hangingPunct="0">
              <a:spcBef>
                <a:spcPct val="0"/>
              </a:spcBef>
              <a:spcAft>
                <a:spcPct val="0"/>
              </a:spcAft>
              <a:defRPr/>
            </a:pPr>
            <a:fld id="{18634F15-13D2-4C0D-99FD-67E8D2F909DD}" type="slidenum">
              <a:rPr lang="zh-CN" altLang="en-US" smtClean="0">
                <a:latin typeface="Arial" panose="020B0604020202020204" pitchFamily="34" charset="0"/>
                <a:cs typeface="Arial" panose="020B0604020202020204" pitchFamily="34" charset="0"/>
              </a:rPr>
              <a:pPr defTabSz="1218072"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9239911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6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2123041"/>
      </p:ext>
    </p:extLst>
  </p:cSld>
  <p:clrMapOvr>
    <a:masterClrMapping/>
  </p:clrMapOvr>
  <p:transition spd="slow" advClick="0" advTm="4000">
    <p:comb/>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6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886995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11_标题和内容">
    <p:spTree>
      <p:nvGrpSpPr>
        <p:cNvPr id="1" name=""/>
        <p:cNvGrpSpPr/>
        <p:nvPr/>
      </p:nvGrpSpPr>
      <p:grpSpPr>
        <a:xfrm>
          <a:off x="0" y="0"/>
          <a:ext cx="0" cy="0"/>
          <a:chOff x="0" y="0"/>
          <a:chExt cx="0" cy="0"/>
        </a:xfrm>
      </p:grpSpPr>
      <p:sp>
        <p:nvSpPr>
          <p:cNvPr id="7" name="菱形 6"/>
          <p:cNvSpPr/>
          <p:nvPr userDrawn="1"/>
        </p:nvSpPr>
        <p:spPr>
          <a:xfrm>
            <a:off x="127000" y="137027"/>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zh-CN" altLang="en-US" sz="1798">
              <a:solidFill>
                <a:prstClr val="white"/>
              </a:solidFill>
            </a:endParaRPr>
          </a:p>
        </p:txBody>
      </p:sp>
      <p:sp>
        <p:nvSpPr>
          <p:cNvPr id="3" name="菱形 2"/>
          <p:cNvSpPr/>
          <p:nvPr userDrawn="1"/>
        </p:nvSpPr>
        <p:spPr>
          <a:xfrm>
            <a:off x="190500" y="137027"/>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zh-CN" altLang="en-US" sz="1798">
              <a:solidFill>
                <a:prstClr val="white"/>
              </a:solidFill>
            </a:endParaRPr>
          </a:p>
        </p:txBody>
      </p:sp>
    </p:spTree>
    <p:extLst>
      <p:ext uri="{BB962C8B-B14F-4D97-AF65-F5344CB8AC3E}">
        <p14:creationId xmlns:p14="http://schemas.microsoft.com/office/powerpoint/2010/main" val="90176834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829096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09600" y="6245225"/>
            <a:ext cx="2844800" cy="476250"/>
          </a:xfrm>
          <a:prstGeom prst="rect">
            <a:avLst/>
          </a:prstGeom>
          <a:ln/>
        </p:spPr>
        <p:txBody>
          <a:bodyPr/>
          <a:lstStyle>
            <a:lvl1pPr>
              <a:defRPr/>
            </a:lvl1pPr>
          </a:lstStyle>
          <a:p>
            <a:pPr defTabSz="1218072">
              <a:defRPr/>
            </a:pPr>
            <a:endParaRPr lang="en-US" altLang="en-US">
              <a:solidFill>
                <a:srgbClr val="000000"/>
              </a:solidFill>
            </a:endParaRPr>
          </a:p>
        </p:txBody>
      </p:sp>
      <p:sp>
        <p:nvSpPr>
          <p:cNvPr id="6" name="Footer Placeholder 5"/>
          <p:cNvSpPr>
            <a:spLocks noGrp="1" noChangeArrowheads="1"/>
          </p:cNvSpPr>
          <p:nvPr>
            <p:ph type="ftr" sz="quarter" idx="11"/>
          </p:nvPr>
        </p:nvSpPr>
        <p:spPr>
          <a:xfrm>
            <a:off x="4165600" y="6245225"/>
            <a:ext cx="3860800" cy="476250"/>
          </a:xfrm>
          <a:prstGeom prst="rect">
            <a:avLst/>
          </a:prstGeom>
          <a:ln/>
        </p:spPr>
        <p:txBody>
          <a:bodyPr/>
          <a:lstStyle>
            <a:lvl1pPr>
              <a:defRPr/>
            </a:lvl1pPr>
          </a:lstStyle>
          <a:p>
            <a:pPr defTabSz="1218072">
              <a:defRPr/>
            </a:pPr>
            <a:endParaRPr lang="en-US" altLang="en-US">
              <a:solidFill>
                <a:srgbClr val="000000"/>
              </a:solidFill>
            </a:endParaRPr>
          </a:p>
        </p:txBody>
      </p:sp>
      <p:sp>
        <p:nvSpPr>
          <p:cNvPr id="7" name="Slide Number Placeholder 6"/>
          <p:cNvSpPr>
            <a:spLocks noGrp="1" noChangeArrowheads="1"/>
          </p:cNvSpPr>
          <p:nvPr>
            <p:ph type="sldNum" sz="quarter" idx="12"/>
          </p:nvPr>
        </p:nvSpPr>
        <p:spPr>
          <a:xfrm>
            <a:off x="8737600" y="6245225"/>
            <a:ext cx="2844800" cy="476250"/>
          </a:xfrm>
          <a:prstGeom prst="rect">
            <a:avLst/>
          </a:prstGeom>
          <a:ln/>
        </p:spPr>
        <p:txBody>
          <a:bodyPr/>
          <a:lstStyle>
            <a:lvl1pPr>
              <a:defRPr/>
            </a:lvl1pPr>
          </a:lstStyle>
          <a:p>
            <a:pPr defTabSz="1218072"/>
            <a:fld id="{4753F6B7-A8A0-46ED-9730-F8B03403CB88}" type="slidenum">
              <a:rPr lang="en-US" altLang="en-US" smtClean="0">
                <a:solidFill>
                  <a:srgbClr val="000000"/>
                </a:solidFill>
              </a:rPr>
              <a:pPr defTabSz="1218072"/>
              <a:t>‹#›</a:t>
            </a:fld>
            <a:endParaRPr lang="en-US" altLang="en-US">
              <a:solidFill>
                <a:srgbClr val="000000"/>
              </a:solidFill>
            </a:endParaRPr>
          </a:p>
        </p:txBody>
      </p:sp>
    </p:spTree>
    <p:extLst>
      <p:ext uri="{BB962C8B-B14F-4D97-AF65-F5344CB8AC3E}">
        <p14:creationId xmlns:p14="http://schemas.microsoft.com/office/powerpoint/2010/main" val="15785782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Rectangle 4"/>
          <p:cNvSpPr>
            <a:spLocks noGrp="1" noChangeArrowheads="1"/>
          </p:cNvSpPr>
          <p:nvPr>
            <p:ph type="dt" sz="half" idx="10"/>
          </p:nvPr>
        </p:nvSpPr>
        <p:spPr>
          <a:xfrm>
            <a:off x="609600" y="6245225"/>
            <a:ext cx="2844800" cy="476250"/>
          </a:xfrm>
          <a:prstGeom prst="rect">
            <a:avLst/>
          </a:prstGeom>
          <a:ln/>
        </p:spPr>
        <p:txBody>
          <a:bodyPr/>
          <a:lstStyle>
            <a:lvl1pPr>
              <a:defRPr/>
            </a:lvl1pPr>
          </a:lstStyle>
          <a:p>
            <a:pPr defTabSz="1218072">
              <a:defRPr/>
            </a:pPr>
            <a:endParaRPr lang="en-US" altLang="en-US">
              <a:solidFill>
                <a:srgbClr val="000000"/>
              </a:solidFill>
            </a:endParaRPr>
          </a:p>
        </p:txBody>
      </p:sp>
      <p:sp>
        <p:nvSpPr>
          <p:cNvPr id="4" name="Rectangle 5"/>
          <p:cNvSpPr>
            <a:spLocks noGrp="1" noChangeArrowheads="1"/>
          </p:cNvSpPr>
          <p:nvPr>
            <p:ph type="ftr" sz="quarter" idx="11"/>
          </p:nvPr>
        </p:nvSpPr>
        <p:spPr>
          <a:xfrm>
            <a:off x="4165600" y="6245225"/>
            <a:ext cx="3860800" cy="476250"/>
          </a:xfrm>
          <a:prstGeom prst="rect">
            <a:avLst/>
          </a:prstGeom>
          <a:ln/>
        </p:spPr>
        <p:txBody>
          <a:bodyPr/>
          <a:lstStyle>
            <a:lvl1pPr>
              <a:defRPr/>
            </a:lvl1pPr>
          </a:lstStyle>
          <a:p>
            <a:pPr defTabSz="1218072">
              <a:defRPr/>
            </a:pPr>
            <a:endParaRPr lang="en-US" altLang="en-US">
              <a:solidFill>
                <a:srgbClr val="000000"/>
              </a:solidFill>
            </a:endParaRPr>
          </a:p>
        </p:txBody>
      </p:sp>
      <p:sp>
        <p:nvSpPr>
          <p:cNvPr id="5" name="Rectangle 6"/>
          <p:cNvSpPr>
            <a:spLocks noGrp="1" noChangeArrowheads="1"/>
          </p:cNvSpPr>
          <p:nvPr>
            <p:ph type="sldNum" sz="quarter" idx="12"/>
          </p:nvPr>
        </p:nvSpPr>
        <p:spPr>
          <a:xfrm>
            <a:off x="8737600" y="6245225"/>
            <a:ext cx="2844800" cy="476250"/>
          </a:xfrm>
          <a:prstGeom prst="rect">
            <a:avLst/>
          </a:prstGeom>
          <a:ln/>
        </p:spPr>
        <p:txBody>
          <a:bodyPr/>
          <a:lstStyle>
            <a:lvl1pPr>
              <a:defRPr/>
            </a:lvl1pPr>
          </a:lstStyle>
          <a:p>
            <a:pPr defTabSz="1218072"/>
            <a:fld id="{E82D0459-96E7-44A8-8F49-9DF3FF6CFBC0}" type="slidenum">
              <a:rPr lang="en-US" altLang="en-US" smtClean="0">
                <a:solidFill>
                  <a:srgbClr val="000000"/>
                </a:solidFill>
              </a:rPr>
              <a:pPr defTabSz="1218072"/>
              <a:t>‹#›</a:t>
            </a:fld>
            <a:endParaRPr lang="en-US" altLang="en-US">
              <a:solidFill>
                <a:srgbClr val="000000"/>
              </a:solidFill>
            </a:endParaRPr>
          </a:p>
        </p:txBody>
      </p:sp>
    </p:spTree>
    <p:extLst>
      <p:ext uri="{BB962C8B-B14F-4D97-AF65-F5344CB8AC3E}">
        <p14:creationId xmlns:p14="http://schemas.microsoft.com/office/powerpoint/2010/main" val="243856962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10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pPr defTabSz="913532">
                <a:defRPr/>
              </a:pPr>
              <a:t>2024/9/19</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972863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84654362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123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2"/>
            <a:ext cx="2743200" cy="365125"/>
          </a:xfrm>
          <a:prstGeom prst="rect">
            <a:avLst/>
          </a:prstGeom>
        </p:spPr>
        <p:txBody>
          <a:bodyPr/>
          <a:lstStyle/>
          <a:p>
            <a:pPr defTabSz="913532"/>
            <a:fld id="{32BF82D2-7A68-459D-A996-9BDDA2518FA4}" type="datetimeFigureOut">
              <a:rPr lang="zh-CN" altLang="en-US" sz="1865" smtClean="0">
                <a:solidFill>
                  <a:prstClr val="black">
                    <a:tint val="75000"/>
                  </a:prstClr>
                </a:solidFill>
              </a:rPr>
              <a:pPr defTabSz="913532"/>
              <a:t>2024/9/19</a:t>
            </a:fld>
            <a:endParaRPr lang="zh-CN" altLang="en-US" sz="1865">
              <a:solidFill>
                <a:prstClr val="black">
                  <a:tint val="75000"/>
                </a:prstClr>
              </a:solidFill>
            </a:endParaRPr>
          </a:p>
        </p:txBody>
      </p:sp>
      <p:sp>
        <p:nvSpPr>
          <p:cNvPr id="4" name="页脚占位符 3"/>
          <p:cNvSpPr>
            <a:spLocks noGrp="1"/>
          </p:cNvSpPr>
          <p:nvPr>
            <p:ph type="ftr" sz="quarter" idx="11"/>
          </p:nvPr>
        </p:nvSpPr>
        <p:spPr>
          <a:xfrm>
            <a:off x="4038600" y="6356352"/>
            <a:ext cx="4114800" cy="365125"/>
          </a:xfrm>
          <a:prstGeom prst="rect">
            <a:avLst/>
          </a:prstGeom>
        </p:spPr>
        <p:txBody>
          <a:bodyPr/>
          <a:lstStyle/>
          <a:p>
            <a:pPr defTabSz="913532"/>
            <a:endParaRPr lang="zh-CN" altLang="en-US" sz="1865">
              <a:solidFill>
                <a:prstClr val="black">
                  <a:tint val="75000"/>
                </a:prstClr>
              </a:solidFill>
            </a:endParaRPr>
          </a:p>
        </p:txBody>
      </p:sp>
      <p:sp>
        <p:nvSpPr>
          <p:cNvPr id="5" name="灯片编号占位符 4"/>
          <p:cNvSpPr>
            <a:spLocks noGrp="1"/>
          </p:cNvSpPr>
          <p:nvPr>
            <p:ph type="sldNum" sz="quarter" idx="12"/>
          </p:nvPr>
        </p:nvSpPr>
        <p:spPr>
          <a:xfrm>
            <a:off x="8610600" y="6356352"/>
            <a:ext cx="2743200" cy="365125"/>
          </a:xfrm>
          <a:prstGeom prst="rect">
            <a:avLst/>
          </a:prstGeom>
        </p:spPr>
        <p:txBody>
          <a:bodyPr/>
          <a:lstStyle/>
          <a:p>
            <a:pPr defTabSz="913532"/>
            <a:fld id="{3E01EE5D-26FB-46D5-A381-ECFB35BF1D34}" type="slidenum">
              <a:rPr lang="zh-CN" altLang="en-US" sz="1865" smtClean="0">
                <a:solidFill>
                  <a:prstClr val="black">
                    <a:tint val="75000"/>
                  </a:prstClr>
                </a:solidFill>
              </a:rPr>
              <a:pPr defTabSz="913532"/>
              <a:t>‹#›</a:t>
            </a:fld>
            <a:endParaRPr lang="zh-CN" altLang="en-US" sz="1865">
              <a:solidFill>
                <a:prstClr val="black">
                  <a:tint val="75000"/>
                </a:prstClr>
              </a:solidFill>
            </a:endParaRPr>
          </a:p>
        </p:txBody>
      </p:sp>
    </p:spTree>
    <p:extLst>
      <p:ext uri="{BB962C8B-B14F-4D97-AF65-F5344CB8AC3E}">
        <p14:creationId xmlns:p14="http://schemas.microsoft.com/office/powerpoint/2010/main" val="73913536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1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defRPr>
            </a:lvl1pPr>
          </a:lstStyle>
          <a:p>
            <a:pPr defTabSz="913532">
              <a:defRPr/>
            </a:pPr>
            <a:fld id="{233108B3-3C5F-434E-B7C6-124BB30C5988}" type="datetimeFigureOut">
              <a:rPr lang="zh-CN" altLang="en-US" sz="1865" smtClean="0"/>
              <a:pPr defTabSz="913532">
                <a:defRPr/>
              </a:pPr>
              <a:t>2024/9/19</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0FCC38CE-CFED-41E2-93E2-A213294AFB8B}"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415893740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1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5" y="6042027"/>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DD22C65B-FAC9-421A-9391-569306C0644A}" type="datetimeFigureOut">
              <a:rPr lang="zh-CN" altLang="en-US" smtClean="0"/>
              <a:pPr defTabSz="1218072">
                <a:defRPr/>
              </a:pPr>
              <a:t>2024/9/19</a:t>
            </a:fld>
            <a:endParaRPr lang="zh-CN" altLang="en-US"/>
          </a:p>
        </p:txBody>
      </p:sp>
      <p:sp>
        <p:nvSpPr>
          <p:cNvPr id="3" name="页脚占位符 3"/>
          <p:cNvSpPr>
            <a:spLocks noGrp="1"/>
          </p:cNvSpPr>
          <p:nvPr>
            <p:ph type="ftr" sz="quarter" idx="11"/>
          </p:nvPr>
        </p:nvSpPr>
        <p:spPr>
          <a:xfrm>
            <a:off x="677863" y="6042027"/>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endParaRPr lang="zh-CN" altLang="en-US"/>
          </a:p>
        </p:txBody>
      </p:sp>
      <p:sp>
        <p:nvSpPr>
          <p:cNvPr id="4" name="灯片编号占位符 4"/>
          <p:cNvSpPr>
            <a:spLocks noGrp="1"/>
          </p:cNvSpPr>
          <p:nvPr>
            <p:ph type="sldNum" sz="quarter" idx="12"/>
          </p:nvPr>
        </p:nvSpPr>
        <p:spPr>
          <a:xfrm>
            <a:off x="8589963" y="6042027"/>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BEBC0E72-BF06-4A19-B2CD-574FB1E7DA1E}" type="slidenum">
              <a:rPr lang="zh-CN" altLang="en-US" smtClean="0"/>
              <a:pPr defTabSz="1218072">
                <a:defRPr/>
              </a:pPr>
              <a:t>‹#›</a:t>
            </a:fld>
            <a:endParaRPr lang="zh-CN" altLang="en-US"/>
          </a:p>
        </p:txBody>
      </p:sp>
    </p:spTree>
    <p:extLst>
      <p:ext uri="{BB962C8B-B14F-4D97-AF65-F5344CB8AC3E}">
        <p14:creationId xmlns:p14="http://schemas.microsoft.com/office/powerpoint/2010/main" val="334590630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1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5" y="6042027"/>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60329089-014F-40B7-AF9F-C11F97BF94C2}" type="datetimeFigureOut">
              <a:rPr lang="zh-CN" altLang="en-US" smtClean="0"/>
              <a:pPr defTabSz="1218072">
                <a:defRPr/>
              </a:pPr>
              <a:t>2024/9/19</a:t>
            </a:fld>
            <a:endParaRPr lang="zh-CN" altLang="en-US"/>
          </a:p>
        </p:txBody>
      </p:sp>
      <p:sp>
        <p:nvSpPr>
          <p:cNvPr id="3" name="页脚占位符 3"/>
          <p:cNvSpPr>
            <a:spLocks noGrp="1"/>
          </p:cNvSpPr>
          <p:nvPr>
            <p:ph type="ftr" sz="quarter" idx="11"/>
          </p:nvPr>
        </p:nvSpPr>
        <p:spPr>
          <a:xfrm>
            <a:off x="677863" y="6042027"/>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endParaRPr lang="zh-CN" altLang="en-US"/>
          </a:p>
        </p:txBody>
      </p:sp>
      <p:sp>
        <p:nvSpPr>
          <p:cNvPr id="4" name="灯片编号占位符 4"/>
          <p:cNvSpPr>
            <a:spLocks noGrp="1"/>
          </p:cNvSpPr>
          <p:nvPr>
            <p:ph type="sldNum" sz="quarter" idx="12"/>
          </p:nvPr>
        </p:nvSpPr>
        <p:spPr>
          <a:xfrm>
            <a:off x="8589963" y="6042027"/>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C06FD32C-10E6-4306-A8A9-F7761EEB30E2}" type="slidenum">
              <a:rPr lang="zh-CN" altLang="en-US" smtClean="0"/>
              <a:pPr defTabSz="1218072">
                <a:defRPr/>
              </a:pPr>
              <a:t>‹#›</a:t>
            </a:fld>
            <a:endParaRPr lang="zh-CN" altLang="en-US"/>
          </a:p>
        </p:txBody>
      </p:sp>
    </p:spTree>
    <p:extLst>
      <p:ext uri="{BB962C8B-B14F-4D97-AF65-F5344CB8AC3E}">
        <p14:creationId xmlns:p14="http://schemas.microsoft.com/office/powerpoint/2010/main" val="156846728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1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456777">
              <a:defRPr/>
            </a:pPr>
            <a:fld id="{39ADED8E-4E0B-498D-B715-B157A890E4DE}" type="datetimeFigureOut">
              <a:rPr lang="zh-CN" altLang="en-US" smtClean="0"/>
              <a:pPr defTabSz="456777">
                <a:defRPr/>
              </a:pPr>
              <a:t>2024/9/19</a:t>
            </a:fld>
            <a:endParaRPr lang="zh-CN" altLang="en-US"/>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456777">
              <a:defRPr/>
            </a:pPr>
            <a:endParaRPr lang="zh-CN" altLang="en-US"/>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456777">
              <a:defRPr/>
            </a:pPr>
            <a:fld id="{18634F15-13D2-4C0D-99FD-67E8D2F909DD}" type="slidenum">
              <a:rPr lang="zh-CN" altLang="en-US" smtClean="0"/>
              <a:pPr defTabSz="456777">
                <a:defRPr/>
              </a:pPr>
              <a:t>‹#›</a:t>
            </a:fld>
            <a:endParaRPr lang="zh-CN" altLang="en-US"/>
          </a:p>
        </p:txBody>
      </p:sp>
    </p:spTree>
    <p:extLst>
      <p:ext uri="{BB962C8B-B14F-4D97-AF65-F5344CB8AC3E}">
        <p14:creationId xmlns:p14="http://schemas.microsoft.com/office/powerpoint/2010/main" val="239630672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17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smtClean="0"/>
              <a:pPr defTabSz="1218072">
                <a:defRPr/>
              </a:pPr>
              <a:t>2024/9/19</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pPr defTabSz="1218072">
                <a:defRPr/>
              </a:pPr>
              <a:t>‹#›</a:t>
            </a:fld>
            <a:endParaRPr lang="zh-CN" altLang="en-US"/>
          </a:p>
        </p:txBody>
      </p:sp>
    </p:spTree>
    <p:extLst>
      <p:ext uri="{BB962C8B-B14F-4D97-AF65-F5344CB8AC3E}">
        <p14:creationId xmlns:p14="http://schemas.microsoft.com/office/powerpoint/2010/main" val="287649316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188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2"/>
            <a:ext cx="2743200" cy="365125"/>
          </a:xfrm>
          <a:prstGeom prst="rect">
            <a:avLst/>
          </a:prstGeom>
        </p:spPr>
        <p:txBody>
          <a:bodyPr/>
          <a:lstStyle/>
          <a:p>
            <a:pPr defTabSz="1218072"/>
            <a:fld id="{32BF82D2-7A68-459D-A996-9BDDA2518FA4}" type="datetimeFigureOut">
              <a:rPr lang="zh-CN" altLang="en-US" smtClean="0">
                <a:solidFill>
                  <a:prstClr val="black">
                    <a:tint val="75000"/>
                  </a:prstClr>
                </a:solidFill>
              </a:rPr>
              <a:pPr defTabSz="1218072"/>
              <a:t>2024/9/19</a:t>
            </a:fld>
            <a:endParaRPr lang="zh-CN" altLang="en-US">
              <a:solidFill>
                <a:prstClr val="black">
                  <a:tint val="75000"/>
                </a:prstClr>
              </a:solidFill>
            </a:endParaRPr>
          </a:p>
        </p:txBody>
      </p:sp>
      <p:sp>
        <p:nvSpPr>
          <p:cNvPr id="4" name="页脚占位符 3"/>
          <p:cNvSpPr>
            <a:spLocks noGrp="1"/>
          </p:cNvSpPr>
          <p:nvPr>
            <p:ph type="ftr" sz="quarter" idx="11"/>
          </p:nvPr>
        </p:nvSpPr>
        <p:spPr>
          <a:xfrm>
            <a:off x="4038600" y="6356352"/>
            <a:ext cx="4114800" cy="365125"/>
          </a:xfrm>
          <a:prstGeom prst="rect">
            <a:avLst/>
          </a:prstGeom>
        </p:spPr>
        <p:txBody>
          <a:bodyPr/>
          <a:lstStyle/>
          <a:p>
            <a:pPr defTabSz="1218072"/>
            <a:endParaRPr lang="zh-CN" altLang="en-US">
              <a:solidFill>
                <a:prstClr val="black">
                  <a:tint val="75000"/>
                </a:prstClr>
              </a:solidFill>
            </a:endParaRPr>
          </a:p>
        </p:txBody>
      </p:sp>
      <p:sp>
        <p:nvSpPr>
          <p:cNvPr id="5" name="灯片编号占位符 4"/>
          <p:cNvSpPr>
            <a:spLocks noGrp="1"/>
          </p:cNvSpPr>
          <p:nvPr>
            <p:ph type="sldNum" sz="quarter" idx="12"/>
          </p:nvPr>
        </p:nvSpPr>
        <p:spPr>
          <a:xfrm>
            <a:off x="8610600" y="6356352"/>
            <a:ext cx="2743200" cy="365125"/>
          </a:xfrm>
          <a:prstGeom prst="rect">
            <a:avLst/>
          </a:prstGeom>
        </p:spPr>
        <p:txBody>
          <a:bodyPr/>
          <a:lstStyle/>
          <a:p>
            <a:pPr defTabSz="1218072"/>
            <a:fld id="{3E01EE5D-26FB-46D5-A381-ECFB35BF1D34}" type="slidenum">
              <a:rPr lang="zh-CN" altLang="en-US" smtClean="0">
                <a:solidFill>
                  <a:prstClr val="black">
                    <a:tint val="75000"/>
                  </a:prstClr>
                </a:solidFill>
              </a:rPr>
              <a:pPr defTabSz="1218072"/>
              <a:t>‹#›</a:t>
            </a:fld>
            <a:endParaRPr lang="zh-CN" altLang="en-US">
              <a:solidFill>
                <a:prstClr val="black">
                  <a:tint val="75000"/>
                </a:prstClr>
              </a:solidFill>
            </a:endParaRPr>
          </a:p>
        </p:txBody>
      </p:sp>
    </p:spTree>
    <p:extLst>
      <p:ext uri="{BB962C8B-B14F-4D97-AF65-F5344CB8AC3E}">
        <p14:creationId xmlns:p14="http://schemas.microsoft.com/office/powerpoint/2010/main" val="21344336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1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defRPr>
            </a:lvl1pPr>
          </a:lstStyle>
          <a:p>
            <a:pPr defTabSz="1218072">
              <a:defRPr/>
            </a:pPr>
            <a:fld id="{233108B3-3C5F-434E-B7C6-124BB30C5988}" type="datetimeFigureOut">
              <a:rPr lang="zh-CN" altLang="en-US" smtClean="0"/>
              <a:pPr defTabSz="1218072">
                <a:defRPr/>
              </a:pPr>
              <a:t>2024/9/19</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0FCC38CE-CFED-41E2-93E2-A213294AFB8B}" type="slidenum">
              <a:rPr lang="zh-CN" altLang="en-US" smtClean="0"/>
              <a:pPr defTabSz="1218072">
                <a:defRPr/>
              </a:pPr>
              <a:t>‹#›</a:t>
            </a:fld>
            <a:endParaRPr lang="zh-CN" altLang="en-US"/>
          </a:p>
        </p:txBody>
      </p:sp>
    </p:spTree>
    <p:extLst>
      <p:ext uri="{BB962C8B-B14F-4D97-AF65-F5344CB8AC3E}">
        <p14:creationId xmlns:p14="http://schemas.microsoft.com/office/powerpoint/2010/main" val="288496146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19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49"/>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5"/>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07163563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19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6741543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78034460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196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70200135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197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91433541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19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19"/>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7" y="1840519"/>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18556478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199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3"/>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04905753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userDrawn="1">
  <p:cSld name="20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C1F66C1E-8BBB-45D9-B05F-5B47EA3C5016}" type="datetimeFigureOut">
              <a:rPr lang="zh-CN" altLang="en-US"/>
              <a:pPr>
                <a:defRPr/>
              </a:pPr>
              <a:t>2024/9/19</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73DB09E1-0499-4349-A5DD-6FC4457040E5}" type="slidenum">
              <a:rPr lang="zh-CN" altLang="en-US"/>
              <a:pPr>
                <a:defRPr/>
              </a:pPr>
              <a:t>‹#›</a:t>
            </a:fld>
            <a:endParaRPr lang="zh-CN" altLang="en-US"/>
          </a:p>
        </p:txBody>
      </p:sp>
    </p:spTree>
    <p:extLst>
      <p:ext uri="{BB962C8B-B14F-4D97-AF65-F5344CB8AC3E}">
        <p14:creationId xmlns:p14="http://schemas.microsoft.com/office/powerpoint/2010/main" val="201076242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userDrawn="1">
  <p:cSld name="20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C23436DF-DB2A-4038-BAF1-07AEEF958347}" type="datetimeFigureOut">
              <a:rPr lang="zh-CN" altLang="en-US"/>
              <a:pPr>
                <a:defRPr/>
              </a:pPr>
              <a:t>2024/9/19</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A850D65F-1DA4-4CEC-8718-30D142268E5E}" type="slidenum">
              <a:rPr lang="zh-CN" altLang="en-US"/>
              <a:pPr>
                <a:defRPr/>
              </a:pPr>
              <a:t>‹#›</a:t>
            </a:fld>
            <a:endParaRPr lang="zh-CN" altLang="en-US"/>
          </a:p>
        </p:txBody>
      </p:sp>
    </p:spTree>
    <p:extLst>
      <p:ext uri="{BB962C8B-B14F-4D97-AF65-F5344CB8AC3E}">
        <p14:creationId xmlns:p14="http://schemas.microsoft.com/office/powerpoint/2010/main" val="135143816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userDrawn="1">
  <p:cSld name="20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4D4B0954-0789-48CC-A8F5-C9137E3E9F72}" type="datetimeFigureOut">
              <a:rPr lang="zh-CN" altLang="en-US"/>
              <a:pPr>
                <a:defRPr/>
              </a:pPr>
              <a:t>2024/9/19</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95401FC-AD89-4F99-8D99-AF2DF0E49340}" type="slidenum">
              <a:rPr lang="zh-CN" altLang="en-US"/>
              <a:pPr>
                <a:defRPr/>
              </a:pPr>
              <a:t>‹#›</a:t>
            </a:fld>
            <a:endParaRPr lang="zh-CN" altLang="en-US"/>
          </a:p>
        </p:txBody>
      </p:sp>
    </p:spTree>
    <p:extLst>
      <p:ext uri="{BB962C8B-B14F-4D97-AF65-F5344CB8AC3E}">
        <p14:creationId xmlns:p14="http://schemas.microsoft.com/office/powerpoint/2010/main" val="316454745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userDrawn="1">
  <p:cSld name="20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8F4EFA5-8EC9-4DB3-BA74-4C5EF3B66203}" type="datetimeFigureOut">
              <a:rPr lang="zh-CN" altLang="en-US"/>
              <a:pPr>
                <a:defRPr/>
              </a:pPr>
              <a:t>2024/9/19</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73C26F04-D23C-4AB1-9E4D-52FD3B524F6C}" type="slidenum">
              <a:rPr lang="zh-CN" altLang="en-US"/>
              <a:pPr>
                <a:defRPr/>
              </a:pPr>
              <a:t>‹#›</a:t>
            </a:fld>
            <a:endParaRPr lang="zh-CN" altLang="en-US"/>
          </a:p>
        </p:txBody>
      </p:sp>
    </p:spTree>
    <p:extLst>
      <p:ext uri="{BB962C8B-B14F-4D97-AF65-F5344CB8AC3E}">
        <p14:creationId xmlns:p14="http://schemas.microsoft.com/office/powerpoint/2010/main" val="305595200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userDrawn="1">
  <p:cSld name="20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AA93B39-59D5-422D-80B2-577FE3B49427}" type="datetimeFigureOut">
              <a:rPr lang="zh-CN" altLang="en-US"/>
              <a:pPr>
                <a:defRPr/>
              </a:pPr>
              <a:t>2024/9/19</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E3569EF3-805F-43FF-BCD0-19E904F0BA76}" type="slidenum">
              <a:rPr lang="zh-CN" altLang="en-US"/>
              <a:pPr>
                <a:defRPr/>
              </a:pPr>
              <a:t>‹#›</a:t>
            </a:fld>
            <a:endParaRPr lang="zh-CN" altLang="en-US"/>
          </a:p>
        </p:txBody>
      </p:sp>
    </p:spTree>
    <p:extLst>
      <p:ext uri="{BB962C8B-B14F-4D97-AF65-F5344CB8AC3E}">
        <p14:creationId xmlns:p14="http://schemas.microsoft.com/office/powerpoint/2010/main" val="70471296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userDrawn="1">
  <p:cSld name="21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D460D46-B0D5-4132-AD8F-813461EA5BD1}" type="datetimeFigureOut">
              <a:rPr lang="zh-CN" altLang="en-US"/>
              <a:pPr>
                <a:defRPr/>
              </a:pPr>
              <a:t>2024/9/19</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01E04C3-982C-4A01-A444-B2D0CD51FADC}" type="slidenum">
              <a:rPr lang="zh-CN" altLang="en-US"/>
              <a:pPr>
                <a:defRPr/>
              </a:pPr>
              <a:t>‹#›</a:t>
            </a:fld>
            <a:endParaRPr lang="zh-CN" altLang="en-US"/>
          </a:p>
        </p:txBody>
      </p:sp>
    </p:spTree>
    <p:extLst>
      <p:ext uri="{BB962C8B-B14F-4D97-AF65-F5344CB8AC3E}">
        <p14:creationId xmlns:p14="http://schemas.microsoft.com/office/powerpoint/2010/main" val="33994740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23767988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21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9BA8612B-1752-4BC5-A899-04E84A0BBC3C}" type="datetimeFigureOut">
              <a:rPr lang="zh-CN" altLang="en-US"/>
              <a:pPr>
                <a:defRPr/>
              </a:pPr>
              <a:t>2024/9/19</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F8F55A5-3625-4D47-825D-3C297B1BD580}" type="slidenum">
              <a:rPr lang="zh-CN" altLang="en-US"/>
              <a:pPr>
                <a:defRPr/>
              </a:pPr>
              <a:t>‹#›</a:t>
            </a:fld>
            <a:endParaRPr lang="zh-CN" altLang="en-US"/>
          </a:p>
        </p:txBody>
      </p:sp>
    </p:spTree>
    <p:extLst>
      <p:ext uri="{BB962C8B-B14F-4D97-AF65-F5344CB8AC3E}">
        <p14:creationId xmlns:p14="http://schemas.microsoft.com/office/powerpoint/2010/main" val="367801698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21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774ED04-9A4D-4F58-89B4-8A0565C5482E}" type="datetimeFigureOut">
              <a:rPr lang="zh-CN" altLang="en-US"/>
              <a:pPr>
                <a:defRPr/>
              </a:pPr>
              <a:t>2024/9/19</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0D1C31C-F7F5-4C6A-AAAE-B87954A02004}" type="slidenum">
              <a:rPr lang="zh-CN" altLang="en-US"/>
              <a:pPr>
                <a:defRPr/>
              </a:pPr>
              <a:t>‹#›</a:t>
            </a:fld>
            <a:endParaRPr lang="zh-CN" altLang="en-US"/>
          </a:p>
        </p:txBody>
      </p:sp>
    </p:spTree>
    <p:extLst>
      <p:ext uri="{BB962C8B-B14F-4D97-AF65-F5344CB8AC3E}">
        <p14:creationId xmlns:p14="http://schemas.microsoft.com/office/powerpoint/2010/main" val="163611209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21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B37FBE6-EE01-4622-8875-2B5DE15A8039}" type="datetimeFigureOut">
              <a:rPr lang="zh-CN" altLang="en-US"/>
              <a:pPr>
                <a:defRPr/>
              </a:pPr>
              <a:t>2024/9/19</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9BAE2A17-A3A5-4E41-8788-DE56708CDC9A}" type="slidenum">
              <a:rPr lang="zh-CN" altLang="en-US"/>
              <a:pPr>
                <a:defRPr/>
              </a:pPr>
              <a:t>‹#›</a:t>
            </a:fld>
            <a:endParaRPr lang="zh-CN" altLang="en-US"/>
          </a:p>
        </p:txBody>
      </p:sp>
    </p:spTree>
    <p:extLst>
      <p:ext uri="{BB962C8B-B14F-4D97-AF65-F5344CB8AC3E}">
        <p14:creationId xmlns:p14="http://schemas.microsoft.com/office/powerpoint/2010/main" val="190437892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21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E799BA9-C7FD-4E54-8B5F-43A743A1BC4C}" type="datetimeFigureOut">
              <a:rPr lang="zh-CN" altLang="en-US"/>
              <a:pPr>
                <a:defRPr/>
              </a:pPr>
              <a:t>2024/9/19</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FC6EBAE5-6302-4B97-B4E9-AE8ECA6DDFB3}" type="slidenum">
              <a:rPr lang="zh-CN" altLang="en-US"/>
              <a:pPr>
                <a:defRPr/>
              </a:pPr>
              <a:t>‹#›</a:t>
            </a:fld>
            <a:endParaRPr lang="zh-CN" altLang="en-US"/>
          </a:p>
        </p:txBody>
      </p:sp>
    </p:spTree>
    <p:extLst>
      <p:ext uri="{BB962C8B-B14F-4D97-AF65-F5344CB8AC3E}">
        <p14:creationId xmlns:p14="http://schemas.microsoft.com/office/powerpoint/2010/main" val="145763156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21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644EC6E1-C519-4DBB-81AA-AE32E6245E22}" type="datetimeFigureOut">
              <a:rPr lang="zh-CN" altLang="en-US">
                <a:solidFill>
                  <a:srgbClr val="5F5F5F"/>
                </a:solidFill>
              </a:rPr>
              <a:pPr>
                <a:defRPr/>
              </a:pPr>
              <a:t>2024/9/19</a:t>
            </a:fld>
            <a:endParaRPr lang="zh-CN" altLang="en-US">
              <a:solidFill>
                <a:srgbClr val="5F5F5F"/>
              </a:solidFill>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zh-CN" altLang="en-US">
              <a:solidFill>
                <a:srgbClr val="5F5F5F"/>
              </a:solidFill>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0CE6E8A-E724-4305-BC68-4C5C9379D97B}" type="slidenum">
              <a:rPr lang="zh-CN" altLang="en-US">
                <a:solidFill>
                  <a:srgbClr val="5F5F5F"/>
                </a:solidFill>
              </a:rPr>
              <a:pPr>
                <a:defRPr/>
              </a:pPr>
              <a:t>‹#›</a:t>
            </a:fld>
            <a:endParaRPr lang="zh-CN" altLang="en-US">
              <a:solidFill>
                <a:srgbClr val="5F5F5F"/>
              </a:solidFill>
            </a:endParaRPr>
          </a:p>
        </p:txBody>
      </p:sp>
    </p:spTree>
    <p:extLst>
      <p:ext uri="{BB962C8B-B14F-4D97-AF65-F5344CB8AC3E}">
        <p14:creationId xmlns:p14="http://schemas.microsoft.com/office/powerpoint/2010/main" val="383956853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2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fld id="{7C80CA46-1D22-462F-922F-367BD8090FC2}" type="datetimeFigureOut">
              <a:rPr lang="zh-CN" altLang="en-US"/>
              <a:pPr>
                <a:defRPr/>
              </a:pPr>
              <a:t>2024/9/19</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fld id="{9220B2E4-E6C1-4709-8A7F-068D425CE2F3}" type="slidenum">
              <a:rPr lang="zh-CN" altLang="en-US"/>
              <a:pPr>
                <a:defRPr/>
              </a:pPr>
              <a:t>‹#›</a:t>
            </a:fld>
            <a:endParaRPr lang="zh-CN" altLang="en-US"/>
          </a:p>
        </p:txBody>
      </p:sp>
    </p:spTree>
    <p:extLst>
      <p:ext uri="{BB962C8B-B14F-4D97-AF65-F5344CB8AC3E}">
        <p14:creationId xmlns:p14="http://schemas.microsoft.com/office/powerpoint/2010/main" val="384418657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2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F3454FFD-B089-4CE3-A8DA-EF486325D05D}" type="datetimeFigureOut">
              <a:rPr lang="zh-CN" altLang="en-US"/>
              <a:pPr>
                <a:defRPr/>
              </a:pPr>
              <a:t>2024/9/19</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D04EE65B-E6C4-4E6E-9F1A-3BD6FA8AB0CE}" type="slidenum">
              <a:rPr lang="zh-CN" altLang="en-US"/>
              <a:pPr>
                <a:defRPr/>
              </a:pPr>
              <a:t>‹#›</a:t>
            </a:fld>
            <a:endParaRPr lang="zh-CN" altLang="en-US"/>
          </a:p>
        </p:txBody>
      </p:sp>
    </p:spTree>
    <p:extLst>
      <p:ext uri="{BB962C8B-B14F-4D97-AF65-F5344CB8AC3E}">
        <p14:creationId xmlns:p14="http://schemas.microsoft.com/office/powerpoint/2010/main" val="400612645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userDrawn="1">
  <p:cSld name="2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CB60C95-F0FB-4A4C-97A2-4B7D26577555}" type="datetimeFigureOut">
              <a:rPr lang="zh-CN" altLang="en-US"/>
              <a:pPr>
                <a:defRPr/>
              </a:pPr>
              <a:t>2024/9/19</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456159D-9635-46A2-BFDC-CF1E90E64D52}" type="slidenum">
              <a:rPr lang="zh-CN" altLang="en-US"/>
              <a:pPr>
                <a:defRPr/>
              </a:pPr>
              <a:t>‹#›</a:t>
            </a:fld>
            <a:endParaRPr lang="zh-CN" altLang="en-US"/>
          </a:p>
        </p:txBody>
      </p:sp>
    </p:spTree>
    <p:extLst>
      <p:ext uri="{BB962C8B-B14F-4D97-AF65-F5344CB8AC3E}">
        <p14:creationId xmlns:p14="http://schemas.microsoft.com/office/powerpoint/2010/main" val="326221911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3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1833083"/>
      </p:ext>
    </p:extLst>
  </p:cSld>
  <p:clrMapOvr>
    <a:masterClrMapping/>
  </p:clrMapOvr>
  <p:transition spd="slow" advClick="0" advTm="0">
    <p:random/>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userDrawn="1">
  <p:cSld name="2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87805AC1-D4A9-4F68-86E2-6E97848130C7}" type="datetimeFigureOut">
              <a:rPr lang="zh-CN" altLang="en-US"/>
              <a:pPr>
                <a:defRPr/>
              </a:pPr>
              <a:t>2024/9/19</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355443B7-D7C5-44C2-9C7C-5E40BAA06C09}" type="slidenum">
              <a:rPr lang="zh-CN" altLang="en-US"/>
              <a:pPr>
                <a:defRPr/>
              </a:pPr>
              <a:t>‹#›</a:t>
            </a:fld>
            <a:endParaRPr lang="zh-CN" altLang="en-US"/>
          </a:p>
        </p:txBody>
      </p:sp>
    </p:spTree>
    <p:extLst>
      <p:ext uri="{BB962C8B-B14F-4D97-AF65-F5344CB8AC3E}">
        <p14:creationId xmlns:p14="http://schemas.microsoft.com/office/powerpoint/2010/main" val="34328070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41829137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userDrawn="1">
  <p:cSld name="1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7393874"/>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userDrawn="1">
  <p:cSld name="2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09600" y="6245225"/>
            <a:ext cx="2844800" cy="476250"/>
          </a:xfrm>
          <a:prstGeom prst="rect">
            <a:avLst/>
          </a:prstGeom>
        </p:spPr>
        <p:txBody>
          <a:bodyPr/>
          <a:lstStyle>
            <a:lvl1pPr>
              <a:defRPr>
                <a:solidFill>
                  <a:prstClr val="black">
                    <a:tint val="75000"/>
                  </a:prstClr>
                </a:solidFill>
              </a:defRPr>
            </a:lvl1pPr>
          </a:lstStyle>
          <a:p>
            <a:pPr>
              <a:defRPr/>
            </a:pPr>
            <a:fld id="{88F34C8F-72E3-4972-B8B1-DEDD989F7B1D}" type="datetimeFigureOut">
              <a:rPr lang="zh-CN" altLang="en-US"/>
              <a:pPr>
                <a:defRPr/>
              </a:pPr>
              <a:t>2024/9/19</a:t>
            </a:fld>
            <a:endParaRPr lang="zh-CN" altLang="en-US"/>
          </a:p>
        </p:txBody>
      </p:sp>
      <p:sp>
        <p:nvSpPr>
          <p:cNvPr id="3" name="页脚占位符 3"/>
          <p:cNvSpPr>
            <a:spLocks noGrp="1"/>
          </p:cNvSpPr>
          <p:nvPr>
            <p:ph type="ftr" sz="quarter" idx="11"/>
          </p:nvPr>
        </p:nvSpPr>
        <p:spPr>
          <a:xfrm>
            <a:off x="4165600" y="6245225"/>
            <a:ext cx="3860800" cy="476250"/>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737600" y="6245225"/>
            <a:ext cx="2844800" cy="476250"/>
          </a:xfrm>
          <a:prstGeom prst="rect">
            <a:avLst/>
          </a:prstGeom>
        </p:spPr>
        <p:txBody>
          <a:bodyPr/>
          <a:lstStyle>
            <a:lvl1pPr>
              <a:defRPr>
                <a:solidFill>
                  <a:prstClr val="black">
                    <a:tint val="75000"/>
                  </a:prstClr>
                </a:solidFill>
              </a:defRPr>
            </a:lvl1pPr>
          </a:lstStyle>
          <a:p>
            <a:pPr>
              <a:defRPr/>
            </a:pPr>
            <a:fld id="{70469CD0-C520-4E49-85BC-EE4F185405EA}" type="slidenum">
              <a:rPr lang="zh-CN" altLang="en-US"/>
              <a:pPr>
                <a:defRPr/>
              </a:pPr>
              <a:t>‹#›</a:t>
            </a:fld>
            <a:endParaRPr lang="zh-CN" altLang="en-US"/>
          </a:p>
        </p:txBody>
      </p:sp>
    </p:spTree>
    <p:extLst>
      <p:ext uri="{BB962C8B-B14F-4D97-AF65-F5344CB8AC3E}">
        <p14:creationId xmlns:p14="http://schemas.microsoft.com/office/powerpoint/2010/main" val="38455747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userDrawn="1">
  <p:cSld name="32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42272403"/>
      </p:ext>
    </p:extLst>
  </p:cSld>
  <p:clrMapOvr>
    <a:masterClrMapping/>
  </p:clrMapOvr>
  <p:transition spd="slow" advTm="3000"/>
</p:sldLayout>
</file>

<file path=ppt/slideLayouts/slideLayout163.xml><?xml version="1.0" encoding="utf-8"?>
<p:sldLayout xmlns:a="http://schemas.openxmlformats.org/drawingml/2006/main" xmlns:r="http://schemas.openxmlformats.org/officeDocument/2006/relationships" xmlns:p="http://schemas.openxmlformats.org/presentationml/2006/main" userDrawn="1">
  <p:cSld name="2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a:defRPr/>
            </a:pPr>
            <a:fld id="{A555B3B3-C94B-4900-8A1F-220359EE6AAD}" type="datetimeFigureOut">
              <a:rPr lang="zh-CN" altLang="en-US"/>
              <a:pPr>
                <a:defRPr/>
              </a:pPr>
              <a:t>2024/9/19</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a:defRPr/>
            </a:pPr>
            <a:fld id="{F72B3403-94C5-4D26-BB59-AC8DAC884A2C}" type="slidenum">
              <a:rPr lang="zh-CN" altLang="en-US"/>
              <a:pPr>
                <a:defRPr/>
              </a:pPr>
              <a:t>‹#›</a:t>
            </a:fld>
            <a:endParaRPr lang="zh-CN" altLang="en-US"/>
          </a:p>
        </p:txBody>
      </p:sp>
    </p:spTree>
    <p:extLst>
      <p:ext uri="{BB962C8B-B14F-4D97-AF65-F5344CB8AC3E}">
        <p14:creationId xmlns:p14="http://schemas.microsoft.com/office/powerpoint/2010/main" val="368987191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userDrawn="1">
  <p:cSld name="2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a:defRPr/>
            </a:pPr>
            <a:fld id="{D3651C4A-636C-43D5-8F45-9B7FA68B1021}" type="datetimeFigureOut">
              <a:rPr lang="zh-CN" altLang="en-US"/>
              <a:pPr>
                <a:defRPr/>
              </a:pPr>
              <a:t>2024/9/19</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a:defRPr/>
            </a:pPr>
            <a:fld id="{0CB755A3-A002-406D-A30A-EA229C631C3C}" type="slidenum">
              <a:rPr lang="zh-CN" altLang="en-US"/>
              <a:pPr>
                <a:defRPr/>
              </a:pPr>
              <a:t>‹#›</a:t>
            </a:fld>
            <a:endParaRPr lang="zh-CN" altLang="en-US"/>
          </a:p>
        </p:txBody>
      </p:sp>
    </p:spTree>
    <p:extLst>
      <p:ext uri="{BB962C8B-B14F-4D97-AF65-F5344CB8AC3E}">
        <p14:creationId xmlns:p14="http://schemas.microsoft.com/office/powerpoint/2010/main" val="300082355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39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a:defRPr/>
            </a:pPr>
            <a:fld id="{422852A1-82BC-420A-A8F1-ADF75FD23FF1}" type="datetimeFigureOut">
              <a:rPr lang="zh-CN" altLang="en-US"/>
              <a:pPr>
                <a:defRPr/>
              </a:pPr>
              <a:t>2024/9/19</a:t>
            </a:fld>
            <a:endParaRPr lang="zh-CN" altLang="en-US"/>
          </a:p>
        </p:txBody>
      </p:sp>
      <p:sp>
        <p:nvSpPr>
          <p:cNvPr id="3" name="页脚占位符 4"/>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5"/>
          <p:cNvSpPr>
            <a:spLocks noGrp="1"/>
          </p:cNvSpPr>
          <p:nvPr>
            <p:ph type="sldNum" sz="quarter" idx="12"/>
          </p:nvPr>
        </p:nvSpPr>
        <p:spPr>
          <a:xfrm>
            <a:off x="531813" y="787400"/>
            <a:ext cx="779462" cy="365125"/>
          </a:xfrm>
          <a:prstGeom prst="rect">
            <a:avLst/>
          </a:prstGeom>
        </p:spPr>
        <p:txBody>
          <a:bodyPr/>
          <a:lstStyle>
            <a:lvl1pPr>
              <a:defRPr>
                <a:solidFill>
                  <a:srgbClr val="5FCBEF"/>
                </a:solidFill>
              </a:defRPr>
            </a:lvl1pPr>
          </a:lstStyle>
          <a:p>
            <a:pPr>
              <a:defRPr/>
            </a:pPr>
            <a:fld id="{8DEF1F46-8D2F-4052-9F6A-08F3809E54A5}" type="slidenum">
              <a:rPr lang="zh-CN" altLang="en-US"/>
              <a:pPr>
                <a:defRPr/>
              </a:pPr>
              <a:t>‹#›</a:t>
            </a:fld>
            <a:endParaRPr lang="zh-CN" altLang="en-US"/>
          </a:p>
        </p:txBody>
      </p:sp>
    </p:spTree>
    <p:extLst>
      <p:ext uri="{BB962C8B-B14F-4D97-AF65-F5344CB8AC3E}">
        <p14:creationId xmlns:p14="http://schemas.microsoft.com/office/powerpoint/2010/main" val="2829003701"/>
      </p:ext>
    </p:extLst>
  </p:cSld>
  <p:clrMapOvr>
    <a:masterClrMapping/>
  </p:clrMapOvr>
  <p:transition spd="slow" advTm="3000">
    <p:random/>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userDrawn="1">
  <p:cSld name="2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a:defRPr/>
            </a:pPr>
            <a:fld id="{9F37422E-C080-45AE-A171-86F1DA5412CB}" type="datetimeFigureOut">
              <a:rPr lang="zh-CN" altLang="en-US"/>
              <a:pPr>
                <a:defRPr/>
              </a:pPr>
              <a:t>2024/9/19</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a:defRPr/>
            </a:pPr>
            <a:fld id="{FC6813B9-9666-40E6-9203-AE5DBA65578F}" type="slidenum">
              <a:rPr lang="zh-CN" altLang="en-US"/>
              <a:pPr>
                <a:defRPr/>
              </a:pPr>
              <a:t>‹#›</a:t>
            </a:fld>
            <a:endParaRPr lang="zh-CN" altLang="en-US"/>
          </a:p>
        </p:txBody>
      </p:sp>
    </p:spTree>
    <p:extLst>
      <p:ext uri="{BB962C8B-B14F-4D97-AF65-F5344CB8AC3E}">
        <p14:creationId xmlns:p14="http://schemas.microsoft.com/office/powerpoint/2010/main" val="148806521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3935220"/>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887788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60683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567880192"/>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299366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6148622"/>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2600990"/>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649583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5040013"/>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694478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466779733"/>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243745"/>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F81DD83F-F77F-46B4-9CB9-C8117E634F65}" type="datetimeFigureOut">
              <a:rPr lang="en-US" sz="1867" smtClean="0">
                <a:solidFill>
                  <a:prstClr val="black">
                    <a:tint val="75000"/>
                  </a:prstClr>
                </a:solidFill>
              </a:rPr>
              <a:pPr defTabSz="914377"/>
              <a:t>9/19/2024</a:t>
            </a:fld>
            <a:endParaRPr lang="en-US" sz="1867">
              <a:solidFill>
                <a:prstClr val="black">
                  <a:tint val="75000"/>
                </a:prstClr>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en-US" sz="1867">
              <a:solidFill>
                <a:prstClr val="black">
                  <a:tint val="75000"/>
                </a:prstClr>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AA92924A-2F5C-4ED1-9634-C24838A41D73}" type="slidenum">
              <a:rPr lang="en-US" sz="1867" smtClean="0">
                <a:solidFill>
                  <a:prstClr val="black">
                    <a:tint val="75000"/>
                  </a:prstClr>
                </a:solidFill>
              </a:rPr>
              <a:pPr defTabSz="914377"/>
              <a:t>‹#›</a:t>
            </a:fld>
            <a:endParaRPr lang="en-US" sz="1867">
              <a:solidFill>
                <a:prstClr val="black">
                  <a:tint val="75000"/>
                </a:prstClr>
              </a:solidFill>
            </a:endParaRPr>
          </a:p>
        </p:txBody>
      </p:sp>
    </p:spTree>
    <p:extLst>
      <p:ext uri="{BB962C8B-B14F-4D97-AF65-F5344CB8AC3E}">
        <p14:creationId xmlns:p14="http://schemas.microsoft.com/office/powerpoint/2010/main" val="418114236"/>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69064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952914602"/>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699987797"/>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725524788"/>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441037851"/>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626904578"/>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53118325"/>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06048920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2024/9/19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889518765"/>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184889"/>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377"/>
            <a:fld id="{32BF82D2-7A68-459D-A996-9BDDA2518FA4}" type="datetimeFigureOut">
              <a:rPr lang="zh-CN" altLang="en-US" sz="1867" smtClean="0">
                <a:solidFill>
                  <a:prstClr val="black">
                    <a:tint val="75000"/>
                  </a:prstClr>
                </a:solidFill>
              </a:rPr>
              <a:pPr defTabSz="914377"/>
              <a:t>2024/9/19</a:t>
            </a:fld>
            <a:endParaRPr lang="zh-CN" altLang="en-US" sz="1867">
              <a:solidFill>
                <a:prstClr val="black">
                  <a:tint val="75000"/>
                </a:prstClr>
              </a:solidFill>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endParaRPr lang="zh-CN" altLang="en-US" sz="1867">
              <a:solidFill>
                <a:prstClr val="black">
                  <a:tint val="75000"/>
                </a:prstClr>
              </a:solidFill>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377"/>
            <a:fld id="{3E01EE5D-26FB-46D5-A381-ECFB35BF1D34}" type="slidenum">
              <a:rPr lang="zh-CN" altLang="en-US" sz="1867" smtClean="0">
                <a:solidFill>
                  <a:prstClr val="black">
                    <a:tint val="75000"/>
                  </a:prstClr>
                </a:solidFill>
              </a:rPr>
              <a:pPr defTabSz="914377"/>
              <a:t>‹#›</a:t>
            </a:fld>
            <a:endParaRPr lang="zh-CN" altLang="en-US" sz="1867">
              <a:solidFill>
                <a:prstClr val="black">
                  <a:tint val="75000"/>
                </a:prstClr>
              </a:solidFill>
            </a:endParaRPr>
          </a:p>
        </p:txBody>
      </p:sp>
    </p:spTree>
    <p:extLst>
      <p:ext uri="{BB962C8B-B14F-4D97-AF65-F5344CB8AC3E}">
        <p14:creationId xmlns:p14="http://schemas.microsoft.com/office/powerpoint/2010/main" val="3680459994"/>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mn-cs"/>
              </a:defRPr>
            </a:lvl1pPr>
          </a:lstStyle>
          <a:p>
            <a:pPr defTabSz="914377">
              <a:defRPr/>
            </a:pPr>
            <a:fld id="{0C6303A0-9065-42AF-906A-DE1E800FE257}" type="datetimeFigureOut">
              <a:rPr lang="zh-CN" altLang="en-US" sz="1867" smtClean="0"/>
              <a:pPr defTabSz="914377">
                <a:defRPr/>
              </a:pPr>
              <a:t>2024/9/19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mn-cs"/>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mn-cs"/>
              </a:defRPr>
            </a:lvl1pPr>
          </a:lstStyle>
          <a:p>
            <a:pPr defTabSz="914377">
              <a:defRPr/>
            </a:pPr>
            <a:fld id="{2AD3D7CA-7BD8-4738-B6AB-718737AA462A}"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7987418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2024/9/19</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3012175551"/>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98621118"/>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77220420"/>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1599500"/>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3ACFC516-0EBD-4852-9DFD-FFC809B16810}" type="datetimeFigureOut">
              <a:rPr lang="zh-CN" altLang="en-US" sz="1867" smtClean="0"/>
              <a:pPr defTabSz="914377">
                <a:defRPr/>
              </a:pPr>
              <a:t>2024/9/19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855DB59F-0B7A-4009-ADD8-CBB6E0E22669}"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265047290"/>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781956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95.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pPr defTabSz="914377">
                <a:defRPr/>
              </a:pPr>
              <a:t>2024/9/19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4144196935"/>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77333" y="609600"/>
            <a:ext cx="8595784" cy="1320800"/>
          </a:xfrm>
          <a:prstGeom prst="rect">
            <a:avLst/>
          </a:prstGeom>
        </p:spPr>
        <p:txBody>
          <a:bodyPr>
            <a:normAutofit/>
          </a:bodyPr>
          <a:lstStyle>
            <a:lvl1pPr>
              <a:defRPr sz="2700"/>
            </a:lvl1pPr>
          </a:lstStyle>
          <a:p>
            <a:r>
              <a:rPr lang="en-US"/>
              <a:t>Click to edit Master title style</a:t>
            </a:r>
            <a:endParaRPr lang="en-US" dirty="0"/>
          </a:p>
        </p:txBody>
      </p:sp>
      <p:sp>
        <p:nvSpPr>
          <p:cNvPr id="3" name="Content Placeholder 2"/>
          <p:cNvSpPr>
            <a:spLocks noGrp="1"/>
          </p:cNvSpPr>
          <p:nvPr>
            <p:ph idx="1"/>
          </p:nvPr>
        </p:nvSpPr>
        <p:spPr>
          <a:xfrm>
            <a:off x="677333" y="2160588"/>
            <a:ext cx="8595784" cy="388143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205135" y="6042026"/>
            <a:ext cx="912284" cy="365125"/>
          </a:xfrm>
          <a:prstGeom prst="rect">
            <a:avLst/>
          </a:prstGeom>
        </p:spPr>
        <p:txBody>
          <a:bodyPr/>
          <a:lstStyle>
            <a:lvl1pPr eaLnBrk="0" fontAlgn="base" hangingPunct="0">
              <a:spcBef>
                <a:spcPct val="50000"/>
              </a:spcBef>
              <a:spcAft>
                <a:spcPct val="0"/>
              </a:spcAft>
              <a:defRPr>
                <a:latin typeface="Times New Roman" panose="02020603050405020304" pitchFamily="18" charset="0"/>
              </a:defRPr>
            </a:lvl1pPr>
          </a:lstStyle>
          <a:p>
            <a:pPr defTabSz="914400">
              <a:defRPr/>
            </a:pPr>
            <a:endParaRPr lang="en-US" altLang="en-US">
              <a:solidFill>
                <a:srgbClr val="5F5F5F"/>
              </a:solidFill>
            </a:endParaRPr>
          </a:p>
        </p:txBody>
      </p:sp>
      <p:sp>
        <p:nvSpPr>
          <p:cNvPr id="5" name="Footer Placeholder 4"/>
          <p:cNvSpPr>
            <a:spLocks noGrp="1"/>
          </p:cNvSpPr>
          <p:nvPr>
            <p:ph type="ftr" sz="quarter" idx="11"/>
          </p:nvPr>
        </p:nvSpPr>
        <p:spPr>
          <a:xfrm>
            <a:off x="677335" y="6042026"/>
            <a:ext cx="6297084" cy="365125"/>
          </a:xfrm>
          <a:prstGeom prst="rect">
            <a:avLst/>
          </a:prstGeom>
        </p:spPr>
        <p:txBody>
          <a:bodyPr/>
          <a:lstStyle>
            <a:lvl1pPr eaLnBrk="0" fontAlgn="base" hangingPunct="0">
              <a:spcBef>
                <a:spcPct val="50000"/>
              </a:spcBef>
              <a:spcAft>
                <a:spcPct val="0"/>
              </a:spcAft>
              <a:defRPr>
                <a:latin typeface="Times New Roman" panose="02020603050405020304" pitchFamily="18" charset="0"/>
              </a:defRPr>
            </a:lvl1pPr>
          </a:lstStyle>
          <a:p>
            <a:pPr defTabSz="914400">
              <a:defRPr/>
            </a:pPr>
            <a:endParaRPr lang="en-US" altLang="en-US">
              <a:solidFill>
                <a:srgbClr val="5F5F5F"/>
              </a:solidFill>
            </a:endParaRPr>
          </a:p>
        </p:txBody>
      </p:sp>
      <p:sp>
        <p:nvSpPr>
          <p:cNvPr id="6" name="Slide Number Placeholder 5"/>
          <p:cNvSpPr>
            <a:spLocks noGrp="1"/>
          </p:cNvSpPr>
          <p:nvPr>
            <p:ph type="sldNum" sz="quarter" idx="12"/>
          </p:nvPr>
        </p:nvSpPr>
        <p:spPr>
          <a:xfrm>
            <a:off x="8591553" y="6042026"/>
            <a:ext cx="681567" cy="365125"/>
          </a:xfrm>
          <a:prstGeom prst="rect">
            <a:avLst/>
          </a:prstGeom>
        </p:spPr>
        <p:txBody>
          <a:bodyPr/>
          <a:lstStyle>
            <a:lvl1pPr eaLnBrk="0" fontAlgn="base" hangingPunct="0">
              <a:spcBef>
                <a:spcPct val="50000"/>
              </a:spcBef>
              <a:spcAft>
                <a:spcPct val="0"/>
              </a:spcAft>
              <a:defRPr>
                <a:latin typeface="Times New Roman" panose="02020603050405020304" pitchFamily="18" charset="0"/>
              </a:defRPr>
            </a:lvl1pPr>
          </a:lstStyle>
          <a:p>
            <a:pPr defTabSz="914400">
              <a:defRPr/>
            </a:pPr>
            <a:fld id="{831F250A-4CE7-44D4-85B4-49BD9AF6BFD0}" type="slidenum">
              <a:rPr lang="en-US" altLang="en-US">
                <a:solidFill>
                  <a:srgbClr val="5F5F5F"/>
                </a:solidFill>
              </a:rPr>
              <a:pPr defTabSz="914400">
                <a:defRPr/>
              </a:pPr>
              <a:t>‹#›</a:t>
            </a:fld>
            <a:endParaRPr lang="en-US" altLang="en-US">
              <a:solidFill>
                <a:srgbClr val="5F5F5F"/>
              </a:solidFill>
            </a:endParaRPr>
          </a:p>
        </p:txBody>
      </p:sp>
    </p:spTree>
    <p:extLst>
      <p:ext uri="{BB962C8B-B14F-4D97-AF65-F5344CB8AC3E}">
        <p14:creationId xmlns:p14="http://schemas.microsoft.com/office/powerpoint/2010/main" val="2609142895"/>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DD22C65B-FAC9-421A-9391-569306C0644A}" type="datetimeFigureOut">
              <a:rPr lang="zh-CN" altLang="en-US"/>
              <a:pPr defTabSz="914400">
                <a:defRPr/>
              </a:pPr>
              <a:t>2024/9/19</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BEBC0E72-BF06-4A19-B2CD-574FB1E7DA1E}" type="slidenum">
              <a:rPr lang="zh-CN" altLang="en-US"/>
              <a:pPr defTabSz="914400">
                <a:defRPr/>
              </a:pPr>
              <a:t>‹#›</a:t>
            </a:fld>
            <a:endParaRPr lang="zh-CN" altLang="en-US"/>
          </a:p>
        </p:txBody>
      </p:sp>
    </p:spTree>
    <p:extLst>
      <p:ext uri="{BB962C8B-B14F-4D97-AF65-F5344CB8AC3E}">
        <p14:creationId xmlns:p14="http://schemas.microsoft.com/office/powerpoint/2010/main" val="1861055106"/>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userDrawn="1">
  <p:cSld name="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60329089-014F-40B7-AF9F-C11F97BF94C2}" type="datetimeFigureOut">
              <a:rPr lang="zh-CN" altLang="en-US"/>
              <a:pPr defTabSz="914400">
                <a:defRPr/>
              </a:pPr>
              <a:t>2024/9/19</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C06FD32C-10E6-4306-A8A9-F7761EEB30E2}" type="slidenum">
              <a:rPr lang="zh-CN" altLang="en-US"/>
              <a:pPr defTabSz="914400">
                <a:defRPr/>
              </a:pPr>
              <a:t>‹#›</a:t>
            </a:fld>
            <a:endParaRPr lang="zh-CN" altLang="en-US"/>
          </a:p>
        </p:txBody>
      </p:sp>
    </p:spTree>
    <p:extLst>
      <p:ext uri="{BB962C8B-B14F-4D97-AF65-F5344CB8AC3E}">
        <p14:creationId xmlns:p14="http://schemas.microsoft.com/office/powerpoint/2010/main" val="419618239"/>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77473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6456828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2906808"/>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7577742"/>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8905729"/>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userDrawn="1">
  <p:cSld name="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2024/9/19</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472486534"/>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userDrawn="1">
  <p:cSld name="7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87811734"/>
      </p:ext>
    </p:extLst>
  </p:cSld>
  <p:clrMapOvr>
    <a:masterClrMapping/>
  </p:clrMapOvr>
  <p:transition spd="slow" advTm="3000"/>
</p:sldLayout>
</file>

<file path=ppt/slideLayouts/slideLayout204.xml><?xml version="1.0" encoding="utf-8"?>
<p:sldLayout xmlns:a="http://schemas.openxmlformats.org/drawingml/2006/main" xmlns:r="http://schemas.openxmlformats.org/officeDocument/2006/relationships" xmlns:p="http://schemas.openxmlformats.org/presentationml/2006/main" userDrawn="1">
  <p:cSld name="6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a:defRPr/>
            </a:pPr>
            <a:fld id="{A555B3B3-C94B-4900-8A1F-220359EE6AAD}" type="datetimeFigureOut">
              <a:rPr lang="zh-CN" altLang="en-US"/>
              <a:pPr>
                <a:defRPr/>
              </a:pPr>
              <a:t>2024/9/19</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a:defRPr/>
            </a:pPr>
            <a:fld id="{F72B3403-94C5-4D26-BB59-AC8DAC884A2C}" type="slidenum">
              <a:rPr lang="zh-CN" altLang="en-US"/>
              <a:pPr>
                <a:defRPr/>
              </a:pPr>
              <a:t>‹#›</a:t>
            </a:fld>
            <a:endParaRPr lang="zh-CN" altLang="en-US"/>
          </a:p>
        </p:txBody>
      </p:sp>
    </p:spTree>
    <p:extLst>
      <p:ext uri="{BB962C8B-B14F-4D97-AF65-F5344CB8AC3E}">
        <p14:creationId xmlns:p14="http://schemas.microsoft.com/office/powerpoint/2010/main" val="2777127779"/>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userDrawn="1">
  <p:cSld name="6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a:defRPr/>
            </a:pPr>
            <a:fld id="{D3651C4A-636C-43D5-8F45-9B7FA68B1021}" type="datetimeFigureOut">
              <a:rPr lang="zh-CN" altLang="en-US"/>
              <a:pPr>
                <a:defRPr/>
              </a:pPr>
              <a:t>2024/9/19</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a:defRPr/>
            </a:pPr>
            <a:fld id="{0CB755A3-A002-406D-A30A-EA229C631C3C}" type="slidenum">
              <a:rPr lang="zh-CN" altLang="en-US"/>
              <a:pPr>
                <a:defRPr/>
              </a:pPr>
              <a:t>‹#›</a:t>
            </a:fld>
            <a:endParaRPr lang="zh-CN" altLang="en-US"/>
          </a:p>
        </p:txBody>
      </p:sp>
    </p:spTree>
    <p:extLst>
      <p:ext uri="{BB962C8B-B14F-4D97-AF65-F5344CB8AC3E}">
        <p14:creationId xmlns:p14="http://schemas.microsoft.com/office/powerpoint/2010/main" val="35986068"/>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userDrawn="1">
  <p:cSld name="14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a:defRPr/>
            </a:pPr>
            <a:fld id="{422852A1-82BC-420A-A8F1-ADF75FD23FF1}" type="datetimeFigureOut">
              <a:rPr lang="zh-CN" altLang="en-US"/>
              <a:pPr>
                <a:defRPr/>
              </a:pPr>
              <a:t>2024/9/19</a:t>
            </a:fld>
            <a:endParaRPr lang="zh-CN" altLang="en-US"/>
          </a:p>
        </p:txBody>
      </p:sp>
      <p:sp>
        <p:nvSpPr>
          <p:cNvPr id="3" name="页脚占位符 4"/>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5"/>
          <p:cNvSpPr>
            <a:spLocks noGrp="1"/>
          </p:cNvSpPr>
          <p:nvPr>
            <p:ph type="sldNum" sz="quarter" idx="12"/>
          </p:nvPr>
        </p:nvSpPr>
        <p:spPr>
          <a:xfrm>
            <a:off x="531813" y="787400"/>
            <a:ext cx="779462" cy="365125"/>
          </a:xfrm>
          <a:prstGeom prst="rect">
            <a:avLst/>
          </a:prstGeom>
        </p:spPr>
        <p:txBody>
          <a:bodyPr/>
          <a:lstStyle>
            <a:lvl1pPr>
              <a:defRPr>
                <a:solidFill>
                  <a:srgbClr val="5FCBEF"/>
                </a:solidFill>
              </a:defRPr>
            </a:lvl1pPr>
          </a:lstStyle>
          <a:p>
            <a:pPr>
              <a:defRPr/>
            </a:pPr>
            <a:fld id="{8DEF1F46-8D2F-4052-9F6A-08F3809E54A5}" type="slidenum">
              <a:rPr lang="zh-CN" altLang="en-US"/>
              <a:pPr>
                <a:defRPr/>
              </a:pPr>
              <a:t>‹#›</a:t>
            </a:fld>
            <a:endParaRPr lang="zh-CN" altLang="en-US"/>
          </a:p>
        </p:txBody>
      </p:sp>
    </p:spTree>
    <p:extLst>
      <p:ext uri="{BB962C8B-B14F-4D97-AF65-F5344CB8AC3E}">
        <p14:creationId xmlns:p14="http://schemas.microsoft.com/office/powerpoint/2010/main" val="2262241294"/>
      </p:ext>
    </p:extLst>
  </p:cSld>
  <p:clrMapOvr>
    <a:masterClrMapping/>
  </p:clrMapOvr>
  <p:transition spd="slow" advTm="3000">
    <p:random/>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userDrawn="1">
  <p:cSld name="6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a:defRPr/>
            </a:pPr>
            <a:fld id="{9F37422E-C080-45AE-A171-86F1DA5412CB}" type="datetimeFigureOut">
              <a:rPr lang="zh-CN" altLang="en-US"/>
              <a:pPr>
                <a:defRPr/>
              </a:pPr>
              <a:t>2024/9/19</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a:defRPr/>
            </a:pPr>
            <a:fld id="{FC6813B9-9666-40E6-9203-AE5DBA65578F}" type="slidenum">
              <a:rPr lang="zh-CN" altLang="en-US"/>
              <a:pPr>
                <a:defRPr/>
              </a:pPr>
              <a:t>‹#›</a:t>
            </a:fld>
            <a:endParaRPr lang="zh-CN" altLang="en-US"/>
          </a:p>
        </p:txBody>
      </p:sp>
    </p:spTree>
    <p:extLst>
      <p:ext uri="{BB962C8B-B14F-4D97-AF65-F5344CB8AC3E}">
        <p14:creationId xmlns:p14="http://schemas.microsoft.com/office/powerpoint/2010/main" val="715897085"/>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69"/>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C9226C2D-E3B0-476C-B6F7-BC4635A1E707}" type="datetimeFigureOut">
              <a:rPr lang="zh-CN" altLang="en-US"/>
              <a:pPr>
                <a:defRPr/>
              </a:pPr>
              <a:t>2024/9/19</a:t>
            </a:fld>
            <a:endParaRPr lang="zh-CN" altLang="en-US"/>
          </a:p>
        </p:txBody>
      </p:sp>
      <p:sp>
        <p:nvSpPr>
          <p:cNvPr id="5" name="页脚占位符 4"/>
          <p:cNvSpPr>
            <a:spLocks noGrp="1"/>
          </p:cNvSpPr>
          <p:nvPr>
            <p:ph type="ftr" sz="quarter" idx="11"/>
          </p:nvPr>
        </p:nvSpPr>
        <p:spPr/>
        <p:txBody>
          <a:bodyPr/>
          <a:lstStyle>
            <a:lvl1pPr eaLnBrk="0" fontAlgn="base" hangingPunct="0">
              <a:spcBef>
                <a:spcPct val="0"/>
              </a:spcBef>
              <a:spcAft>
                <a:spcPct val="0"/>
              </a:spcAft>
              <a:defRPr>
                <a:latin typeface="Tahoma" panose="020B0604030504040204" pitchFamily="34" charset="0"/>
              </a:defRPr>
            </a:lvl1pPr>
          </a:lstStyle>
          <a:p>
            <a:pPr>
              <a:defRPr/>
            </a:pPr>
            <a:endParaRPr lang="zh-CN" altLang="en-US"/>
          </a:p>
        </p:txBody>
      </p:sp>
      <p:sp>
        <p:nvSpPr>
          <p:cNvPr id="6" name="灯片编号占位符 5"/>
          <p:cNvSpPr>
            <a:spLocks noGrp="1"/>
          </p:cNvSpPr>
          <p:nvPr>
            <p:ph type="sldNum" sz="quarter" idx="12"/>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09DAD598-4174-4F7E-8FDE-DF0E71E62A18}" type="slidenum">
              <a:rPr lang="zh-CN" altLang="en-US"/>
              <a:pPr>
                <a:defRPr/>
              </a:pPr>
              <a:t>‹#›</a:t>
            </a:fld>
            <a:endParaRPr lang="zh-CN" altLang="en-US"/>
          </a:p>
        </p:txBody>
      </p:sp>
    </p:spTree>
    <p:extLst>
      <p:ext uri="{BB962C8B-B14F-4D97-AF65-F5344CB8AC3E}">
        <p14:creationId xmlns:p14="http://schemas.microsoft.com/office/powerpoint/2010/main" val="4084919952"/>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0A67F0FB-C36D-49E1-9D8A-12D7B20C377E}" type="datetimeFigureOut">
              <a:rPr lang="zh-CN" altLang="en-US"/>
              <a:pPr>
                <a:defRPr/>
              </a:pPr>
              <a:t>2024/9/19</a:t>
            </a:fld>
            <a:endParaRPr lang="zh-CN" altLang="en-US"/>
          </a:p>
        </p:txBody>
      </p:sp>
      <p:sp>
        <p:nvSpPr>
          <p:cNvPr id="5" name="页脚占位符 4"/>
          <p:cNvSpPr>
            <a:spLocks noGrp="1"/>
          </p:cNvSpPr>
          <p:nvPr>
            <p:ph type="ftr" sz="quarter" idx="11"/>
          </p:nvPr>
        </p:nvSpPr>
        <p:spPr/>
        <p:txBody>
          <a:bodyPr/>
          <a:lstStyle>
            <a:lvl1pPr eaLnBrk="0" fontAlgn="base" hangingPunct="0">
              <a:spcBef>
                <a:spcPct val="0"/>
              </a:spcBef>
              <a:spcAft>
                <a:spcPct val="0"/>
              </a:spcAft>
              <a:defRPr>
                <a:latin typeface="Tahoma" panose="020B0604030504040204" pitchFamily="34" charset="0"/>
              </a:defRPr>
            </a:lvl1pPr>
          </a:lstStyle>
          <a:p>
            <a:pPr>
              <a:defRPr/>
            </a:pPr>
            <a:endParaRPr lang="zh-CN" altLang="en-US"/>
          </a:p>
        </p:txBody>
      </p:sp>
      <p:sp>
        <p:nvSpPr>
          <p:cNvPr id="6" name="灯片编号占位符 5"/>
          <p:cNvSpPr>
            <a:spLocks noGrp="1"/>
          </p:cNvSpPr>
          <p:nvPr>
            <p:ph type="sldNum" sz="quarter" idx="12"/>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DF1A65EF-6F8B-4F09-B0EF-0CC09BCB1DFE}" type="slidenum">
              <a:rPr lang="zh-CN" altLang="en-US"/>
              <a:pPr>
                <a:defRPr/>
              </a:pPr>
              <a:t>‹#›</a:t>
            </a:fld>
            <a:endParaRPr lang="zh-CN" altLang="en-US"/>
          </a:p>
        </p:txBody>
      </p:sp>
    </p:spTree>
    <p:extLst>
      <p:ext uri="{BB962C8B-B14F-4D97-AF65-F5344CB8AC3E}">
        <p14:creationId xmlns:p14="http://schemas.microsoft.com/office/powerpoint/2010/main" val="34498065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377"/>
            <a:fld id="{32BF82D2-7A68-459D-A996-9BDDA2518FA4}" type="datetimeFigureOut">
              <a:rPr lang="zh-CN" altLang="en-US" sz="1867" smtClean="0">
                <a:solidFill>
                  <a:prstClr val="black">
                    <a:tint val="75000"/>
                  </a:prstClr>
                </a:solidFill>
                <a:cs typeface="Arial" panose="020B0604020202020204" pitchFamily="34" charset="0"/>
              </a:rPr>
              <a:pPr defTabSz="914377"/>
              <a:t>2024/9/19</a:t>
            </a:fld>
            <a:endParaRPr lang="zh-CN" altLang="en-US" sz="1867">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endParaRPr lang="zh-CN" altLang="en-US" sz="1867">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377"/>
            <a:fld id="{3E01EE5D-26FB-46D5-A381-ECFB35BF1D34}" type="slidenum">
              <a:rPr lang="zh-CN" altLang="en-US" sz="1867" smtClean="0">
                <a:solidFill>
                  <a:prstClr val="black">
                    <a:tint val="75000"/>
                  </a:prstClr>
                </a:solidFill>
                <a:cs typeface="Arial" panose="020B0604020202020204" pitchFamily="34" charset="0"/>
              </a:rPr>
              <a:pPr defTabSz="914377"/>
              <a:t>‹#›</a:t>
            </a:fld>
            <a:endParaRPr lang="zh-CN" altLang="en-US" sz="1867">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3980515832"/>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5333"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8EDB14D8-242D-4F20-B253-F4ABF282A4F6}" type="datetimeFigureOut">
              <a:rPr lang="zh-CN" altLang="en-US"/>
              <a:pPr>
                <a:defRPr/>
              </a:pPr>
              <a:t>2024/9/19</a:t>
            </a:fld>
            <a:endParaRPr lang="zh-CN" altLang="en-US"/>
          </a:p>
        </p:txBody>
      </p:sp>
      <p:sp>
        <p:nvSpPr>
          <p:cNvPr id="5" name="页脚占位符 4"/>
          <p:cNvSpPr>
            <a:spLocks noGrp="1"/>
          </p:cNvSpPr>
          <p:nvPr>
            <p:ph type="ftr" sz="quarter" idx="11"/>
          </p:nvPr>
        </p:nvSpPr>
        <p:spPr/>
        <p:txBody>
          <a:bodyPr/>
          <a:lstStyle>
            <a:lvl1pPr eaLnBrk="0" fontAlgn="base" hangingPunct="0">
              <a:spcBef>
                <a:spcPct val="0"/>
              </a:spcBef>
              <a:spcAft>
                <a:spcPct val="0"/>
              </a:spcAft>
              <a:defRPr>
                <a:latin typeface="Tahoma" panose="020B0604030504040204" pitchFamily="34" charset="0"/>
              </a:defRPr>
            </a:lvl1pPr>
          </a:lstStyle>
          <a:p>
            <a:pPr>
              <a:defRPr/>
            </a:pPr>
            <a:endParaRPr lang="zh-CN" altLang="en-US"/>
          </a:p>
        </p:txBody>
      </p:sp>
      <p:sp>
        <p:nvSpPr>
          <p:cNvPr id="6" name="灯片编号占位符 5"/>
          <p:cNvSpPr>
            <a:spLocks noGrp="1"/>
          </p:cNvSpPr>
          <p:nvPr>
            <p:ph type="sldNum" sz="quarter" idx="12"/>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AD6A3519-3D2E-4671-A9A9-3D879359671D}" type="slidenum">
              <a:rPr lang="zh-CN" altLang="en-US"/>
              <a:pPr>
                <a:defRPr/>
              </a:pPr>
              <a:t>‹#›</a:t>
            </a:fld>
            <a:endParaRPr lang="zh-CN" altLang="en-US"/>
          </a:p>
        </p:txBody>
      </p:sp>
    </p:spTree>
    <p:extLst>
      <p:ext uri="{BB962C8B-B14F-4D97-AF65-F5344CB8AC3E}">
        <p14:creationId xmlns:p14="http://schemas.microsoft.com/office/powerpoint/2010/main" val="1619446559"/>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200153"/>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200153"/>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BD64BAE2-C6EE-4BFD-B6F9-7AE350178140}" type="datetimeFigureOut">
              <a:rPr lang="zh-CN" altLang="en-US"/>
              <a:pPr>
                <a:defRPr/>
              </a:pPr>
              <a:t>2024/9/19</a:t>
            </a:fld>
            <a:endParaRPr lang="zh-CN" altLang="en-US"/>
          </a:p>
        </p:txBody>
      </p:sp>
      <p:sp>
        <p:nvSpPr>
          <p:cNvPr id="6" name="页脚占位符 5"/>
          <p:cNvSpPr>
            <a:spLocks noGrp="1"/>
          </p:cNvSpPr>
          <p:nvPr>
            <p:ph type="ftr" sz="quarter" idx="11"/>
          </p:nvPr>
        </p:nvSpPr>
        <p:spPr/>
        <p:txBody>
          <a:bodyPr/>
          <a:lstStyle>
            <a:lvl1pPr eaLnBrk="0" fontAlgn="base" hangingPunct="0">
              <a:spcBef>
                <a:spcPct val="0"/>
              </a:spcBef>
              <a:spcAft>
                <a:spcPct val="0"/>
              </a:spcAft>
              <a:defRPr>
                <a:latin typeface="Tahoma" panose="020B0604030504040204" pitchFamily="34" charset="0"/>
              </a:defRPr>
            </a:lvl1pPr>
          </a:lstStyle>
          <a:p>
            <a:pPr>
              <a:defRPr/>
            </a:pPr>
            <a:endParaRPr lang="zh-CN" altLang="en-US"/>
          </a:p>
        </p:txBody>
      </p:sp>
      <p:sp>
        <p:nvSpPr>
          <p:cNvPr id="7" name="灯片编号占位符 6"/>
          <p:cNvSpPr>
            <a:spLocks noGrp="1"/>
          </p:cNvSpPr>
          <p:nvPr>
            <p:ph type="sldNum" sz="quarter" idx="12"/>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A86E71D8-31F6-4455-BC2E-84828FF64F65}" type="slidenum">
              <a:rPr lang="zh-CN" altLang="en-US"/>
              <a:pPr>
                <a:defRPr/>
              </a:pPr>
              <a:t>‹#›</a:t>
            </a:fld>
            <a:endParaRPr lang="zh-CN" altLang="en-US"/>
          </a:p>
        </p:txBody>
      </p:sp>
    </p:spTree>
    <p:extLst>
      <p:ext uri="{BB962C8B-B14F-4D97-AF65-F5344CB8AC3E}">
        <p14:creationId xmlns:p14="http://schemas.microsoft.com/office/powerpoint/2010/main" val="175205671"/>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78"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6" name="内容占位符 5"/>
          <p:cNvSpPr>
            <a:spLocks noGrp="1"/>
          </p:cNvSpPr>
          <p:nvPr>
            <p:ph sz="quarter" idx="4"/>
          </p:nvPr>
        </p:nvSpPr>
        <p:spPr>
          <a:xfrm>
            <a:off x="6193378"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C19E9396-8219-467F-8CA6-4CFC60C078F2}" type="datetimeFigureOut">
              <a:rPr lang="zh-CN" altLang="en-US"/>
              <a:pPr>
                <a:defRPr/>
              </a:pPr>
              <a:t>2024/9/19</a:t>
            </a:fld>
            <a:endParaRPr lang="zh-CN" altLang="en-US"/>
          </a:p>
        </p:txBody>
      </p:sp>
      <p:sp>
        <p:nvSpPr>
          <p:cNvPr id="8" name="页脚占位符 7"/>
          <p:cNvSpPr>
            <a:spLocks noGrp="1"/>
          </p:cNvSpPr>
          <p:nvPr>
            <p:ph type="ftr" sz="quarter" idx="11"/>
          </p:nvPr>
        </p:nvSpPr>
        <p:spPr/>
        <p:txBody>
          <a:bodyPr/>
          <a:lstStyle>
            <a:lvl1pPr eaLnBrk="0" fontAlgn="base" hangingPunct="0">
              <a:spcBef>
                <a:spcPct val="0"/>
              </a:spcBef>
              <a:spcAft>
                <a:spcPct val="0"/>
              </a:spcAft>
              <a:defRPr>
                <a:latin typeface="Tahoma" panose="020B0604030504040204" pitchFamily="34" charset="0"/>
              </a:defRPr>
            </a:lvl1pPr>
          </a:lstStyle>
          <a:p>
            <a:pPr>
              <a:defRPr/>
            </a:pPr>
            <a:endParaRPr lang="zh-CN" altLang="en-US"/>
          </a:p>
        </p:txBody>
      </p:sp>
      <p:sp>
        <p:nvSpPr>
          <p:cNvPr id="9" name="灯片编号占位符 8"/>
          <p:cNvSpPr>
            <a:spLocks noGrp="1"/>
          </p:cNvSpPr>
          <p:nvPr>
            <p:ph type="sldNum" sz="quarter" idx="12"/>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55B5AFFF-3C5A-4FC5-BB48-0242DCF15187}" type="slidenum">
              <a:rPr lang="zh-CN" altLang="en-US"/>
              <a:pPr>
                <a:defRPr/>
              </a:pPr>
              <a:t>‹#›</a:t>
            </a:fld>
            <a:endParaRPr lang="zh-CN" altLang="en-US"/>
          </a:p>
        </p:txBody>
      </p:sp>
    </p:spTree>
    <p:extLst>
      <p:ext uri="{BB962C8B-B14F-4D97-AF65-F5344CB8AC3E}">
        <p14:creationId xmlns:p14="http://schemas.microsoft.com/office/powerpoint/2010/main" val="3259625556"/>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7640BB8B-1E1E-462B-AB46-5440CC572253}" type="datetimeFigureOut">
              <a:rPr lang="zh-CN" altLang="en-US"/>
              <a:pPr>
                <a:defRPr/>
              </a:pPr>
              <a:t>2024/9/19</a:t>
            </a:fld>
            <a:endParaRPr lang="zh-CN" altLang="en-US"/>
          </a:p>
        </p:txBody>
      </p:sp>
      <p:sp>
        <p:nvSpPr>
          <p:cNvPr id="4" name="页脚占位符 3"/>
          <p:cNvSpPr>
            <a:spLocks noGrp="1"/>
          </p:cNvSpPr>
          <p:nvPr>
            <p:ph type="ftr" sz="quarter" idx="11"/>
          </p:nvPr>
        </p:nvSpPr>
        <p:spPr/>
        <p:txBody>
          <a:bodyPr/>
          <a:lstStyle>
            <a:lvl1pPr eaLnBrk="0" fontAlgn="base" hangingPunct="0">
              <a:spcBef>
                <a:spcPct val="0"/>
              </a:spcBef>
              <a:spcAft>
                <a:spcPct val="0"/>
              </a:spcAft>
              <a:defRPr>
                <a:latin typeface="Tahoma" panose="020B0604030504040204" pitchFamily="34" charset="0"/>
              </a:defRPr>
            </a:lvl1pPr>
          </a:lstStyle>
          <a:p>
            <a:pPr>
              <a:defRPr/>
            </a:pPr>
            <a:endParaRPr lang="zh-CN" altLang="en-US"/>
          </a:p>
        </p:txBody>
      </p:sp>
      <p:sp>
        <p:nvSpPr>
          <p:cNvPr id="5" name="灯片编号占位符 4"/>
          <p:cNvSpPr>
            <a:spLocks noGrp="1"/>
          </p:cNvSpPr>
          <p:nvPr>
            <p:ph type="sldNum" sz="quarter" idx="12"/>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B9D98A6C-206A-4032-9B6A-3107C08E5EBD}" type="slidenum">
              <a:rPr lang="zh-CN" altLang="en-US"/>
              <a:pPr>
                <a:defRPr/>
              </a:pPr>
              <a:t>‹#›</a:t>
            </a:fld>
            <a:endParaRPr lang="zh-CN" altLang="en-US"/>
          </a:p>
        </p:txBody>
      </p:sp>
    </p:spTree>
    <p:extLst>
      <p:ext uri="{BB962C8B-B14F-4D97-AF65-F5344CB8AC3E}">
        <p14:creationId xmlns:p14="http://schemas.microsoft.com/office/powerpoint/2010/main" val="1449251008"/>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F10A6AE9-F45E-4D0D-BBB8-8762AC81E430}" type="datetimeFigureOut">
              <a:rPr lang="zh-CN" altLang="en-US"/>
              <a:pPr>
                <a:defRPr/>
              </a:pPr>
              <a:t>2024/9/19</a:t>
            </a:fld>
            <a:endParaRPr lang="zh-CN" altLang="en-US"/>
          </a:p>
        </p:txBody>
      </p:sp>
      <p:sp>
        <p:nvSpPr>
          <p:cNvPr id="3" name="页脚占位符 2"/>
          <p:cNvSpPr>
            <a:spLocks noGrp="1"/>
          </p:cNvSpPr>
          <p:nvPr>
            <p:ph type="ftr" sz="quarter" idx="11"/>
          </p:nvPr>
        </p:nvSpPr>
        <p:spPr/>
        <p:txBody>
          <a:bodyPr/>
          <a:lstStyle>
            <a:lvl1pPr eaLnBrk="0" fontAlgn="base" hangingPunct="0">
              <a:spcBef>
                <a:spcPct val="0"/>
              </a:spcBef>
              <a:spcAft>
                <a:spcPct val="0"/>
              </a:spcAft>
              <a:defRPr>
                <a:latin typeface="Tahoma" panose="020B0604030504040204" pitchFamily="34" charset="0"/>
              </a:defRPr>
            </a:lvl1pPr>
          </a:lstStyle>
          <a:p>
            <a:pPr>
              <a:defRPr/>
            </a:pPr>
            <a:endParaRPr lang="zh-CN" altLang="en-US"/>
          </a:p>
        </p:txBody>
      </p:sp>
      <p:sp>
        <p:nvSpPr>
          <p:cNvPr id="4" name="灯片编号占位符 3"/>
          <p:cNvSpPr>
            <a:spLocks noGrp="1"/>
          </p:cNvSpPr>
          <p:nvPr>
            <p:ph type="sldNum" sz="quarter" idx="12"/>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CE811EF3-B5C0-4C3A-92E0-7222F949DD46}" type="slidenum">
              <a:rPr lang="zh-CN" altLang="en-US"/>
              <a:pPr>
                <a:defRPr/>
              </a:pPr>
              <a:t>‹#›</a:t>
            </a:fld>
            <a:endParaRPr lang="zh-CN" altLang="en-US"/>
          </a:p>
        </p:txBody>
      </p:sp>
    </p:spTree>
    <p:extLst>
      <p:ext uri="{BB962C8B-B14F-4D97-AF65-F5344CB8AC3E}">
        <p14:creationId xmlns:p14="http://schemas.microsoft.com/office/powerpoint/2010/main" val="2644992733"/>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26" y="273049"/>
            <a:ext cx="4011084" cy="1162051"/>
          </a:xfrm>
        </p:spPr>
        <p:txBody>
          <a:bodyPr anchor="b"/>
          <a:lstStyle>
            <a:lvl1pPr algn="l">
              <a:defRPr sz="2667" b="1"/>
            </a:lvl1pPr>
          </a:lstStyle>
          <a:p>
            <a:r>
              <a:rPr lang="zh-CN" altLang="en-US"/>
              <a:t>单击此处编辑母版标题样式</a:t>
            </a:r>
          </a:p>
        </p:txBody>
      </p:sp>
      <p:sp>
        <p:nvSpPr>
          <p:cNvPr id="3" name="内容占位符 2"/>
          <p:cNvSpPr>
            <a:spLocks noGrp="1"/>
          </p:cNvSpPr>
          <p:nvPr>
            <p:ph idx="1"/>
          </p:nvPr>
        </p:nvSpPr>
        <p:spPr>
          <a:xfrm>
            <a:off x="4766733" y="273094"/>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26" y="1435104"/>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A89F757C-2AFA-43EC-ABFE-004A8F420FAE}" type="datetimeFigureOut">
              <a:rPr lang="zh-CN" altLang="en-US"/>
              <a:pPr>
                <a:defRPr/>
              </a:pPr>
              <a:t>2024/9/19</a:t>
            </a:fld>
            <a:endParaRPr lang="zh-CN" altLang="en-US"/>
          </a:p>
        </p:txBody>
      </p:sp>
      <p:sp>
        <p:nvSpPr>
          <p:cNvPr id="6" name="页脚占位符 5"/>
          <p:cNvSpPr>
            <a:spLocks noGrp="1"/>
          </p:cNvSpPr>
          <p:nvPr>
            <p:ph type="ftr" sz="quarter" idx="11"/>
          </p:nvPr>
        </p:nvSpPr>
        <p:spPr/>
        <p:txBody>
          <a:bodyPr/>
          <a:lstStyle>
            <a:lvl1pPr eaLnBrk="0" fontAlgn="base" hangingPunct="0">
              <a:spcBef>
                <a:spcPct val="0"/>
              </a:spcBef>
              <a:spcAft>
                <a:spcPct val="0"/>
              </a:spcAft>
              <a:defRPr>
                <a:latin typeface="Tahoma" panose="020B0604030504040204" pitchFamily="34" charset="0"/>
              </a:defRPr>
            </a:lvl1pPr>
          </a:lstStyle>
          <a:p>
            <a:pPr>
              <a:defRPr/>
            </a:pPr>
            <a:endParaRPr lang="zh-CN" altLang="en-US"/>
          </a:p>
        </p:txBody>
      </p:sp>
      <p:sp>
        <p:nvSpPr>
          <p:cNvPr id="7" name="灯片编号占位符 6"/>
          <p:cNvSpPr>
            <a:spLocks noGrp="1"/>
          </p:cNvSpPr>
          <p:nvPr>
            <p:ph type="sldNum" sz="quarter" idx="12"/>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AE56B373-CFC6-4ACB-BECD-CF61A62C9E86}" type="slidenum">
              <a:rPr lang="zh-CN" altLang="en-US"/>
              <a:pPr>
                <a:defRPr/>
              </a:pPr>
              <a:t>‹#›</a:t>
            </a:fld>
            <a:endParaRPr lang="zh-CN" altLang="en-US"/>
          </a:p>
        </p:txBody>
      </p:sp>
    </p:spTree>
    <p:extLst>
      <p:ext uri="{BB962C8B-B14F-4D97-AF65-F5344CB8AC3E}">
        <p14:creationId xmlns:p14="http://schemas.microsoft.com/office/powerpoint/2010/main" val="3208460739"/>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1"/>
            <a:ext cx="7315200" cy="566739"/>
          </a:xfrm>
        </p:spPr>
        <p:txBody>
          <a:bodyPr anchor="b"/>
          <a:lstStyle>
            <a:lvl1pPr algn="l">
              <a:defRPr sz="2667"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rtlCol="0">
            <a:normAutofit/>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endParaRPr lang="zh-CN" altLang="en-US" noProof="0"/>
          </a:p>
        </p:txBody>
      </p:sp>
      <p:sp>
        <p:nvSpPr>
          <p:cNvPr id="4" name="文本占位符 3"/>
          <p:cNvSpPr>
            <a:spLocks noGrp="1"/>
          </p:cNvSpPr>
          <p:nvPr>
            <p:ph type="body" sz="half" idx="2"/>
          </p:nvPr>
        </p:nvSpPr>
        <p:spPr>
          <a:xfrm>
            <a:off x="2389717" y="5367381"/>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03FE4DBD-0721-4823-A047-CA57385D6A62}" type="datetimeFigureOut">
              <a:rPr lang="zh-CN" altLang="en-US"/>
              <a:pPr>
                <a:defRPr/>
              </a:pPr>
              <a:t>2024/9/19</a:t>
            </a:fld>
            <a:endParaRPr lang="zh-CN" altLang="en-US"/>
          </a:p>
        </p:txBody>
      </p:sp>
      <p:sp>
        <p:nvSpPr>
          <p:cNvPr id="6" name="页脚占位符 5"/>
          <p:cNvSpPr>
            <a:spLocks noGrp="1"/>
          </p:cNvSpPr>
          <p:nvPr>
            <p:ph type="ftr" sz="quarter" idx="11"/>
          </p:nvPr>
        </p:nvSpPr>
        <p:spPr/>
        <p:txBody>
          <a:bodyPr/>
          <a:lstStyle>
            <a:lvl1pPr eaLnBrk="0" fontAlgn="base" hangingPunct="0">
              <a:spcBef>
                <a:spcPct val="0"/>
              </a:spcBef>
              <a:spcAft>
                <a:spcPct val="0"/>
              </a:spcAft>
              <a:defRPr>
                <a:latin typeface="Tahoma" panose="020B0604030504040204" pitchFamily="34" charset="0"/>
              </a:defRPr>
            </a:lvl1pPr>
          </a:lstStyle>
          <a:p>
            <a:pPr>
              <a:defRPr/>
            </a:pPr>
            <a:endParaRPr lang="zh-CN" altLang="en-US"/>
          </a:p>
        </p:txBody>
      </p:sp>
      <p:sp>
        <p:nvSpPr>
          <p:cNvPr id="7" name="灯片编号占位符 6"/>
          <p:cNvSpPr>
            <a:spLocks noGrp="1"/>
          </p:cNvSpPr>
          <p:nvPr>
            <p:ph type="sldNum" sz="quarter" idx="12"/>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07373997-6D93-42A3-B3F6-5F3B46514C21}" type="slidenum">
              <a:rPr lang="zh-CN" altLang="en-US"/>
              <a:pPr>
                <a:defRPr/>
              </a:pPr>
              <a:t>‹#›</a:t>
            </a:fld>
            <a:endParaRPr lang="zh-CN" altLang="en-US"/>
          </a:p>
        </p:txBody>
      </p:sp>
    </p:spTree>
    <p:extLst>
      <p:ext uri="{BB962C8B-B14F-4D97-AF65-F5344CB8AC3E}">
        <p14:creationId xmlns:p14="http://schemas.microsoft.com/office/powerpoint/2010/main" val="2716052318"/>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3365B6EB-0FF9-4F7C-8685-5D424C15DF44}" type="datetimeFigureOut">
              <a:rPr lang="zh-CN" altLang="en-US"/>
              <a:pPr>
                <a:defRPr/>
              </a:pPr>
              <a:t>2024/9/19</a:t>
            </a:fld>
            <a:endParaRPr lang="zh-CN" altLang="en-US"/>
          </a:p>
        </p:txBody>
      </p:sp>
      <p:sp>
        <p:nvSpPr>
          <p:cNvPr id="5" name="页脚占位符 4"/>
          <p:cNvSpPr>
            <a:spLocks noGrp="1"/>
          </p:cNvSpPr>
          <p:nvPr>
            <p:ph type="ftr" sz="quarter" idx="11"/>
          </p:nvPr>
        </p:nvSpPr>
        <p:spPr/>
        <p:txBody>
          <a:bodyPr/>
          <a:lstStyle>
            <a:lvl1pPr eaLnBrk="0" fontAlgn="base" hangingPunct="0">
              <a:spcBef>
                <a:spcPct val="0"/>
              </a:spcBef>
              <a:spcAft>
                <a:spcPct val="0"/>
              </a:spcAft>
              <a:defRPr>
                <a:latin typeface="Tahoma" panose="020B0604030504040204" pitchFamily="34" charset="0"/>
              </a:defRPr>
            </a:lvl1pPr>
          </a:lstStyle>
          <a:p>
            <a:pPr>
              <a:defRPr/>
            </a:pPr>
            <a:endParaRPr lang="zh-CN" altLang="en-US"/>
          </a:p>
        </p:txBody>
      </p:sp>
      <p:sp>
        <p:nvSpPr>
          <p:cNvPr id="6" name="灯片编号占位符 5"/>
          <p:cNvSpPr>
            <a:spLocks noGrp="1"/>
          </p:cNvSpPr>
          <p:nvPr>
            <p:ph type="sldNum" sz="quarter" idx="12"/>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A09FDF28-1D16-4939-968E-082CDFE1F0F6}" type="slidenum">
              <a:rPr lang="zh-CN" altLang="en-US"/>
              <a:pPr>
                <a:defRPr/>
              </a:pPr>
              <a:t>‹#›</a:t>
            </a:fld>
            <a:endParaRPr lang="zh-CN" altLang="en-US"/>
          </a:p>
        </p:txBody>
      </p:sp>
    </p:spTree>
    <p:extLst>
      <p:ext uri="{BB962C8B-B14F-4D97-AF65-F5344CB8AC3E}">
        <p14:creationId xmlns:p14="http://schemas.microsoft.com/office/powerpoint/2010/main" val="4136435786"/>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06377"/>
            <a:ext cx="2743200" cy="4387851"/>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06377"/>
            <a:ext cx="8026400" cy="4387851"/>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97FB8E1C-9BB6-41A8-8295-5657F5513106}" type="datetimeFigureOut">
              <a:rPr lang="zh-CN" altLang="en-US"/>
              <a:pPr>
                <a:defRPr/>
              </a:pPr>
              <a:t>2024/9/19</a:t>
            </a:fld>
            <a:endParaRPr lang="zh-CN" altLang="en-US"/>
          </a:p>
        </p:txBody>
      </p:sp>
      <p:sp>
        <p:nvSpPr>
          <p:cNvPr id="5" name="页脚占位符 4"/>
          <p:cNvSpPr>
            <a:spLocks noGrp="1"/>
          </p:cNvSpPr>
          <p:nvPr>
            <p:ph type="ftr" sz="quarter" idx="11"/>
          </p:nvPr>
        </p:nvSpPr>
        <p:spPr/>
        <p:txBody>
          <a:bodyPr/>
          <a:lstStyle>
            <a:lvl1pPr eaLnBrk="0" fontAlgn="base" hangingPunct="0">
              <a:spcBef>
                <a:spcPct val="0"/>
              </a:spcBef>
              <a:spcAft>
                <a:spcPct val="0"/>
              </a:spcAft>
              <a:defRPr>
                <a:latin typeface="Tahoma" panose="020B0604030504040204" pitchFamily="34" charset="0"/>
              </a:defRPr>
            </a:lvl1pPr>
          </a:lstStyle>
          <a:p>
            <a:pPr>
              <a:defRPr/>
            </a:pPr>
            <a:endParaRPr lang="zh-CN" altLang="en-US"/>
          </a:p>
        </p:txBody>
      </p:sp>
      <p:sp>
        <p:nvSpPr>
          <p:cNvPr id="6" name="灯片编号占位符 5"/>
          <p:cNvSpPr>
            <a:spLocks noGrp="1"/>
          </p:cNvSpPr>
          <p:nvPr>
            <p:ph type="sldNum" sz="quarter" idx="12"/>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2EC21A25-D21A-4F65-8022-47A3A846560E}" type="slidenum">
              <a:rPr lang="zh-CN" altLang="en-US"/>
              <a:pPr>
                <a:defRPr/>
              </a:pPr>
              <a:t>‹#›</a:t>
            </a:fld>
            <a:endParaRPr lang="zh-CN" altLang="en-US"/>
          </a:p>
        </p:txBody>
      </p:sp>
    </p:spTree>
    <p:extLst>
      <p:ext uri="{BB962C8B-B14F-4D97-AF65-F5344CB8AC3E}">
        <p14:creationId xmlns:p14="http://schemas.microsoft.com/office/powerpoint/2010/main" val="2836193029"/>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1CDCFDC-60C0-4D57-B86D-21C7416023F3}" type="datetimeFigureOut">
              <a:rPr lang="en-US" smtClean="0">
                <a:solidFill>
                  <a:prstClr val="black">
                    <a:tint val="75000"/>
                  </a:prstClr>
                </a:solidFill>
              </a:rPr>
              <a:pPr/>
              <a:t>9/19/2024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F01BE82-B982-4D66-A0A6-3D5BBD2C12A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287170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mn-cs"/>
              </a:defRPr>
            </a:lvl1pPr>
          </a:lstStyle>
          <a:p>
            <a:pPr defTabSz="914377">
              <a:defRPr/>
            </a:pPr>
            <a:fld id="{0C6303A0-9065-42AF-906A-DE1E800FE257}" type="datetimeFigureOut">
              <a:rPr lang="zh-CN" altLang="en-US" sz="1867" smtClean="0"/>
              <a:pPr defTabSz="914377">
                <a:defRPr/>
              </a:pPr>
              <a:t>2024/9/19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mn-cs"/>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mn-cs"/>
              </a:defRPr>
            </a:lvl1pPr>
          </a:lstStyle>
          <a:p>
            <a:pPr defTabSz="914377">
              <a:defRPr/>
            </a:pPr>
            <a:fld id="{2AD3D7CA-7BD8-4738-B6AB-718737AA462A}"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462708513"/>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1CDCFDC-60C0-4D57-B86D-21C7416023F3}" type="datetimeFigureOut">
              <a:rPr lang="en-US" smtClean="0">
                <a:solidFill>
                  <a:prstClr val="black">
                    <a:tint val="75000"/>
                  </a:prstClr>
                </a:solidFill>
              </a:rPr>
              <a:pPr/>
              <a:t>9/19/2024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F01BE82-B982-4D66-A0A6-3D5BBD2C12A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87585105"/>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1CDCFDC-60C0-4D57-B86D-21C7416023F3}" type="datetimeFigureOut">
              <a:rPr lang="en-US" smtClean="0">
                <a:solidFill>
                  <a:prstClr val="black">
                    <a:tint val="75000"/>
                  </a:prstClr>
                </a:solidFill>
              </a:rPr>
              <a:pPr/>
              <a:t>9/19/2024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F01BE82-B982-4D66-A0A6-3D5BBD2C12A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60328408"/>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1CDCFDC-60C0-4D57-B86D-21C7416023F3}" type="datetimeFigureOut">
              <a:rPr lang="en-US" smtClean="0">
                <a:solidFill>
                  <a:prstClr val="black">
                    <a:tint val="75000"/>
                  </a:prstClr>
                </a:solidFill>
              </a:rPr>
              <a:pPr/>
              <a:t>9/19/2024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F01BE82-B982-4D66-A0A6-3D5BBD2C12A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68771607"/>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1CDCFDC-60C0-4D57-B86D-21C7416023F3}" type="datetimeFigureOut">
              <a:rPr lang="en-US" smtClean="0">
                <a:solidFill>
                  <a:prstClr val="black">
                    <a:tint val="75000"/>
                  </a:prstClr>
                </a:solidFill>
              </a:rPr>
              <a:pPr/>
              <a:t>9/19/2024</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EF01BE82-B982-4D66-A0A6-3D5BBD2C12A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16482989"/>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1CDCFDC-60C0-4D57-B86D-21C7416023F3}" type="datetimeFigureOut">
              <a:rPr lang="en-US" smtClean="0">
                <a:solidFill>
                  <a:prstClr val="black">
                    <a:tint val="75000"/>
                  </a:prstClr>
                </a:solidFill>
              </a:rPr>
              <a:pPr/>
              <a:t>9/19/2024</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EF01BE82-B982-4D66-A0A6-3D5BBD2C12A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65200569"/>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1CDCFDC-60C0-4D57-B86D-21C7416023F3}" type="datetimeFigureOut">
              <a:rPr lang="en-US" smtClean="0">
                <a:solidFill>
                  <a:prstClr val="black">
                    <a:tint val="75000"/>
                  </a:prstClr>
                </a:solidFill>
              </a:rPr>
              <a:pPr/>
              <a:t>9/19/2024</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EF01BE82-B982-4D66-A0A6-3D5BBD2C12A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39804979"/>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1CDCFDC-60C0-4D57-B86D-21C7416023F3}" type="datetimeFigureOut">
              <a:rPr lang="en-US" smtClean="0">
                <a:solidFill>
                  <a:prstClr val="black">
                    <a:tint val="75000"/>
                  </a:prstClr>
                </a:solidFill>
              </a:rPr>
              <a:pPr/>
              <a:t>9/19/2024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F01BE82-B982-4D66-A0A6-3D5BBD2C12A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84159423"/>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1CDCFDC-60C0-4D57-B86D-21C7416023F3}" type="datetimeFigureOut">
              <a:rPr lang="en-US" smtClean="0">
                <a:solidFill>
                  <a:prstClr val="black">
                    <a:tint val="75000"/>
                  </a:prstClr>
                </a:solidFill>
              </a:rPr>
              <a:pPr/>
              <a:t>9/19/2024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F01BE82-B982-4D66-A0A6-3D5BBD2C12A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69769799"/>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1CDCFDC-60C0-4D57-B86D-21C7416023F3}" type="datetimeFigureOut">
              <a:rPr lang="en-US" smtClean="0">
                <a:solidFill>
                  <a:prstClr val="black">
                    <a:tint val="75000"/>
                  </a:prstClr>
                </a:solidFill>
              </a:rPr>
              <a:pPr/>
              <a:t>9/19/2024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F01BE82-B982-4D66-A0A6-3D5BBD2C12A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24946416"/>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1CDCFDC-60C0-4D57-B86D-21C7416023F3}" type="datetimeFigureOut">
              <a:rPr lang="en-US" smtClean="0">
                <a:solidFill>
                  <a:prstClr val="black">
                    <a:tint val="75000"/>
                  </a:prstClr>
                </a:solidFill>
              </a:rPr>
              <a:pPr/>
              <a:t>9/19/2024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F01BE82-B982-4D66-A0A6-3D5BBD2C12A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099514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73379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654171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806896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3ACFC516-0EBD-4852-9DFD-FFC809B16810}" type="datetimeFigureOut">
              <a:rPr lang="zh-CN" altLang="en-US" sz="1867" smtClean="0"/>
              <a:pPr defTabSz="914377">
                <a:defRPr/>
              </a:pPr>
              <a:t>2024/9/19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855DB59F-0B7A-4009-ADD8-CBB6E0E22669}"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5121978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101298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cs typeface="Arial" panose="020B0604020202020204" pitchFamily="34" charset="0"/>
              </a:rPr>
              <a:pPr defTabSz="914377">
                <a:defRPr/>
              </a:pPr>
              <a:t>2024/9/19</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21990056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77333" y="609600"/>
            <a:ext cx="8595784" cy="1320800"/>
          </a:xfrm>
          <a:prstGeom prst="rect">
            <a:avLst/>
          </a:prstGeom>
        </p:spPr>
        <p:txBody>
          <a:bodyPr>
            <a:normAutofit/>
          </a:bodyPr>
          <a:lstStyle>
            <a:lvl1pPr>
              <a:defRPr sz="2700"/>
            </a:lvl1pPr>
          </a:lstStyle>
          <a:p>
            <a:r>
              <a:rPr lang="en-US"/>
              <a:t>Click to edit Master title style</a:t>
            </a:r>
            <a:endParaRPr lang="en-US" dirty="0"/>
          </a:p>
        </p:txBody>
      </p:sp>
      <p:sp>
        <p:nvSpPr>
          <p:cNvPr id="3" name="Content Placeholder 2"/>
          <p:cNvSpPr>
            <a:spLocks noGrp="1"/>
          </p:cNvSpPr>
          <p:nvPr>
            <p:ph idx="1"/>
          </p:nvPr>
        </p:nvSpPr>
        <p:spPr>
          <a:xfrm>
            <a:off x="677333" y="2160588"/>
            <a:ext cx="8595784" cy="388143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205135" y="6042026"/>
            <a:ext cx="912284" cy="365125"/>
          </a:xfrm>
          <a:prstGeom prst="rect">
            <a:avLst/>
          </a:prstGeom>
        </p:spPr>
        <p:txBody>
          <a:bodyPr/>
          <a:lstStyle>
            <a:lvl1pPr eaLnBrk="0" fontAlgn="base" hangingPunct="0">
              <a:spcBef>
                <a:spcPct val="50000"/>
              </a:spcBef>
              <a:spcAft>
                <a:spcPct val="0"/>
              </a:spcAft>
              <a:defRPr>
                <a:latin typeface="Times New Roman" panose="02020603050405020304" pitchFamily="18" charset="0"/>
              </a:defRPr>
            </a:lvl1pPr>
          </a:lstStyle>
          <a:p>
            <a:pPr defTabSz="914400">
              <a:defRPr/>
            </a:pPr>
            <a:endParaRPr lang="en-US" altLang="en-US">
              <a:solidFill>
                <a:srgbClr val="5F5F5F"/>
              </a:solidFill>
              <a:cs typeface="Arial" panose="020B0604020202020204" pitchFamily="34" charset="0"/>
            </a:endParaRPr>
          </a:p>
        </p:txBody>
      </p:sp>
      <p:sp>
        <p:nvSpPr>
          <p:cNvPr id="5" name="Footer Placeholder 4"/>
          <p:cNvSpPr>
            <a:spLocks noGrp="1"/>
          </p:cNvSpPr>
          <p:nvPr>
            <p:ph type="ftr" sz="quarter" idx="11"/>
          </p:nvPr>
        </p:nvSpPr>
        <p:spPr>
          <a:xfrm>
            <a:off x="677335" y="6042026"/>
            <a:ext cx="6297084" cy="365125"/>
          </a:xfrm>
          <a:prstGeom prst="rect">
            <a:avLst/>
          </a:prstGeom>
        </p:spPr>
        <p:txBody>
          <a:bodyPr/>
          <a:lstStyle>
            <a:lvl1pPr eaLnBrk="0" fontAlgn="base" hangingPunct="0">
              <a:spcBef>
                <a:spcPct val="50000"/>
              </a:spcBef>
              <a:spcAft>
                <a:spcPct val="0"/>
              </a:spcAft>
              <a:defRPr>
                <a:latin typeface="Times New Roman" panose="02020603050405020304" pitchFamily="18" charset="0"/>
              </a:defRPr>
            </a:lvl1pPr>
          </a:lstStyle>
          <a:p>
            <a:pPr defTabSz="914400">
              <a:defRPr/>
            </a:pPr>
            <a:endParaRPr lang="en-US" altLang="en-US">
              <a:solidFill>
                <a:srgbClr val="5F5F5F"/>
              </a:solidFill>
              <a:cs typeface="Arial" panose="020B0604020202020204" pitchFamily="34" charset="0"/>
            </a:endParaRPr>
          </a:p>
        </p:txBody>
      </p:sp>
      <p:sp>
        <p:nvSpPr>
          <p:cNvPr id="6" name="Slide Number Placeholder 5"/>
          <p:cNvSpPr>
            <a:spLocks noGrp="1"/>
          </p:cNvSpPr>
          <p:nvPr>
            <p:ph type="sldNum" sz="quarter" idx="12"/>
          </p:nvPr>
        </p:nvSpPr>
        <p:spPr>
          <a:xfrm>
            <a:off x="8591553" y="6042026"/>
            <a:ext cx="681567" cy="365125"/>
          </a:xfrm>
          <a:prstGeom prst="rect">
            <a:avLst/>
          </a:prstGeom>
        </p:spPr>
        <p:txBody>
          <a:bodyPr/>
          <a:lstStyle>
            <a:lvl1pPr eaLnBrk="0" fontAlgn="base" hangingPunct="0">
              <a:spcBef>
                <a:spcPct val="50000"/>
              </a:spcBef>
              <a:spcAft>
                <a:spcPct val="0"/>
              </a:spcAft>
              <a:defRPr>
                <a:latin typeface="Times New Roman" panose="02020603050405020304" pitchFamily="18" charset="0"/>
              </a:defRPr>
            </a:lvl1pPr>
          </a:lstStyle>
          <a:p>
            <a:pPr defTabSz="914400">
              <a:defRPr/>
            </a:pPr>
            <a:fld id="{831F250A-4CE7-44D4-85B4-49BD9AF6BFD0}" type="slidenum">
              <a:rPr lang="en-US" altLang="en-US">
                <a:solidFill>
                  <a:srgbClr val="5F5F5F"/>
                </a:solidFill>
                <a:cs typeface="Arial" panose="020B0604020202020204" pitchFamily="34" charset="0"/>
              </a:rPr>
              <a:pPr defTabSz="914400">
                <a:defRPr/>
              </a:pPr>
              <a:t>‹#›</a:t>
            </a:fld>
            <a:endParaRPr lang="en-US" altLang="en-US">
              <a:solidFill>
                <a:srgbClr val="5F5F5F"/>
              </a:solidFill>
              <a:cs typeface="Arial" panose="020B0604020202020204" pitchFamily="34" charset="0"/>
            </a:endParaRPr>
          </a:p>
        </p:txBody>
      </p:sp>
    </p:spTree>
    <p:extLst>
      <p:ext uri="{BB962C8B-B14F-4D97-AF65-F5344CB8AC3E}">
        <p14:creationId xmlns:p14="http://schemas.microsoft.com/office/powerpoint/2010/main" val="27732619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19623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DD22C65B-FAC9-421A-9391-569306C0644A}" type="datetimeFigureOut">
              <a:rPr lang="zh-CN" altLang="en-US">
                <a:cs typeface="Arial" panose="020B0604020202020204" pitchFamily="34" charset="0"/>
              </a:rPr>
              <a:pPr defTabSz="914400">
                <a:defRPr/>
              </a:pPr>
              <a:t>2024/9/19</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BEBC0E72-BF06-4A19-B2CD-574FB1E7DA1E}"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5776771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60329089-014F-40B7-AF9F-C11F97BF94C2}" type="datetimeFigureOut">
              <a:rPr lang="zh-CN" altLang="en-US">
                <a:cs typeface="Arial" panose="020B0604020202020204" pitchFamily="34" charset="0"/>
              </a:rPr>
              <a:pPr defTabSz="914400">
                <a:defRPr/>
              </a:pPr>
              <a:t>2024/9/19</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C06FD32C-10E6-4306-A8A9-F7761EEB30E2}"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5740316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027032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75717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7248531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cs typeface="Arial" panose="020B0604020202020204" pitchFamily="34" charset="0"/>
              </a:rPr>
              <a:pPr>
                <a:defRPr/>
              </a:pPr>
              <a:t>2024/9/19</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49411788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pPr defTabSz="914400">
                <a:defRPr/>
              </a:pPr>
              <a:t>2024/9/19</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88807376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89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pPr defTabSz="914400"/>
            <a:fld id="{32BF82D2-7A68-459D-A996-9BDDA2518FA4}" type="datetimeFigureOut">
              <a:rPr lang="zh-CN" altLang="en-US" smtClean="0">
                <a:solidFill>
                  <a:prstClr val="black">
                    <a:tint val="75000"/>
                  </a:prstClr>
                </a:solidFill>
                <a:cs typeface="Arial" panose="020B0604020202020204" pitchFamily="34" charset="0"/>
              </a:rPr>
              <a:pPr defTabSz="914400"/>
              <a:t>2024/9/19</a:t>
            </a:fld>
            <a:endParaRPr lang="zh-CN" altLang="en-US">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defTabSz="914400"/>
            <a:endParaRPr lang="zh-CN" altLang="en-US">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defTabSz="914400"/>
            <a:fld id="{3E01EE5D-26FB-46D5-A381-ECFB35BF1D34}" type="slidenum">
              <a:rPr lang="zh-CN" altLang="en-US" smtClean="0">
                <a:solidFill>
                  <a:prstClr val="black">
                    <a:tint val="75000"/>
                  </a:prstClr>
                </a:solidFill>
                <a:cs typeface="Arial" panose="020B0604020202020204" pitchFamily="34" charset="0"/>
              </a:rPr>
              <a:pPr defTabSz="914400"/>
              <a:t>‹#›</a:t>
            </a:fld>
            <a:endParaRPr lang="zh-CN" altLang="en-US">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343391870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cs typeface="+mn-cs"/>
              </a:defRPr>
            </a:lvl1pPr>
          </a:lstStyle>
          <a:p>
            <a:pPr defTabSz="914400">
              <a:defRPr/>
            </a:pPr>
            <a:fld id="{0C6303A0-9065-42AF-906A-DE1E800FE257}" type="datetimeFigureOut">
              <a:rPr lang="zh-CN" altLang="en-US"/>
              <a:pPr defTabSz="914400">
                <a:defRPr/>
              </a:pPr>
              <a:t>2024/9/19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cs typeface="+mn-cs"/>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cs typeface="+mn-cs"/>
              </a:defRPr>
            </a:lvl1pPr>
          </a:lstStyle>
          <a:p>
            <a:pPr defTabSz="914400">
              <a:defRPr/>
            </a:pPr>
            <a:fld id="{2AD3D7CA-7BD8-4738-B6AB-718737AA462A}" type="slidenum">
              <a:rPr lang="zh-CN" altLang="en-US"/>
              <a:pPr defTabSz="914400">
                <a:defRPr/>
              </a:pPr>
              <a:t>‹#›</a:t>
            </a:fld>
            <a:endParaRPr lang="zh-CN" altLang="en-US"/>
          </a:p>
        </p:txBody>
      </p:sp>
    </p:spTree>
    <p:extLst>
      <p:ext uri="{BB962C8B-B14F-4D97-AF65-F5344CB8AC3E}">
        <p14:creationId xmlns:p14="http://schemas.microsoft.com/office/powerpoint/2010/main" val="45780163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400">
              <a:defRPr/>
            </a:pPr>
            <a:fld id="{3ACFC516-0EBD-4852-9DFD-FFC809B16810}" type="datetimeFigureOut">
              <a:rPr lang="zh-CN" altLang="en-US"/>
              <a:pPr defTabSz="914400">
                <a:defRPr/>
              </a:pPr>
              <a:t>2024/9/19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400">
              <a:defRPr/>
            </a:pPr>
            <a:fld id="{855DB59F-0B7A-4009-ADD8-CBB6E0E22669}" type="slidenum">
              <a:rPr lang="zh-CN" altLang="en-US"/>
              <a:pPr defTabSz="914400">
                <a:defRPr/>
              </a:pPr>
              <a:t>‹#›</a:t>
            </a:fld>
            <a:endParaRPr lang="zh-CN" altLang="en-US"/>
          </a:p>
        </p:txBody>
      </p:sp>
    </p:spTree>
    <p:extLst>
      <p:ext uri="{BB962C8B-B14F-4D97-AF65-F5344CB8AC3E}">
        <p14:creationId xmlns:p14="http://schemas.microsoft.com/office/powerpoint/2010/main" val="147151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255920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9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defRPr>
            </a:lvl1pPr>
          </a:lstStyle>
          <a:p>
            <a:pPr defTabSz="914400">
              <a:defRPr/>
            </a:pPr>
            <a:fld id="{233108B3-3C5F-434E-B7C6-124BB30C5988}" type="datetimeFigureOut">
              <a:rPr lang="zh-CN" altLang="en-US">
                <a:cs typeface="Arial" panose="020B0604020202020204" pitchFamily="34" charset="0"/>
              </a:rPr>
              <a:pPr defTabSz="914400">
                <a:defRPr/>
              </a:pPr>
              <a:t>2024/9/19</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0FCC38CE-CFED-41E2-93E2-A213294AFB8B}"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9579088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245225"/>
            <a:ext cx="2844800" cy="476250"/>
          </a:xfrm>
          <a:prstGeom prst="rect">
            <a:avLst/>
          </a:prstGeom>
        </p:spPr>
        <p:txBody>
          <a:bodyPr/>
          <a:lstStyle>
            <a:lvl1pPr>
              <a:defRPr/>
            </a:lvl1pPr>
          </a:lstStyle>
          <a:p>
            <a:pPr defTabSz="914400" eaLnBrk="0" fontAlgn="base" hangingPunct="0">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6" name="Footer Placeholder 5"/>
          <p:cNvSpPr>
            <a:spLocks noGrp="1"/>
          </p:cNvSpPr>
          <p:nvPr>
            <p:ph type="ftr" sz="quarter" idx="11"/>
          </p:nvPr>
        </p:nvSpPr>
        <p:spPr>
          <a:xfrm>
            <a:off x="4165600" y="6245225"/>
            <a:ext cx="3860800" cy="476250"/>
          </a:xfrm>
          <a:prstGeom prst="rect">
            <a:avLst/>
          </a:prstGeom>
        </p:spPr>
        <p:txBody>
          <a:bodyPr/>
          <a:lstStyle>
            <a:lvl1pPr>
              <a:defRPr/>
            </a:lvl1pPr>
          </a:lstStyle>
          <a:p>
            <a:pPr defTabSz="914400" eaLnBrk="0" fontAlgn="base" hangingPunct="0">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7" name="Slide Number Placeholder 6"/>
          <p:cNvSpPr>
            <a:spLocks noGrp="1"/>
          </p:cNvSpPr>
          <p:nvPr>
            <p:ph type="sldNum" sz="quarter" idx="12"/>
          </p:nvPr>
        </p:nvSpPr>
        <p:spPr>
          <a:xfrm>
            <a:off x="8737600" y="6245225"/>
            <a:ext cx="2844800" cy="476250"/>
          </a:xfrm>
          <a:prstGeom prst="rect">
            <a:avLst/>
          </a:prstGeom>
        </p:spPr>
        <p:txBody>
          <a:bodyPr/>
          <a:lstStyle>
            <a:lvl1pPr>
              <a:defRPr/>
            </a:lvl1pPr>
          </a:lstStyle>
          <a:p>
            <a:pPr defTabSz="914400" eaLnBrk="0" fontAlgn="base" hangingPunct="0">
              <a:spcBef>
                <a:spcPct val="0"/>
              </a:spcBef>
              <a:spcAft>
                <a:spcPct val="0"/>
              </a:spcAft>
            </a:pPr>
            <a:fld id="{49336997-C3F8-49F0-B3DC-C239357ADAE0}" type="slidenum">
              <a:rPr lang="en-US">
                <a:solidFill>
                  <a:srgbClr val="000000"/>
                </a:solidFill>
                <a:latin typeface="Arial" panose="020B0604020202020204" pitchFamily="34" charset="0"/>
                <a:cs typeface="Arial" panose="020B0604020202020204" pitchFamily="34" charset="0"/>
              </a:rPr>
              <a:pPr defTabSz="914400" eaLnBrk="0" fontAlgn="base" hangingPunct="0">
                <a:spcBef>
                  <a:spcPct val="0"/>
                </a:spcBef>
                <a:spcAft>
                  <a:spcPct val="0"/>
                </a:spcAft>
              </a:pPr>
              <a:t>‹#›</a:t>
            </a:fld>
            <a:endParaRPr lang="en-US">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6547976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defTabSz="914400"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2024/9/19</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defTabSz="914400"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defTabSz="914400"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17643129"/>
      </p:ext>
    </p:extLst>
  </p:cSld>
  <p:clrMapOvr>
    <a:masterClrMapping/>
  </p:clrMapOvr>
  <p:transition spd="slow" advTm="3000">
    <p:random/>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914400" eaLnBrk="0" fontAlgn="base" hangingPunct="0">
              <a:spcBef>
                <a:spcPct val="0"/>
              </a:spcBef>
              <a:spcAft>
                <a:spcPct val="0"/>
              </a:spcAft>
              <a:defRPr/>
            </a:pPr>
            <a:fld id="{39ADED8E-4E0B-498D-B715-B157A890E4DE}" type="datetimeFigureOut">
              <a:rPr lang="zh-CN" altLang="en-US">
                <a:latin typeface="Arial" panose="020B0604020202020204" pitchFamily="34" charset="0"/>
                <a:cs typeface="Arial" panose="020B0604020202020204" pitchFamily="34" charset="0"/>
              </a:rPr>
              <a:pPr defTabSz="914400" eaLnBrk="0" fontAlgn="base" hangingPunct="0">
                <a:spcBef>
                  <a:spcPct val="0"/>
                </a:spcBef>
                <a:spcAft>
                  <a:spcPct val="0"/>
                </a:spcAft>
                <a:defRPr/>
              </a:pPr>
              <a:t>2024/9/19</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914400"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914400" eaLnBrk="0" fontAlgn="base" hangingPunct="0">
              <a:spcBef>
                <a:spcPct val="0"/>
              </a:spcBef>
              <a:spcAft>
                <a:spcPct val="0"/>
              </a:spcAft>
              <a:defRPr/>
            </a:pPr>
            <a:fld id="{18634F15-13D2-4C0D-99FD-67E8D2F909DD}" type="slidenum">
              <a:rPr lang="zh-CN" altLang="en-US">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8415480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6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90715978"/>
      </p:ext>
    </p:extLst>
  </p:cSld>
  <p:clrMapOvr>
    <a:masterClrMapping/>
  </p:clrMapOvr>
  <p:transition spd="slow" advClick="0" advTm="4000">
    <p:comb/>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6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837248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1_标题和内容">
    <p:spTree>
      <p:nvGrpSpPr>
        <p:cNvPr id="1" name=""/>
        <p:cNvGrpSpPr/>
        <p:nvPr/>
      </p:nvGrpSpPr>
      <p:grpSpPr>
        <a:xfrm>
          <a:off x="0" y="0"/>
          <a:ext cx="0" cy="0"/>
          <a:chOff x="0" y="0"/>
          <a:chExt cx="0" cy="0"/>
        </a:xfrm>
      </p:grpSpPr>
      <p:sp>
        <p:nvSpPr>
          <p:cNvPr id="7" name="菱形 6"/>
          <p:cNvSpPr/>
          <p:nvPr userDrawn="1"/>
        </p:nvSpPr>
        <p:spPr>
          <a:xfrm>
            <a:off x="127000" y="137026"/>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sp>
        <p:nvSpPr>
          <p:cNvPr id="3" name="菱形 2"/>
          <p:cNvSpPr/>
          <p:nvPr userDrawn="1"/>
        </p:nvSpPr>
        <p:spPr>
          <a:xfrm>
            <a:off x="190500" y="137026"/>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spTree>
    <p:extLst>
      <p:ext uri="{BB962C8B-B14F-4D97-AF65-F5344CB8AC3E}">
        <p14:creationId xmlns:p14="http://schemas.microsoft.com/office/powerpoint/2010/main" val="137598134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09600" y="6245225"/>
            <a:ext cx="2844800" cy="476250"/>
          </a:xfrm>
          <a:prstGeom prst="rect">
            <a:avLst/>
          </a:prstGeom>
          <a:ln/>
        </p:spPr>
        <p:txBody>
          <a:bodyPr/>
          <a:lstStyle>
            <a:lvl1pPr>
              <a:defRPr/>
            </a:lvl1pPr>
          </a:lstStyle>
          <a:p>
            <a:pPr defTabSz="914400">
              <a:defRPr/>
            </a:pPr>
            <a:endParaRPr lang="en-US" altLang="en-US">
              <a:solidFill>
                <a:srgbClr val="000000"/>
              </a:solidFill>
            </a:endParaRPr>
          </a:p>
        </p:txBody>
      </p:sp>
      <p:sp>
        <p:nvSpPr>
          <p:cNvPr id="6" name="Footer Placeholder 5"/>
          <p:cNvSpPr>
            <a:spLocks noGrp="1" noChangeArrowheads="1"/>
          </p:cNvSpPr>
          <p:nvPr>
            <p:ph type="ftr" sz="quarter" idx="11"/>
          </p:nvPr>
        </p:nvSpPr>
        <p:spPr>
          <a:xfrm>
            <a:off x="4165600" y="6245225"/>
            <a:ext cx="3860800" cy="476250"/>
          </a:xfrm>
          <a:prstGeom prst="rect">
            <a:avLst/>
          </a:prstGeom>
          <a:ln/>
        </p:spPr>
        <p:txBody>
          <a:bodyPr/>
          <a:lstStyle>
            <a:lvl1pPr>
              <a:defRPr/>
            </a:lvl1pPr>
          </a:lstStyle>
          <a:p>
            <a:pPr defTabSz="914400">
              <a:defRPr/>
            </a:pPr>
            <a:endParaRPr lang="en-US" altLang="en-US">
              <a:solidFill>
                <a:srgbClr val="000000"/>
              </a:solidFill>
            </a:endParaRPr>
          </a:p>
        </p:txBody>
      </p:sp>
      <p:sp>
        <p:nvSpPr>
          <p:cNvPr id="7" name="Slide Number Placeholder 6"/>
          <p:cNvSpPr>
            <a:spLocks noGrp="1" noChangeArrowheads="1"/>
          </p:cNvSpPr>
          <p:nvPr>
            <p:ph type="sldNum" sz="quarter" idx="12"/>
          </p:nvPr>
        </p:nvSpPr>
        <p:spPr>
          <a:xfrm>
            <a:off x="8737600" y="6245225"/>
            <a:ext cx="2844800" cy="476250"/>
          </a:xfrm>
          <a:prstGeom prst="rect">
            <a:avLst/>
          </a:prstGeom>
          <a:ln/>
        </p:spPr>
        <p:txBody>
          <a:bodyPr/>
          <a:lstStyle>
            <a:lvl1pPr>
              <a:defRPr/>
            </a:lvl1pPr>
          </a:lstStyle>
          <a:p>
            <a:pPr defTabSz="914400"/>
            <a:fld id="{4753F6B7-A8A0-46ED-9730-F8B03403CB88}" type="slidenum">
              <a:rPr lang="en-US" altLang="en-US">
                <a:solidFill>
                  <a:srgbClr val="000000"/>
                </a:solidFill>
              </a:rPr>
              <a:pPr defTabSz="914400"/>
              <a:t>‹#›</a:t>
            </a:fld>
            <a:endParaRPr lang="en-US" altLang="en-US">
              <a:solidFill>
                <a:srgbClr val="000000"/>
              </a:solidFill>
            </a:endParaRPr>
          </a:p>
        </p:txBody>
      </p:sp>
    </p:spTree>
    <p:extLst>
      <p:ext uri="{BB962C8B-B14F-4D97-AF65-F5344CB8AC3E}">
        <p14:creationId xmlns:p14="http://schemas.microsoft.com/office/powerpoint/2010/main" val="67610158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0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2024/9/19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88964062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23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377"/>
            <a:fld id="{32BF82D2-7A68-459D-A996-9BDDA2518FA4}" type="datetimeFigureOut">
              <a:rPr lang="zh-CN" altLang="en-US" sz="1867" smtClean="0">
                <a:solidFill>
                  <a:prstClr val="black">
                    <a:tint val="75000"/>
                  </a:prstClr>
                </a:solidFill>
              </a:rPr>
              <a:pPr defTabSz="914377"/>
              <a:t>2024/9/19</a:t>
            </a:fld>
            <a:endParaRPr lang="zh-CN" altLang="en-US" sz="1867">
              <a:solidFill>
                <a:prstClr val="black">
                  <a:tint val="75000"/>
                </a:prstClr>
              </a:solidFill>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endParaRPr lang="zh-CN" altLang="en-US" sz="1867">
              <a:solidFill>
                <a:prstClr val="black">
                  <a:tint val="75000"/>
                </a:prstClr>
              </a:solidFill>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377"/>
            <a:fld id="{3E01EE5D-26FB-46D5-A381-ECFB35BF1D34}" type="slidenum">
              <a:rPr lang="zh-CN" altLang="en-US" sz="1867" smtClean="0">
                <a:solidFill>
                  <a:prstClr val="black">
                    <a:tint val="75000"/>
                  </a:prstClr>
                </a:solidFill>
              </a:rPr>
              <a:pPr defTabSz="914377"/>
              <a:t>‹#›</a:t>
            </a:fld>
            <a:endParaRPr lang="zh-CN" altLang="en-US" sz="1867">
              <a:solidFill>
                <a:prstClr val="black">
                  <a:tint val="75000"/>
                </a:prstClr>
              </a:solidFill>
            </a:endParaRPr>
          </a:p>
        </p:txBody>
      </p:sp>
    </p:spTree>
    <p:extLst>
      <p:ext uri="{BB962C8B-B14F-4D97-AF65-F5344CB8AC3E}">
        <p14:creationId xmlns:p14="http://schemas.microsoft.com/office/powerpoint/2010/main" val="24483895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669759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pPr defTabSz="914377">
                <a:defRPr/>
              </a:pPr>
              <a:t>2024/9/19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61945236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1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DD22C65B-FAC9-421A-9391-569306C0644A}" type="datetimeFigureOut">
              <a:rPr lang="zh-CN" altLang="en-US"/>
              <a:pPr defTabSz="914400">
                <a:defRPr/>
              </a:pPr>
              <a:t>2024/9/19</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BEBC0E72-BF06-4A19-B2CD-574FB1E7DA1E}" type="slidenum">
              <a:rPr lang="zh-CN" altLang="en-US"/>
              <a:pPr defTabSz="914400">
                <a:defRPr/>
              </a:pPr>
              <a:t>‹#›</a:t>
            </a:fld>
            <a:endParaRPr lang="zh-CN" altLang="en-US"/>
          </a:p>
        </p:txBody>
      </p:sp>
    </p:spTree>
    <p:extLst>
      <p:ext uri="{BB962C8B-B14F-4D97-AF65-F5344CB8AC3E}">
        <p14:creationId xmlns:p14="http://schemas.microsoft.com/office/powerpoint/2010/main" val="174355276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1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60329089-014F-40B7-AF9F-C11F97BF94C2}" type="datetimeFigureOut">
              <a:rPr lang="zh-CN" altLang="en-US"/>
              <a:pPr defTabSz="914400">
                <a:defRPr/>
              </a:pPr>
              <a:t>2024/9/19</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C06FD32C-10E6-4306-A8A9-F7761EEB30E2}" type="slidenum">
              <a:rPr lang="zh-CN" altLang="en-US"/>
              <a:pPr defTabSz="914400">
                <a:defRPr/>
              </a:pPr>
              <a:t>‹#›</a:t>
            </a:fld>
            <a:endParaRPr lang="zh-CN" altLang="en-US"/>
          </a:p>
        </p:txBody>
      </p:sp>
    </p:spTree>
    <p:extLst>
      <p:ext uri="{BB962C8B-B14F-4D97-AF65-F5344CB8AC3E}">
        <p14:creationId xmlns:p14="http://schemas.microsoft.com/office/powerpoint/2010/main" val="406951729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1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2024/9/19</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231669126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17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pPr defTabSz="914400">
                <a:defRPr/>
              </a:pPr>
              <a:t>2024/9/19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pPr defTabSz="914400">
                <a:defRPr/>
              </a:pPr>
              <a:t>‹#›</a:t>
            </a:fld>
            <a:endParaRPr lang="zh-CN" altLang="en-US"/>
          </a:p>
        </p:txBody>
      </p:sp>
    </p:spTree>
    <p:extLst>
      <p:ext uri="{BB962C8B-B14F-4D97-AF65-F5344CB8AC3E}">
        <p14:creationId xmlns:p14="http://schemas.microsoft.com/office/powerpoint/2010/main" val="94631592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188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pPr defTabSz="914400"/>
            <a:fld id="{32BF82D2-7A68-459D-A996-9BDDA2518FA4}" type="datetimeFigureOut">
              <a:rPr lang="zh-CN" altLang="en-US" smtClean="0">
                <a:solidFill>
                  <a:prstClr val="black">
                    <a:tint val="75000"/>
                  </a:prstClr>
                </a:solidFill>
              </a:rPr>
              <a:pPr defTabSz="914400"/>
              <a:t>2024/9/19</a:t>
            </a:fld>
            <a:endParaRPr lang="zh-CN" altLang="en-US">
              <a:solidFill>
                <a:prstClr val="black">
                  <a:tint val="75000"/>
                </a:prstClr>
              </a:solidFill>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defTabSz="914400"/>
            <a:endParaRPr lang="zh-CN" altLang="en-US">
              <a:solidFill>
                <a:prstClr val="black">
                  <a:tint val="75000"/>
                </a:prstClr>
              </a:solidFill>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defTabSz="914400"/>
            <a:fld id="{3E01EE5D-26FB-46D5-A381-ECFB35BF1D34}" type="slidenum">
              <a:rPr lang="zh-CN" altLang="en-US" smtClean="0">
                <a:solidFill>
                  <a:prstClr val="black">
                    <a:tint val="75000"/>
                  </a:prstClr>
                </a:solidFill>
              </a:rPr>
              <a:pPr defTabSz="914400"/>
              <a:t>‹#›</a:t>
            </a:fld>
            <a:endParaRPr lang="zh-CN" altLang="en-US">
              <a:solidFill>
                <a:prstClr val="black">
                  <a:tint val="75000"/>
                </a:prstClr>
              </a:solidFill>
            </a:endParaRPr>
          </a:p>
        </p:txBody>
      </p:sp>
    </p:spTree>
    <p:extLst>
      <p:ext uri="{BB962C8B-B14F-4D97-AF65-F5344CB8AC3E}">
        <p14:creationId xmlns:p14="http://schemas.microsoft.com/office/powerpoint/2010/main" val="94167808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defRPr>
            </a:lvl1pPr>
          </a:lstStyle>
          <a:p>
            <a:pPr defTabSz="914400">
              <a:defRPr/>
            </a:pPr>
            <a:fld id="{233108B3-3C5F-434E-B7C6-124BB30C5988}" type="datetimeFigureOut">
              <a:rPr lang="zh-CN" altLang="en-US"/>
              <a:pPr defTabSz="914400">
                <a:defRPr/>
              </a:pPr>
              <a:t>2024/9/19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0FCC38CE-CFED-41E2-93E2-A213294AFB8B}" type="slidenum">
              <a:rPr lang="zh-CN" altLang="en-US"/>
              <a:pPr defTabSz="914400">
                <a:defRPr/>
              </a:pPr>
              <a:t>‹#›</a:t>
            </a:fld>
            <a:endParaRPr lang="zh-CN" altLang="en-US"/>
          </a:p>
        </p:txBody>
      </p:sp>
    </p:spTree>
    <p:extLst>
      <p:ext uri="{BB962C8B-B14F-4D97-AF65-F5344CB8AC3E}">
        <p14:creationId xmlns:p14="http://schemas.microsoft.com/office/powerpoint/2010/main" val="107989776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9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49852756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9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55860868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96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2494356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303498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97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11576613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9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31349247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99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85136534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20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C1F66C1E-8BBB-45D9-B05F-5B47EA3C5016}" type="datetimeFigureOut">
              <a:rPr lang="zh-CN" altLang="en-US"/>
              <a:pPr>
                <a:defRPr/>
              </a:pPr>
              <a:t>2024/9/19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73DB09E1-0499-4349-A5DD-6FC4457040E5}" type="slidenum">
              <a:rPr lang="zh-CN" altLang="en-US"/>
              <a:pPr>
                <a:defRPr/>
              </a:pPr>
              <a:t>‹#›</a:t>
            </a:fld>
            <a:endParaRPr lang="zh-CN" altLang="en-US"/>
          </a:p>
        </p:txBody>
      </p:sp>
    </p:spTree>
    <p:extLst>
      <p:ext uri="{BB962C8B-B14F-4D97-AF65-F5344CB8AC3E}">
        <p14:creationId xmlns:p14="http://schemas.microsoft.com/office/powerpoint/2010/main" val="93570990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20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C23436DF-DB2A-4038-BAF1-07AEEF958347}" type="datetimeFigureOut">
              <a:rPr lang="zh-CN" altLang="en-US"/>
              <a:pPr>
                <a:defRPr/>
              </a:pPr>
              <a:t>2024/9/19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A850D65F-1DA4-4CEC-8718-30D142268E5E}" type="slidenum">
              <a:rPr lang="zh-CN" altLang="en-US"/>
              <a:pPr>
                <a:defRPr/>
              </a:pPr>
              <a:t>‹#›</a:t>
            </a:fld>
            <a:endParaRPr lang="zh-CN" altLang="en-US"/>
          </a:p>
        </p:txBody>
      </p:sp>
    </p:spTree>
    <p:extLst>
      <p:ext uri="{BB962C8B-B14F-4D97-AF65-F5344CB8AC3E}">
        <p14:creationId xmlns:p14="http://schemas.microsoft.com/office/powerpoint/2010/main" val="218754155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20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4D4B0954-0789-48CC-A8F5-C9137E3E9F72}" type="datetimeFigureOut">
              <a:rPr lang="zh-CN" altLang="en-US"/>
              <a:pPr>
                <a:defRPr/>
              </a:pPr>
              <a:t>2024/9/19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95401FC-AD89-4F99-8D99-AF2DF0E49340}" type="slidenum">
              <a:rPr lang="zh-CN" altLang="en-US"/>
              <a:pPr>
                <a:defRPr/>
              </a:pPr>
              <a:t>‹#›</a:t>
            </a:fld>
            <a:endParaRPr lang="zh-CN" altLang="en-US"/>
          </a:p>
        </p:txBody>
      </p:sp>
    </p:spTree>
    <p:extLst>
      <p:ext uri="{BB962C8B-B14F-4D97-AF65-F5344CB8AC3E}">
        <p14:creationId xmlns:p14="http://schemas.microsoft.com/office/powerpoint/2010/main" val="110205362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20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8F4EFA5-8EC9-4DB3-BA74-4C5EF3B66203}" type="datetimeFigureOut">
              <a:rPr lang="zh-CN" altLang="en-US"/>
              <a:pPr>
                <a:defRPr/>
              </a:pPr>
              <a:t>2024/9/19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73C26F04-D23C-4AB1-9E4D-52FD3B524F6C}" type="slidenum">
              <a:rPr lang="zh-CN" altLang="en-US"/>
              <a:pPr>
                <a:defRPr/>
              </a:pPr>
              <a:t>‹#›</a:t>
            </a:fld>
            <a:endParaRPr lang="zh-CN" altLang="en-US"/>
          </a:p>
        </p:txBody>
      </p:sp>
    </p:spTree>
    <p:extLst>
      <p:ext uri="{BB962C8B-B14F-4D97-AF65-F5344CB8AC3E}">
        <p14:creationId xmlns:p14="http://schemas.microsoft.com/office/powerpoint/2010/main" val="87237383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20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AA93B39-59D5-422D-80B2-577FE3B49427}" type="datetimeFigureOut">
              <a:rPr lang="zh-CN" altLang="en-US"/>
              <a:pPr>
                <a:defRPr/>
              </a:pPr>
              <a:t>2024/9/19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E3569EF3-805F-43FF-BCD0-19E904F0BA76}" type="slidenum">
              <a:rPr lang="zh-CN" altLang="en-US"/>
              <a:pPr>
                <a:defRPr/>
              </a:pPr>
              <a:t>‹#›</a:t>
            </a:fld>
            <a:endParaRPr lang="zh-CN" altLang="en-US"/>
          </a:p>
        </p:txBody>
      </p:sp>
    </p:spTree>
    <p:extLst>
      <p:ext uri="{BB962C8B-B14F-4D97-AF65-F5344CB8AC3E}">
        <p14:creationId xmlns:p14="http://schemas.microsoft.com/office/powerpoint/2010/main" val="389190400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21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D460D46-B0D5-4132-AD8F-813461EA5BD1}" type="datetimeFigureOut">
              <a:rPr lang="zh-CN" altLang="en-US"/>
              <a:pPr>
                <a:defRPr/>
              </a:pPr>
              <a:t>2024/9/19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01E04C3-982C-4A01-A444-B2D0CD51FADC}" type="slidenum">
              <a:rPr lang="zh-CN" altLang="en-US"/>
              <a:pPr>
                <a:defRPr/>
              </a:pPr>
              <a:t>‹#›</a:t>
            </a:fld>
            <a:endParaRPr lang="zh-CN" altLang="en-US"/>
          </a:p>
        </p:txBody>
      </p:sp>
    </p:spTree>
    <p:extLst>
      <p:ext uri="{BB962C8B-B14F-4D97-AF65-F5344CB8AC3E}">
        <p14:creationId xmlns:p14="http://schemas.microsoft.com/office/powerpoint/2010/main" val="157422041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21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9BA8612B-1752-4BC5-A899-04E84A0BBC3C}" type="datetimeFigureOut">
              <a:rPr lang="zh-CN" altLang="en-US"/>
              <a:pPr>
                <a:defRPr/>
              </a:pPr>
              <a:t>2024/9/19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F8F55A5-3625-4D47-825D-3C297B1BD580}" type="slidenum">
              <a:rPr lang="zh-CN" altLang="en-US"/>
              <a:pPr>
                <a:defRPr/>
              </a:pPr>
              <a:t>‹#›</a:t>
            </a:fld>
            <a:endParaRPr lang="zh-CN" altLang="en-US"/>
          </a:p>
        </p:txBody>
      </p:sp>
    </p:spTree>
    <p:extLst>
      <p:ext uri="{BB962C8B-B14F-4D97-AF65-F5344CB8AC3E}">
        <p14:creationId xmlns:p14="http://schemas.microsoft.com/office/powerpoint/2010/main" val="18115508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608719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21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774ED04-9A4D-4F58-89B4-8A0565C5482E}" type="datetimeFigureOut">
              <a:rPr lang="zh-CN" altLang="en-US"/>
              <a:pPr>
                <a:defRPr/>
              </a:pPr>
              <a:t>2024/9/19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0D1C31C-F7F5-4C6A-AAAE-B87954A02004}" type="slidenum">
              <a:rPr lang="zh-CN" altLang="en-US"/>
              <a:pPr>
                <a:defRPr/>
              </a:pPr>
              <a:t>‹#›</a:t>
            </a:fld>
            <a:endParaRPr lang="zh-CN" altLang="en-US"/>
          </a:p>
        </p:txBody>
      </p:sp>
    </p:spTree>
    <p:extLst>
      <p:ext uri="{BB962C8B-B14F-4D97-AF65-F5344CB8AC3E}">
        <p14:creationId xmlns:p14="http://schemas.microsoft.com/office/powerpoint/2010/main" val="344535462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21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B37FBE6-EE01-4622-8875-2B5DE15A8039}" type="datetimeFigureOut">
              <a:rPr lang="zh-CN" altLang="en-US"/>
              <a:pPr>
                <a:defRPr/>
              </a:pPr>
              <a:t>2024/9/19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9BAE2A17-A3A5-4E41-8788-DE56708CDC9A}" type="slidenum">
              <a:rPr lang="zh-CN" altLang="en-US"/>
              <a:pPr>
                <a:defRPr/>
              </a:pPr>
              <a:t>‹#›</a:t>
            </a:fld>
            <a:endParaRPr lang="zh-CN" altLang="en-US"/>
          </a:p>
        </p:txBody>
      </p:sp>
    </p:spTree>
    <p:extLst>
      <p:ext uri="{BB962C8B-B14F-4D97-AF65-F5344CB8AC3E}">
        <p14:creationId xmlns:p14="http://schemas.microsoft.com/office/powerpoint/2010/main" val="226019953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21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E799BA9-C7FD-4E54-8B5F-43A743A1BC4C}" type="datetimeFigureOut">
              <a:rPr lang="zh-CN" altLang="en-US"/>
              <a:pPr>
                <a:defRPr/>
              </a:pPr>
              <a:t>2024/9/19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FC6EBAE5-6302-4B97-B4E9-AE8ECA6DDFB3}" type="slidenum">
              <a:rPr lang="zh-CN" altLang="en-US"/>
              <a:pPr>
                <a:defRPr/>
              </a:pPr>
              <a:t>‹#›</a:t>
            </a:fld>
            <a:endParaRPr lang="zh-CN" altLang="en-US"/>
          </a:p>
        </p:txBody>
      </p:sp>
    </p:spTree>
    <p:extLst>
      <p:ext uri="{BB962C8B-B14F-4D97-AF65-F5344CB8AC3E}">
        <p14:creationId xmlns:p14="http://schemas.microsoft.com/office/powerpoint/2010/main" val="130455033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21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644EC6E1-C519-4DBB-81AA-AE32E6245E22}" type="datetimeFigureOut">
              <a:rPr lang="zh-CN" altLang="en-US">
                <a:solidFill>
                  <a:srgbClr val="5F5F5F"/>
                </a:solidFill>
              </a:rPr>
              <a:pPr>
                <a:defRPr/>
              </a:pPr>
              <a:t>2024/9/19</a:t>
            </a:fld>
            <a:endParaRPr lang="zh-CN" altLang="en-US">
              <a:solidFill>
                <a:srgbClr val="5F5F5F"/>
              </a:solidFill>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zh-CN" altLang="en-US">
              <a:solidFill>
                <a:srgbClr val="5F5F5F"/>
              </a:solidFill>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0CE6E8A-E724-4305-BC68-4C5C9379D97B}" type="slidenum">
              <a:rPr lang="zh-CN" altLang="en-US">
                <a:solidFill>
                  <a:srgbClr val="5F5F5F"/>
                </a:solidFill>
              </a:rPr>
              <a:pPr>
                <a:defRPr/>
              </a:pPr>
              <a:t>‹#›</a:t>
            </a:fld>
            <a:endParaRPr lang="zh-CN" altLang="en-US">
              <a:solidFill>
                <a:srgbClr val="5F5F5F"/>
              </a:solidFill>
            </a:endParaRPr>
          </a:p>
        </p:txBody>
      </p:sp>
    </p:spTree>
    <p:extLst>
      <p:ext uri="{BB962C8B-B14F-4D97-AF65-F5344CB8AC3E}">
        <p14:creationId xmlns:p14="http://schemas.microsoft.com/office/powerpoint/2010/main" val="360942435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2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fld id="{7C80CA46-1D22-462F-922F-367BD8090FC2}" type="datetimeFigureOut">
              <a:rPr lang="zh-CN" altLang="en-US"/>
              <a:pPr>
                <a:defRPr/>
              </a:pPr>
              <a:t>2024/9/19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fld id="{9220B2E4-E6C1-4709-8A7F-068D425CE2F3}" type="slidenum">
              <a:rPr lang="zh-CN" altLang="en-US"/>
              <a:pPr>
                <a:defRPr/>
              </a:pPr>
              <a:t>‹#›</a:t>
            </a:fld>
            <a:endParaRPr lang="zh-CN" altLang="en-US"/>
          </a:p>
        </p:txBody>
      </p:sp>
    </p:spTree>
    <p:extLst>
      <p:ext uri="{BB962C8B-B14F-4D97-AF65-F5344CB8AC3E}">
        <p14:creationId xmlns:p14="http://schemas.microsoft.com/office/powerpoint/2010/main" val="270672527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2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F3454FFD-B089-4CE3-A8DA-EF486325D05D}" type="datetimeFigureOut">
              <a:rPr lang="zh-CN" altLang="en-US"/>
              <a:pPr>
                <a:defRPr/>
              </a:pPr>
              <a:t>2024/9/19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D04EE65B-E6C4-4E6E-9F1A-3BD6FA8AB0CE}" type="slidenum">
              <a:rPr lang="zh-CN" altLang="en-US"/>
              <a:pPr>
                <a:defRPr/>
              </a:pPr>
              <a:t>‹#›</a:t>
            </a:fld>
            <a:endParaRPr lang="zh-CN" altLang="en-US"/>
          </a:p>
        </p:txBody>
      </p:sp>
    </p:spTree>
    <p:extLst>
      <p:ext uri="{BB962C8B-B14F-4D97-AF65-F5344CB8AC3E}">
        <p14:creationId xmlns:p14="http://schemas.microsoft.com/office/powerpoint/2010/main" val="7318376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2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CB60C95-F0FB-4A4C-97A2-4B7D26577555}" type="datetimeFigureOut">
              <a:rPr lang="zh-CN" altLang="en-US"/>
              <a:pPr>
                <a:defRPr/>
              </a:pPr>
              <a:t>2024/9/19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456159D-9635-46A2-BFDC-CF1E90E64D52}" type="slidenum">
              <a:rPr lang="zh-CN" altLang="en-US"/>
              <a:pPr>
                <a:defRPr/>
              </a:pPr>
              <a:t>‹#›</a:t>
            </a:fld>
            <a:endParaRPr lang="zh-CN" altLang="en-US"/>
          </a:p>
        </p:txBody>
      </p:sp>
    </p:spTree>
    <p:extLst>
      <p:ext uri="{BB962C8B-B14F-4D97-AF65-F5344CB8AC3E}">
        <p14:creationId xmlns:p14="http://schemas.microsoft.com/office/powerpoint/2010/main" val="303809674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3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2175519"/>
      </p:ext>
    </p:extLst>
  </p:cSld>
  <p:clrMapOvr>
    <a:masterClrMapping/>
  </p:clrMapOvr>
  <p:transition spd="slow" advClick="0" advTm="0">
    <p:random/>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2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87805AC1-D4A9-4F68-86E2-6E97848130C7}" type="datetimeFigureOut">
              <a:rPr lang="zh-CN" altLang="en-US"/>
              <a:pPr>
                <a:defRPr/>
              </a:pPr>
              <a:t>2024/9/19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355443B7-D7C5-44C2-9C7C-5E40BAA06C09}" type="slidenum">
              <a:rPr lang="zh-CN" altLang="en-US"/>
              <a:pPr>
                <a:defRPr/>
              </a:pPr>
              <a:t>‹#›</a:t>
            </a:fld>
            <a:endParaRPr lang="zh-CN" altLang="en-US"/>
          </a:p>
        </p:txBody>
      </p:sp>
    </p:spTree>
    <p:extLst>
      <p:ext uri="{BB962C8B-B14F-4D97-AF65-F5344CB8AC3E}">
        <p14:creationId xmlns:p14="http://schemas.microsoft.com/office/powerpoint/2010/main" val="422732116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76428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7854392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463369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913896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689020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548039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32068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2546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164309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241511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069129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6026648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861914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5994"/>
            </a:lvl1pPr>
          </a:lstStyle>
          <a:p>
            <a:r>
              <a:rPr lang="en-US"/>
              <a:t>Click to edit Master title style</a:t>
            </a:r>
          </a:p>
        </p:txBody>
      </p:sp>
      <p:sp>
        <p:nvSpPr>
          <p:cNvPr id="3" name="Subtitle 2"/>
          <p:cNvSpPr>
            <a:spLocks noGrp="1"/>
          </p:cNvSpPr>
          <p:nvPr>
            <p:ph type="subTitle" idx="1"/>
          </p:nvPr>
        </p:nvSpPr>
        <p:spPr>
          <a:xfrm>
            <a:off x="1524000" y="3602038"/>
            <a:ext cx="9144000" cy="1655763"/>
          </a:xfrm>
          <a:prstGeom prst="rect">
            <a:avLst/>
          </a:prstGeom>
        </p:spPr>
        <p:txBody>
          <a:bodyPr/>
          <a:lstStyle>
            <a:lvl1pPr marL="0" indent="0" algn="ctr">
              <a:buNone/>
              <a:defRPr sz="2398"/>
            </a:lvl1pPr>
            <a:lvl2pPr marL="456766" indent="0" algn="ctr">
              <a:buNone/>
              <a:defRPr sz="1998"/>
            </a:lvl2pPr>
            <a:lvl3pPr marL="913532" indent="0" algn="ctr">
              <a:buNone/>
              <a:defRPr sz="1798"/>
            </a:lvl3pPr>
            <a:lvl4pPr marL="1370298" indent="0" algn="ctr">
              <a:buNone/>
              <a:defRPr sz="1599"/>
            </a:lvl4pPr>
            <a:lvl5pPr marL="1827063" indent="0" algn="ctr">
              <a:buNone/>
              <a:defRPr sz="1599"/>
            </a:lvl5pPr>
            <a:lvl6pPr marL="2283828" indent="0" algn="ctr">
              <a:buNone/>
              <a:defRPr sz="1599"/>
            </a:lvl6pPr>
            <a:lvl7pPr marL="2740593" indent="0" algn="ctr">
              <a:buNone/>
              <a:defRPr sz="1599"/>
            </a:lvl7pPr>
            <a:lvl8pPr marL="3197360" indent="0" algn="ctr">
              <a:buNone/>
              <a:defRPr sz="1599"/>
            </a:lvl8pPr>
            <a:lvl9pPr marL="3654126" indent="0" algn="ctr">
              <a:buNone/>
              <a:defRPr sz="1599"/>
            </a:lvl9pPr>
          </a:lstStyle>
          <a:p>
            <a:r>
              <a:rPr lang="en-US"/>
              <a:t>Click to edit Master subtitle style</a:t>
            </a:r>
          </a:p>
        </p:txBody>
      </p:sp>
      <p:sp>
        <p:nvSpPr>
          <p:cNvPr id="4" name="Date Placeholder 3"/>
          <p:cNvSpPr>
            <a:spLocks noGrp="1"/>
          </p:cNvSpPr>
          <p:nvPr>
            <p:ph type="dt" sz="half" idx="10"/>
          </p:nvPr>
        </p:nvSpPr>
        <p:spPr>
          <a:xfrm>
            <a:off x="838200" y="6356352"/>
            <a:ext cx="2743200" cy="365125"/>
          </a:xfrm>
          <a:prstGeom prst="rect">
            <a:avLst/>
          </a:prstGeom>
        </p:spPr>
        <p:txBody>
          <a:bodyPr/>
          <a:lstStyle/>
          <a:p>
            <a:pPr defTabSz="913532"/>
            <a:fld id="{F81DD83F-F77F-46B4-9CB9-C8117E634F65}" type="datetimeFigureOut">
              <a:rPr lang="en-US" sz="1865" smtClean="0">
                <a:solidFill>
                  <a:prstClr val="black">
                    <a:tint val="75000"/>
                  </a:prstClr>
                </a:solidFill>
                <a:cs typeface="Arial" panose="020B0604020202020204" pitchFamily="34" charset="0"/>
              </a:rPr>
              <a:pPr defTabSz="913532"/>
              <a:t>9/19/2024</a:t>
            </a:fld>
            <a:endParaRPr lang="en-US" sz="1865">
              <a:solidFill>
                <a:prstClr val="black">
                  <a:tint val="75000"/>
                </a:prstClr>
              </a:solidFill>
              <a:cs typeface="Arial" panose="020B0604020202020204" pitchFamily="34" charset="0"/>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pPr defTabSz="913532"/>
            <a:endParaRPr lang="en-US" sz="1865">
              <a:solidFill>
                <a:prstClr val="black">
                  <a:tint val="75000"/>
                </a:prstClr>
              </a:solidFill>
              <a:cs typeface="Arial" panose="020B0604020202020204" pitchFamily="34" charset="0"/>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pPr defTabSz="913532"/>
            <a:fld id="{AA92924A-2F5C-4ED1-9634-C24838A41D73}" type="slidenum">
              <a:rPr lang="en-US" sz="1865" smtClean="0">
                <a:solidFill>
                  <a:prstClr val="black">
                    <a:tint val="75000"/>
                  </a:prstClr>
                </a:solidFill>
                <a:cs typeface="Arial" panose="020B0604020202020204" pitchFamily="34" charset="0"/>
              </a:rPr>
              <a:pPr defTabSz="913532"/>
              <a:t>‹#›</a:t>
            </a:fld>
            <a:endParaRPr lang="en-US" sz="1865">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185598219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646210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5"/>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7"/>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75537185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26485450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412085159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1542333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48585708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92663510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cs typeface="Arial" panose="020B0604020202020204" pitchFamily="34" charset="0"/>
              </a:rPr>
              <a:pPr defTabSz="913532">
                <a:defRPr/>
              </a:pPr>
              <a:t>2024/9/19</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142605854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2"/>
            <a:ext cx="2743200" cy="365125"/>
          </a:xfrm>
          <a:prstGeom prst="rect">
            <a:avLst/>
          </a:prstGeom>
        </p:spPr>
        <p:txBody>
          <a:bodyPr/>
          <a:lstStyle/>
          <a:p>
            <a:pPr defTabSz="913532"/>
            <a:fld id="{32BF82D2-7A68-459D-A996-9BDDA2518FA4}" type="datetimeFigureOut">
              <a:rPr lang="zh-CN" altLang="en-US" sz="1865" smtClean="0">
                <a:solidFill>
                  <a:prstClr val="black">
                    <a:tint val="75000"/>
                  </a:prstClr>
                </a:solidFill>
                <a:cs typeface="Arial" panose="020B0604020202020204" pitchFamily="34" charset="0"/>
              </a:rPr>
              <a:pPr defTabSz="913532"/>
              <a:t>2024/9/19</a:t>
            </a:fld>
            <a:endParaRPr lang="zh-CN" altLang="en-US" sz="1865">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2"/>
            <a:ext cx="4114800" cy="365125"/>
          </a:xfrm>
          <a:prstGeom prst="rect">
            <a:avLst/>
          </a:prstGeom>
        </p:spPr>
        <p:txBody>
          <a:bodyPr/>
          <a:lstStyle/>
          <a:p>
            <a:pPr defTabSz="913532"/>
            <a:endParaRPr lang="zh-CN" altLang="en-US" sz="1865">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2"/>
            <a:ext cx="2743200" cy="365125"/>
          </a:xfrm>
          <a:prstGeom prst="rect">
            <a:avLst/>
          </a:prstGeom>
        </p:spPr>
        <p:txBody>
          <a:bodyPr/>
          <a:lstStyle/>
          <a:p>
            <a:pPr defTabSz="913532"/>
            <a:fld id="{3E01EE5D-26FB-46D5-A381-ECFB35BF1D34}" type="slidenum">
              <a:rPr lang="zh-CN" altLang="en-US" sz="1865" smtClean="0">
                <a:solidFill>
                  <a:prstClr val="black">
                    <a:tint val="75000"/>
                  </a:prstClr>
                </a:solidFill>
                <a:cs typeface="Arial" panose="020B0604020202020204" pitchFamily="34" charset="0"/>
              </a:rPr>
              <a:pPr defTabSz="913532"/>
              <a:t>‹#›</a:t>
            </a:fld>
            <a:endParaRPr lang="zh-CN" altLang="en-US" sz="1865">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4062831752"/>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image" Target="../media/image3.png"/><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theme" Target="../theme/theme1.xml"/><Relationship Id="rId5" Type="http://schemas.openxmlformats.org/officeDocument/2006/relationships/slideLayout" Target="../slideLayouts/slideLayout5.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microsoft.com/office/2007/relationships/media" Target="../media/media1.mp3"/><Relationship Id="rId85" Type="http://schemas.openxmlformats.org/officeDocument/2006/relationships/image" Target="../media/image4.emf"/><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image" Target="../media/image2.emf"/><Relationship Id="rId88" Type="http://schemas.openxmlformats.org/officeDocument/2006/relationships/image" Target="../media/image7.emf"/><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audio" Target="../media/media1.mp3"/><Relationship Id="rId86" Type="http://schemas.openxmlformats.org/officeDocument/2006/relationships/image" Target="../media/image5.emf"/><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image" Target="../media/image6.emf"/><Relationship Id="rId61" Type="http://schemas.openxmlformats.org/officeDocument/2006/relationships/slideLayout" Target="../slideLayouts/slideLayout61.xml"/><Relationship Id="rId82" Type="http://schemas.openxmlformats.org/officeDocument/2006/relationships/image" Target="../media/image1.emf"/></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104.xml"/><Relationship Id="rId21" Type="http://schemas.openxmlformats.org/officeDocument/2006/relationships/slideLayout" Target="../slideLayouts/slideLayout99.xml"/><Relationship Id="rId42" Type="http://schemas.openxmlformats.org/officeDocument/2006/relationships/slideLayout" Target="../slideLayouts/slideLayout120.xml"/><Relationship Id="rId47" Type="http://schemas.openxmlformats.org/officeDocument/2006/relationships/slideLayout" Target="../slideLayouts/slideLayout125.xml"/><Relationship Id="rId63" Type="http://schemas.openxmlformats.org/officeDocument/2006/relationships/slideLayout" Target="../slideLayouts/slideLayout141.xml"/><Relationship Id="rId68" Type="http://schemas.openxmlformats.org/officeDocument/2006/relationships/slideLayout" Target="../slideLayouts/slideLayout146.xml"/><Relationship Id="rId84" Type="http://schemas.openxmlformats.org/officeDocument/2006/relationships/slideLayout" Target="../slideLayouts/slideLayout162.xml"/><Relationship Id="rId89" Type="http://schemas.openxmlformats.org/officeDocument/2006/relationships/theme" Target="../theme/theme2.xml"/><Relationship Id="rId16" Type="http://schemas.openxmlformats.org/officeDocument/2006/relationships/slideLayout" Target="../slideLayouts/slideLayout94.xml"/><Relationship Id="rId11" Type="http://schemas.openxmlformats.org/officeDocument/2006/relationships/slideLayout" Target="../slideLayouts/slideLayout89.xml"/><Relationship Id="rId32" Type="http://schemas.openxmlformats.org/officeDocument/2006/relationships/slideLayout" Target="../slideLayouts/slideLayout110.xml"/><Relationship Id="rId37" Type="http://schemas.openxmlformats.org/officeDocument/2006/relationships/slideLayout" Target="../slideLayouts/slideLayout115.xml"/><Relationship Id="rId53" Type="http://schemas.openxmlformats.org/officeDocument/2006/relationships/slideLayout" Target="../slideLayouts/slideLayout131.xml"/><Relationship Id="rId58" Type="http://schemas.openxmlformats.org/officeDocument/2006/relationships/slideLayout" Target="../slideLayouts/slideLayout136.xml"/><Relationship Id="rId74" Type="http://schemas.openxmlformats.org/officeDocument/2006/relationships/slideLayout" Target="../slideLayouts/slideLayout152.xml"/><Relationship Id="rId79" Type="http://schemas.openxmlformats.org/officeDocument/2006/relationships/slideLayout" Target="../slideLayouts/slideLayout157.xml"/><Relationship Id="rId5" Type="http://schemas.openxmlformats.org/officeDocument/2006/relationships/slideLayout" Target="../slideLayouts/slideLayout83.xml"/><Relationship Id="rId90" Type="http://schemas.microsoft.com/office/2007/relationships/media" Target="../media/media1.mp3"/><Relationship Id="rId95" Type="http://schemas.openxmlformats.org/officeDocument/2006/relationships/image" Target="../media/image4.emf"/><Relationship Id="rId22" Type="http://schemas.openxmlformats.org/officeDocument/2006/relationships/slideLayout" Target="../slideLayouts/slideLayout100.xml"/><Relationship Id="rId27" Type="http://schemas.openxmlformats.org/officeDocument/2006/relationships/slideLayout" Target="../slideLayouts/slideLayout105.xml"/><Relationship Id="rId43" Type="http://schemas.openxmlformats.org/officeDocument/2006/relationships/slideLayout" Target="../slideLayouts/slideLayout121.xml"/><Relationship Id="rId48" Type="http://schemas.openxmlformats.org/officeDocument/2006/relationships/slideLayout" Target="../slideLayouts/slideLayout126.xml"/><Relationship Id="rId64" Type="http://schemas.openxmlformats.org/officeDocument/2006/relationships/slideLayout" Target="../slideLayouts/slideLayout142.xml"/><Relationship Id="rId69" Type="http://schemas.openxmlformats.org/officeDocument/2006/relationships/slideLayout" Target="../slideLayouts/slideLayout147.xml"/><Relationship Id="rId80" Type="http://schemas.openxmlformats.org/officeDocument/2006/relationships/slideLayout" Target="../slideLayouts/slideLayout158.xml"/><Relationship Id="rId85" Type="http://schemas.openxmlformats.org/officeDocument/2006/relationships/slideLayout" Target="../slideLayouts/slideLayout163.xml"/><Relationship Id="rId3" Type="http://schemas.openxmlformats.org/officeDocument/2006/relationships/slideLayout" Target="../slideLayouts/slideLayout81.xml"/><Relationship Id="rId12" Type="http://schemas.openxmlformats.org/officeDocument/2006/relationships/slideLayout" Target="../slideLayouts/slideLayout90.xml"/><Relationship Id="rId17" Type="http://schemas.openxmlformats.org/officeDocument/2006/relationships/slideLayout" Target="../slideLayouts/slideLayout95.xml"/><Relationship Id="rId25" Type="http://schemas.openxmlformats.org/officeDocument/2006/relationships/slideLayout" Target="../slideLayouts/slideLayout103.xml"/><Relationship Id="rId33" Type="http://schemas.openxmlformats.org/officeDocument/2006/relationships/slideLayout" Target="../slideLayouts/slideLayout111.xml"/><Relationship Id="rId38" Type="http://schemas.openxmlformats.org/officeDocument/2006/relationships/slideLayout" Target="../slideLayouts/slideLayout116.xml"/><Relationship Id="rId46" Type="http://schemas.openxmlformats.org/officeDocument/2006/relationships/slideLayout" Target="../slideLayouts/slideLayout124.xml"/><Relationship Id="rId59" Type="http://schemas.openxmlformats.org/officeDocument/2006/relationships/slideLayout" Target="../slideLayouts/slideLayout137.xml"/><Relationship Id="rId67" Type="http://schemas.openxmlformats.org/officeDocument/2006/relationships/slideLayout" Target="../slideLayouts/slideLayout145.xml"/><Relationship Id="rId20" Type="http://schemas.openxmlformats.org/officeDocument/2006/relationships/slideLayout" Target="../slideLayouts/slideLayout98.xml"/><Relationship Id="rId41" Type="http://schemas.openxmlformats.org/officeDocument/2006/relationships/slideLayout" Target="../slideLayouts/slideLayout119.xml"/><Relationship Id="rId54" Type="http://schemas.openxmlformats.org/officeDocument/2006/relationships/slideLayout" Target="../slideLayouts/slideLayout132.xml"/><Relationship Id="rId62" Type="http://schemas.openxmlformats.org/officeDocument/2006/relationships/slideLayout" Target="../slideLayouts/slideLayout140.xml"/><Relationship Id="rId70" Type="http://schemas.openxmlformats.org/officeDocument/2006/relationships/slideLayout" Target="../slideLayouts/slideLayout148.xml"/><Relationship Id="rId75" Type="http://schemas.openxmlformats.org/officeDocument/2006/relationships/slideLayout" Target="../slideLayouts/slideLayout153.xml"/><Relationship Id="rId83" Type="http://schemas.openxmlformats.org/officeDocument/2006/relationships/slideLayout" Target="../slideLayouts/slideLayout161.xml"/><Relationship Id="rId88" Type="http://schemas.openxmlformats.org/officeDocument/2006/relationships/slideLayout" Target="../slideLayouts/slideLayout166.xml"/><Relationship Id="rId91" Type="http://schemas.openxmlformats.org/officeDocument/2006/relationships/audio" Target="../media/media1.mp3"/><Relationship Id="rId96" Type="http://schemas.openxmlformats.org/officeDocument/2006/relationships/image" Target="../media/image5.emf"/><Relationship Id="rId1" Type="http://schemas.openxmlformats.org/officeDocument/2006/relationships/slideLayout" Target="../slideLayouts/slideLayout79.xml"/><Relationship Id="rId6" Type="http://schemas.openxmlformats.org/officeDocument/2006/relationships/slideLayout" Target="../slideLayouts/slideLayout84.xml"/><Relationship Id="rId15" Type="http://schemas.openxmlformats.org/officeDocument/2006/relationships/slideLayout" Target="../slideLayouts/slideLayout93.xml"/><Relationship Id="rId23" Type="http://schemas.openxmlformats.org/officeDocument/2006/relationships/slideLayout" Target="../slideLayouts/slideLayout101.xml"/><Relationship Id="rId28" Type="http://schemas.openxmlformats.org/officeDocument/2006/relationships/slideLayout" Target="../slideLayouts/slideLayout106.xml"/><Relationship Id="rId36" Type="http://schemas.openxmlformats.org/officeDocument/2006/relationships/slideLayout" Target="../slideLayouts/slideLayout114.xml"/><Relationship Id="rId49" Type="http://schemas.openxmlformats.org/officeDocument/2006/relationships/slideLayout" Target="../slideLayouts/slideLayout127.xml"/><Relationship Id="rId57" Type="http://schemas.openxmlformats.org/officeDocument/2006/relationships/slideLayout" Target="../slideLayouts/slideLayout135.xml"/><Relationship Id="rId10" Type="http://schemas.openxmlformats.org/officeDocument/2006/relationships/slideLayout" Target="../slideLayouts/slideLayout88.xml"/><Relationship Id="rId31" Type="http://schemas.openxmlformats.org/officeDocument/2006/relationships/slideLayout" Target="../slideLayouts/slideLayout109.xml"/><Relationship Id="rId44" Type="http://schemas.openxmlformats.org/officeDocument/2006/relationships/slideLayout" Target="../slideLayouts/slideLayout122.xml"/><Relationship Id="rId52" Type="http://schemas.openxmlformats.org/officeDocument/2006/relationships/slideLayout" Target="../slideLayouts/slideLayout130.xml"/><Relationship Id="rId60" Type="http://schemas.openxmlformats.org/officeDocument/2006/relationships/slideLayout" Target="../slideLayouts/slideLayout138.xml"/><Relationship Id="rId65" Type="http://schemas.openxmlformats.org/officeDocument/2006/relationships/slideLayout" Target="../slideLayouts/slideLayout143.xml"/><Relationship Id="rId73" Type="http://schemas.openxmlformats.org/officeDocument/2006/relationships/slideLayout" Target="../slideLayouts/slideLayout151.xml"/><Relationship Id="rId78" Type="http://schemas.openxmlformats.org/officeDocument/2006/relationships/slideLayout" Target="../slideLayouts/slideLayout156.xml"/><Relationship Id="rId81" Type="http://schemas.openxmlformats.org/officeDocument/2006/relationships/slideLayout" Target="../slideLayouts/slideLayout159.xml"/><Relationship Id="rId86" Type="http://schemas.openxmlformats.org/officeDocument/2006/relationships/slideLayout" Target="../slideLayouts/slideLayout164.xml"/><Relationship Id="rId94" Type="http://schemas.openxmlformats.org/officeDocument/2006/relationships/image" Target="../media/image3.png"/><Relationship Id="rId4" Type="http://schemas.openxmlformats.org/officeDocument/2006/relationships/slideLayout" Target="../slideLayouts/slideLayout82.xml"/><Relationship Id="rId9" Type="http://schemas.openxmlformats.org/officeDocument/2006/relationships/slideLayout" Target="../slideLayouts/slideLayout87.xml"/><Relationship Id="rId13" Type="http://schemas.openxmlformats.org/officeDocument/2006/relationships/slideLayout" Target="../slideLayouts/slideLayout91.xml"/><Relationship Id="rId18" Type="http://schemas.openxmlformats.org/officeDocument/2006/relationships/slideLayout" Target="../slideLayouts/slideLayout96.xml"/><Relationship Id="rId39" Type="http://schemas.openxmlformats.org/officeDocument/2006/relationships/slideLayout" Target="../slideLayouts/slideLayout117.xml"/><Relationship Id="rId34" Type="http://schemas.openxmlformats.org/officeDocument/2006/relationships/slideLayout" Target="../slideLayouts/slideLayout112.xml"/><Relationship Id="rId50" Type="http://schemas.openxmlformats.org/officeDocument/2006/relationships/slideLayout" Target="../slideLayouts/slideLayout128.xml"/><Relationship Id="rId55" Type="http://schemas.openxmlformats.org/officeDocument/2006/relationships/slideLayout" Target="../slideLayouts/slideLayout133.xml"/><Relationship Id="rId76" Type="http://schemas.openxmlformats.org/officeDocument/2006/relationships/slideLayout" Target="../slideLayouts/slideLayout154.xml"/><Relationship Id="rId97" Type="http://schemas.openxmlformats.org/officeDocument/2006/relationships/image" Target="../media/image6.emf"/><Relationship Id="rId7" Type="http://schemas.openxmlformats.org/officeDocument/2006/relationships/slideLayout" Target="../slideLayouts/slideLayout85.xml"/><Relationship Id="rId71" Type="http://schemas.openxmlformats.org/officeDocument/2006/relationships/slideLayout" Target="../slideLayouts/slideLayout149.xml"/><Relationship Id="rId92" Type="http://schemas.openxmlformats.org/officeDocument/2006/relationships/image" Target="../media/image1.emf"/><Relationship Id="rId2" Type="http://schemas.openxmlformats.org/officeDocument/2006/relationships/slideLayout" Target="../slideLayouts/slideLayout80.xml"/><Relationship Id="rId29" Type="http://schemas.openxmlformats.org/officeDocument/2006/relationships/slideLayout" Target="../slideLayouts/slideLayout107.xml"/><Relationship Id="rId24" Type="http://schemas.openxmlformats.org/officeDocument/2006/relationships/slideLayout" Target="../slideLayouts/slideLayout102.xml"/><Relationship Id="rId40" Type="http://schemas.openxmlformats.org/officeDocument/2006/relationships/slideLayout" Target="../slideLayouts/slideLayout118.xml"/><Relationship Id="rId45" Type="http://schemas.openxmlformats.org/officeDocument/2006/relationships/slideLayout" Target="../slideLayouts/slideLayout123.xml"/><Relationship Id="rId66" Type="http://schemas.openxmlformats.org/officeDocument/2006/relationships/slideLayout" Target="../slideLayouts/slideLayout144.xml"/><Relationship Id="rId87" Type="http://schemas.openxmlformats.org/officeDocument/2006/relationships/slideLayout" Target="../slideLayouts/slideLayout165.xml"/><Relationship Id="rId61" Type="http://schemas.openxmlformats.org/officeDocument/2006/relationships/slideLayout" Target="../slideLayouts/slideLayout139.xml"/><Relationship Id="rId82" Type="http://schemas.openxmlformats.org/officeDocument/2006/relationships/slideLayout" Target="../slideLayouts/slideLayout160.xml"/><Relationship Id="rId19" Type="http://schemas.openxmlformats.org/officeDocument/2006/relationships/slideLayout" Target="../slideLayouts/slideLayout97.xml"/><Relationship Id="rId14" Type="http://schemas.openxmlformats.org/officeDocument/2006/relationships/slideLayout" Target="../slideLayouts/slideLayout92.xml"/><Relationship Id="rId30" Type="http://schemas.openxmlformats.org/officeDocument/2006/relationships/slideLayout" Target="../slideLayouts/slideLayout108.xml"/><Relationship Id="rId35" Type="http://schemas.openxmlformats.org/officeDocument/2006/relationships/slideLayout" Target="../slideLayouts/slideLayout113.xml"/><Relationship Id="rId56" Type="http://schemas.openxmlformats.org/officeDocument/2006/relationships/slideLayout" Target="../slideLayouts/slideLayout134.xml"/><Relationship Id="rId77" Type="http://schemas.openxmlformats.org/officeDocument/2006/relationships/slideLayout" Target="../slideLayouts/slideLayout155.xml"/><Relationship Id="rId8" Type="http://schemas.openxmlformats.org/officeDocument/2006/relationships/slideLayout" Target="../slideLayouts/slideLayout86.xml"/><Relationship Id="rId51" Type="http://schemas.openxmlformats.org/officeDocument/2006/relationships/slideLayout" Target="../slideLayouts/slideLayout129.xml"/><Relationship Id="rId72" Type="http://schemas.openxmlformats.org/officeDocument/2006/relationships/slideLayout" Target="../slideLayouts/slideLayout150.xml"/><Relationship Id="rId93" Type="http://schemas.openxmlformats.org/officeDocument/2006/relationships/image" Target="../media/image2.emf"/><Relationship Id="rId98" Type="http://schemas.openxmlformats.org/officeDocument/2006/relationships/image" Target="../media/image7.emf"/></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179.xml"/><Relationship Id="rId18" Type="http://schemas.openxmlformats.org/officeDocument/2006/relationships/slideLayout" Target="../slideLayouts/slideLayout184.xml"/><Relationship Id="rId26" Type="http://schemas.openxmlformats.org/officeDocument/2006/relationships/slideLayout" Target="../slideLayouts/slideLayout192.xml"/><Relationship Id="rId39" Type="http://schemas.openxmlformats.org/officeDocument/2006/relationships/slideLayout" Target="../slideLayouts/slideLayout205.xml"/><Relationship Id="rId21" Type="http://schemas.openxmlformats.org/officeDocument/2006/relationships/slideLayout" Target="../slideLayouts/slideLayout187.xml"/><Relationship Id="rId34" Type="http://schemas.openxmlformats.org/officeDocument/2006/relationships/slideLayout" Target="../slideLayouts/slideLayout200.xml"/><Relationship Id="rId42" Type="http://schemas.openxmlformats.org/officeDocument/2006/relationships/theme" Target="../theme/theme3.xml"/><Relationship Id="rId47" Type="http://schemas.openxmlformats.org/officeDocument/2006/relationships/image" Target="../media/image3.png"/><Relationship Id="rId50" Type="http://schemas.openxmlformats.org/officeDocument/2006/relationships/image" Target="../media/image6.emf"/><Relationship Id="rId7" Type="http://schemas.openxmlformats.org/officeDocument/2006/relationships/slideLayout" Target="../slideLayouts/slideLayout173.xml"/><Relationship Id="rId2" Type="http://schemas.openxmlformats.org/officeDocument/2006/relationships/slideLayout" Target="../slideLayouts/slideLayout168.xml"/><Relationship Id="rId16" Type="http://schemas.openxmlformats.org/officeDocument/2006/relationships/slideLayout" Target="../slideLayouts/slideLayout182.xml"/><Relationship Id="rId29" Type="http://schemas.openxmlformats.org/officeDocument/2006/relationships/slideLayout" Target="../slideLayouts/slideLayout195.xml"/><Relationship Id="rId11" Type="http://schemas.openxmlformats.org/officeDocument/2006/relationships/slideLayout" Target="../slideLayouts/slideLayout177.xml"/><Relationship Id="rId24" Type="http://schemas.openxmlformats.org/officeDocument/2006/relationships/slideLayout" Target="../slideLayouts/slideLayout190.xml"/><Relationship Id="rId32" Type="http://schemas.openxmlformats.org/officeDocument/2006/relationships/slideLayout" Target="../slideLayouts/slideLayout198.xml"/><Relationship Id="rId37" Type="http://schemas.openxmlformats.org/officeDocument/2006/relationships/slideLayout" Target="../slideLayouts/slideLayout203.xml"/><Relationship Id="rId40" Type="http://schemas.openxmlformats.org/officeDocument/2006/relationships/slideLayout" Target="../slideLayouts/slideLayout206.xml"/><Relationship Id="rId45" Type="http://schemas.openxmlformats.org/officeDocument/2006/relationships/image" Target="../media/image1.emf"/><Relationship Id="rId5" Type="http://schemas.openxmlformats.org/officeDocument/2006/relationships/slideLayout" Target="../slideLayouts/slideLayout171.xml"/><Relationship Id="rId15" Type="http://schemas.openxmlformats.org/officeDocument/2006/relationships/slideLayout" Target="../slideLayouts/slideLayout181.xml"/><Relationship Id="rId23" Type="http://schemas.openxmlformats.org/officeDocument/2006/relationships/slideLayout" Target="../slideLayouts/slideLayout189.xml"/><Relationship Id="rId28" Type="http://schemas.openxmlformats.org/officeDocument/2006/relationships/slideLayout" Target="../slideLayouts/slideLayout194.xml"/><Relationship Id="rId36" Type="http://schemas.openxmlformats.org/officeDocument/2006/relationships/slideLayout" Target="../slideLayouts/slideLayout202.xml"/><Relationship Id="rId49" Type="http://schemas.openxmlformats.org/officeDocument/2006/relationships/image" Target="../media/image5.emf"/><Relationship Id="rId10" Type="http://schemas.openxmlformats.org/officeDocument/2006/relationships/slideLayout" Target="../slideLayouts/slideLayout176.xml"/><Relationship Id="rId19" Type="http://schemas.openxmlformats.org/officeDocument/2006/relationships/slideLayout" Target="../slideLayouts/slideLayout185.xml"/><Relationship Id="rId31" Type="http://schemas.openxmlformats.org/officeDocument/2006/relationships/slideLayout" Target="../slideLayouts/slideLayout197.xml"/><Relationship Id="rId44" Type="http://schemas.openxmlformats.org/officeDocument/2006/relationships/audio" Target="../media/media1.mp3"/><Relationship Id="rId4" Type="http://schemas.openxmlformats.org/officeDocument/2006/relationships/slideLayout" Target="../slideLayouts/slideLayout170.xml"/><Relationship Id="rId9" Type="http://schemas.openxmlformats.org/officeDocument/2006/relationships/slideLayout" Target="../slideLayouts/slideLayout175.xml"/><Relationship Id="rId14" Type="http://schemas.openxmlformats.org/officeDocument/2006/relationships/slideLayout" Target="../slideLayouts/slideLayout180.xml"/><Relationship Id="rId22" Type="http://schemas.openxmlformats.org/officeDocument/2006/relationships/slideLayout" Target="../slideLayouts/slideLayout188.xml"/><Relationship Id="rId27" Type="http://schemas.openxmlformats.org/officeDocument/2006/relationships/slideLayout" Target="../slideLayouts/slideLayout193.xml"/><Relationship Id="rId30" Type="http://schemas.openxmlformats.org/officeDocument/2006/relationships/slideLayout" Target="../slideLayouts/slideLayout196.xml"/><Relationship Id="rId35" Type="http://schemas.openxmlformats.org/officeDocument/2006/relationships/slideLayout" Target="../slideLayouts/slideLayout201.xml"/><Relationship Id="rId43" Type="http://schemas.microsoft.com/office/2007/relationships/media" Target="../media/media1.mp3"/><Relationship Id="rId48" Type="http://schemas.openxmlformats.org/officeDocument/2006/relationships/image" Target="../media/image4.emf"/><Relationship Id="rId8" Type="http://schemas.openxmlformats.org/officeDocument/2006/relationships/slideLayout" Target="../slideLayouts/slideLayout174.xml"/><Relationship Id="rId51" Type="http://schemas.openxmlformats.org/officeDocument/2006/relationships/image" Target="../media/image7.emf"/><Relationship Id="rId3" Type="http://schemas.openxmlformats.org/officeDocument/2006/relationships/slideLayout" Target="../slideLayouts/slideLayout169.xml"/><Relationship Id="rId12" Type="http://schemas.openxmlformats.org/officeDocument/2006/relationships/slideLayout" Target="../slideLayouts/slideLayout178.xml"/><Relationship Id="rId17" Type="http://schemas.openxmlformats.org/officeDocument/2006/relationships/slideLayout" Target="../slideLayouts/slideLayout183.xml"/><Relationship Id="rId25" Type="http://schemas.openxmlformats.org/officeDocument/2006/relationships/slideLayout" Target="../slideLayouts/slideLayout191.xml"/><Relationship Id="rId33" Type="http://schemas.openxmlformats.org/officeDocument/2006/relationships/slideLayout" Target="../slideLayouts/slideLayout199.xml"/><Relationship Id="rId38" Type="http://schemas.openxmlformats.org/officeDocument/2006/relationships/slideLayout" Target="../slideLayouts/slideLayout204.xml"/><Relationship Id="rId46" Type="http://schemas.openxmlformats.org/officeDocument/2006/relationships/image" Target="../media/image2.emf"/><Relationship Id="rId20" Type="http://schemas.openxmlformats.org/officeDocument/2006/relationships/slideLayout" Target="../slideLayouts/slideLayout186.xml"/><Relationship Id="rId41" Type="http://schemas.openxmlformats.org/officeDocument/2006/relationships/slideLayout" Target="../slideLayouts/slideLayout207.xml"/><Relationship Id="rId1" Type="http://schemas.openxmlformats.org/officeDocument/2006/relationships/slideLayout" Target="../slideLayouts/slideLayout167.xml"/><Relationship Id="rId6" Type="http://schemas.openxmlformats.org/officeDocument/2006/relationships/slideLayout" Target="../slideLayouts/slideLayout17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15.xml"/><Relationship Id="rId3" Type="http://schemas.openxmlformats.org/officeDocument/2006/relationships/slideLayout" Target="../slideLayouts/slideLayout210.xml"/><Relationship Id="rId7" Type="http://schemas.openxmlformats.org/officeDocument/2006/relationships/slideLayout" Target="../slideLayouts/slideLayout214.xml"/><Relationship Id="rId12" Type="http://schemas.openxmlformats.org/officeDocument/2006/relationships/theme" Target="../theme/theme4.xml"/><Relationship Id="rId2" Type="http://schemas.openxmlformats.org/officeDocument/2006/relationships/slideLayout" Target="../slideLayouts/slideLayout209.xml"/><Relationship Id="rId1" Type="http://schemas.openxmlformats.org/officeDocument/2006/relationships/slideLayout" Target="../slideLayouts/slideLayout208.xml"/><Relationship Id="rId6" Type="http://schemas.openxmlformats.org/officeDocument/2006/relationships/slideLayout" Target="../slideLayouts/slideLayout213.xml"/><Relationship Id="rId11" Type="http://schemas.openxmlformats.org/officeDocument/2006/relationships/slideLayout" Target="../slideLayouts/slideLayout218.xml"/><Relationship Id="rId5" Type="http://schemas.openxmlformats.org/officeDocument/2006/relationships/slideLayout" Target="../slideLayouts/slideLayout212.xml"/><Relationship Id="rId10" Type="http://schemas.openxmlformats.org/officeDocument/2006/relationships/slideLayout" Target="../slideLayouts/slideLayout217.xml"/><Relationship Id="rId4" Type="http://schemas.openxmlformats.org/officeDocument/2006/relationships/slideLayout" Target="../slideLayouts/slideLayout211.xml"/><Relationship Id="rId9" Type="http://schemas.openxmlformats.org/officeDocument/2006/relationships/slideLayout" Target="../slideLayouts/slideLayout21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26.xml"/><Relationship Id="rId3" Type="http://schemas.openxmlformats.org/officeDocument/2006/relationships/slideLayout" Target="../slideLayouts/slideLayout221.xml"/><Relationship Id="rId7" Type="http://schemas.openxmlformats.org/officeDocument/2006/relationships/slideLayout" Target="../slideLayouts/slideLayout225.xml"/><Relationship Id="rId12" Type="http://schemas.openxmlformats.org/officeDocument/2006/relationships/theme" Target="../theme/theme5.xml"/><Relationship Id="rId2" Type="http://schemas.openxmlformats.org/officeDocument/2006/relationships/slideLayout" Target="../slideLayouts/slideLayout220.xml"/><Relationship Id="rId1" Type="http://schemas.openxmlformats.org/officeDocument/2006/relationships/slideLayout" Target="../slideLayouts/slideLayout219.xml"/><Relationship Id="rId6" Type="http://schemas.openxmlformats.org/officeDocument/2006/relationships/slideLayout" Target="../slideLayouts/slideLayout224.xml"/><Relationship Id="rId11" Type="http://schemas.openxmlformats.org/officeDocument/2006/relationships/slideLayout" Target="../slideLayouts/slideLayout229.xml"/><Relationship Id="rId5" Type="http://schemas.openxmlformats.org/officeDocument/2006/relationships/slideLayout" Target="../slideLayouts/slideLayout223.xml"/><Relationship Id="rId10" Type="http://schemas.openxmlformats.org/officeDocument/2006/relationships/slideLayout" Target="../slideLayouts/slideLayout228.xml"/><Relationship Id="rId4" Type="http://schemas.openxmlformats.org/officeDocument/2006/relationships/slideLayout" Target="../slideLayouts/slideLayout222.xml"/><Relationship Id="rId9" Type="http://schemas.openxmlformats.org/officeDocument/2006/relationships/slideLayout" Target="../slideLayouts/slideLayout2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82"/>
          <a:srcRect l="1069" t="2602" r="448" b="5138"/>
          <a:stretch/>
        </p:blipFill>
        <p:spPr>
          <a:xfrm>
            <a:off x="-1" y="0"/>
            <a:ext cx="12192001" cy="6858000"/>
          </a:xfrm>
          <a:prstGeom prst="rect">
            <a:avLst/>
          </a:prstGeom>
        </p:spPr>
      </p:pic>
      <p:pic>
        <p:nvPicPr>
          <p:cNvPr id="3" name="图片 2"/>
          <p:cNvPicPr>
            <a:picLocks noChangeAspect="1"/>
          </p:cNvPicPr>
          <p:nvPr userDrawn="1"/>
        </p:nvPicPr>
        <p:blipFill>
          <a:blip r:embed="rId83"/>
          <a:stretch>
            <a:fillRect/>
          </a:stretch>
        </p:blipFill>
        <p:spPr>
          <a:xfrm>
            <a:off x="8875406" y="469084"/>
            <a:ext cx="3525249" cy="1484315"/>
          </a:xfrm>
          <a:prstGeom prst="rect">
            <a:avLst/>
          </a:prstGeom>
        </p:spPr>
      </p:pic>
      <p:pic>
        <p:nvPicPr>
          <p:cNvPr id="4" name="郑柏林 - 小跳豆">
            <a:hlinkClick r:id="" action="ppaction://media"/>
          </p:cNvPr>
          <p:cNvPicPr>
            <a:picLocks noChangeAspect="1"/>
          </p:cNvPicPr>
          <p:nvPr userDrawn="1">
            <a:audioFile r:link="rId81"/>
            <p:extLst>
              <p:ext uri="{DAA4B4D4-6D71-4841-9C94-3DE7FCFB9230}">
                <p14:media xmlns:p14="http://schemas.microsoft.com/office/powerpoint/2010/main" r:embed="rId80"/>
              </p:ext>
            </p:extLst>
          </p:nvPr>
        </p:nvPicPr>
        <p:blipFill>
          <a:blip r:embed="rId84" cstate="print"/>
          <a:stretch>
            <a:fillRect/>
          </a:stretch>
        </p:blipFill>
        <p:spPr>
          <a:xfrm>
            <a:off x="347244" y="5437905"/>
            <a:ext cx="623568" cy="623568"/>
          </a:xfrm>
          <a:prstGeom prst="rect">
            <a:avLst/>
          </a:prstGeom>
        </p:spPr>
      </p:pic>
      <p:pic>
        <p:nvPicPr>
          <p:cNvPr id="5" name="图片 4"/>
          <p:cNvPicPr>
            <a:picLocks noChangeAspect="1"/>
          </p:cNvPicPr>
          <p:nvPr userDrawn="1"/>
        </p:nvPicPr>
        <p:blipFill>
          <a:blip r:embed="rId85"/>
          <a:stretch>
            <a:fillRect/>
          </a:stretch>
        </p:blipFill>
        <p:spPr>
          <a:xfrm>
            <a:off x="-832153" y="4228215"/>
            <a:ext cx="13279964" cy="1990844"/>
          </a:xfrm>
          <a:prstGeom prst="rect">
            <a:avLst/>
          </a:prstGeom>
        </p:spPr>
      </p:pic>
      <p:pic>
        <p:nvPicPr>
          <p:cNvPr id="6" name="图片 5"/>
          <p:cNvPicPr>
            <a:picLocks noChangeAspect="1"/>
          </p:cNvPicPr>
          <p:nvPr userDrawn="1"/>
        </p:nvPicPr>
        <p:blipFill>
          <a:blip r:embed="rId86"/>
          <a:stretch>
            <a:fillRect/>
          </a:stretch>
        </p:blipFill>
        <p:spPr>
          <a:xfrm>
            <a:off x="-581574" y="5124418"/>
            <a:ext cx="13107348" cy="1852751"/>
          </a:xfrm>
          <a:prstGeom prst="rect">
            <a:avLst/>
          </a:prstGeom>
        </p:spPr>
      </p:pic>
      <p:pic>
        <p:nvPicPr>
          <p:cNvPr id="23" name="图片 22"/>
          <p:cNvPicPr>
            <a:picLocks noChangeAspect="1"/>
          </p:cNvPicPr>
          <p:nvPr userDrawn="1"/>
        </p:nvPicPr>
        <p:blipFill rotWithShape="1">
          <a:blip r:embed="rId87"/>
          <a:srcRect b="57274"/>
          <a:stretch/>
        </p:blipFill>
        <p:spPr>
          <a:xfrm>
            <a:off x="-118672" y="6061472"/>
            <a:ext cx="12566483" cy="796528"/>
          </a:xfrm>
          <a:prstGeom prst="rect">
            <a:avLst/>
          </a:prstGeom>
        </p:spPr>
      </p:pic>
      <p:pic>
        <p:nvPicPr>
          <p:cNvPr id="24" name="图片 23"/>
          <p:cNvPicPr>
            <a:picLocks noChangeAspect="1"/>
          </p:cNvPicPr>
          <p:nvPr userDrawn="1"/>
        </p:nvPicPr>
        <p:blipFill>
          <a:blip r:embed="rId88"/>
          <a:stretch>
            <a:fillRect/>
          </a:stretch>
        </p:blipFill>
        <p:spPr>
          <a:xfrm rot="16200000">
            <a:off x="2601222" y="-2905687"/>
            <a:ext cx="7145863" cy="12703240"/>
          </a:xfrm>
          <a:prstGeom prst="rect">
            <a:avLst/>
          </a:prstGeom>
        </p:spPr>
      </p:pic>
    </p:spTree>
    <p:extLst>
      <p:ext uri="{BB962C8B-B14F-4D97-AF65-F5344CB8AC3E}">
        <p14:creationId xmlns:p14="http://schemas.microsoft.com/office/powerpoint/2010/main" val="1063921204"/>
      </p:ext>
    </p:extLst>
  </p:cSld>
  <p:clrMap bg1="lt1" tx1="dk1" bg2="lt2" tx2="dk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7" r:id="rId5"/>
    <p:sldLayoutId id="2147483658" r:id="rId6"/>
    <p:sldLayoutId id="2147483661" r:id="rId7"/>
    <p:sldLayoutId id="2147483662" r:id="rId8"/>
    <p:sldLayoutId id="2147483663" r:id="rId9"/>
    <p:sldLayoutId id="2147483664" r:id="rId10"/>
    <p:sldLayoutId id="2147483665" r:id="rId11"/>
    <p:sldLayoutId id="2147483675" r:id="rId12"/>
    <p:sldLayoutId id="2147483676" r:id="rId13"/>
    <p:sldLayoutId id="2147483677" r:id="rId14"/>
    <p:sldLayoutId id="2147483678" r:id="rId15"/>
    <p:sldLayoutId id="2147483679" r:id="rId16"/>
    <p:sldLayoutId id="2147483680" r:id="rId17"/>
    <p:sldLayoutId id="2147483681" r:id="rId18"/>
    <p:sldLayoutId id="2147483682" r:id="rId19"/>
    <p:sldLayoutId id="2147483683" r:id="rId20"/>
    <p:sldLayoutId id="2147483709" r:id="rId21"/>
    <p:sldLayoutId id="2147483710" r:id="rId22"/>
    <p:sldLayoutId id="2147483711" r:id="rId23"/>
    <p:sldLayoutId id="2147483712" r:id="rId24"/>
    <p:sldLayoutId id="2147483713" r:id="rId25"/>
    <p:sldLayoutId id="2147483714" r:id="rId26"/>
    <p:sldLayoutId id="2147483716" r:id="rId27"/>
    <p:sldLayoutId id="2147483717" r:id="rId28"/>
    <p:sldLayoutId id="2147483718" r:id="rId29"/>
    <p:sldLayoutId id="2147483725" r:id="rId30"/>
    <p:sldLayoutId id="2147483726" r:id="rId31"/>
    <p:sldLayoutId id="2147483727" r:id="rId32"/>
    <p:sldLayoutId id="2147483728" r:id="rId33"/>
    <p:sldLayoutId id="2147483729" r:id="rId34"/>
    <p:sldLayoutId id="2147483793" r:id="rId35"/>
    <p:sldLayoutId id="2147483810" r:id="rId36"/>
    <p:sldLayoutId id="2147483837" r:id="rId37"/>
    <p:sldLayoutId id="2147483838" r:id="rId38"/>
    <p:sldLayoutId id="2147483842" r:id="rId39"/>
    <p:sldLayoutId id="2147483845" r:id="rId40"/>
    <p:sldLayoutId id="2147483846" r:id="rId41"/>
    <p:sldLayoutId id="2147483848" r:id="rId42"/>
    <p:sldLayoutId id="2147483866" r:id="rId43"/>
    <p:sldLayoutId id="2147483867" r:id="rId44"/>
    <p:sldLayoutId id="2147483868" r:id="rId45"/>
    <p:sldLayoutId id="2147483869" r:id="rId46"/>
    <p:sldLayoutId id="2147483941" r:id="rId47"/>
    <p:sldLayoutId id="2147483970" r:id="rId48"/>
    <p:sldLayoutId id="2147483997" r:id="rId49"/>
    <p:sldLayoutId id="2147484005" r:id="rId50"/>
    <p:sldLayoutId id="2147484012" r:id="rId51"/>
    <p:sldLayoutId id="2147484013" r:id="rId52"/>
    <p:sldLayoutId id="2147484080" r:id="rId53"/>
    <p:sldLayoutId id="2147484097" r:id="rId54"/>
    <p:sldLayoutId id="2147484124" r:id="rId55"/>
    <p:sldLayoutId id="2147484132" r:id="rId56"/>
    <p:sldLayoutId id="2147484134" r:id="rId57"/>
    <p:sldLayoutId id="2147484135" r:id="rId58"/>
    <p:sldLayoutId id="2147484136" r:id="rId59"/>
    <p:sldLayoutId id="2147484137" r:id="rId60"/>
    <p:sldLayoutId id="2147484138" r:id="rId61"/>
    <p:sldLayoutId id="2147484139" r:id="rId62"/>
    <p:sldLayoutId id="2147484140" r:id="rId63"/>
    <p:sldLayoutId id="2147484142" r:id="rId64"/>
    <p:sldLayoutId id="2147484144" r:id="rId65"/>
    <p:sldLayoutId id="2147484146" r:id="rId66"/>
    <p:sldLayoutId id="2147484148" r:id="rId67"/>
    <p:sldLayoutId id="2147484157" r:id="rId68"/>
    <p:sldLayoutId id="2147484159" r:id="rId69"/>
    <p:sldLayoutId id="2147484161" r:id="rId70"/>
    <p:sldLayoutId id="2147484163" r:id="rId71"/>
    <p:sldLayoutId id="2147484165" r:id="rId72"/>
    <p:sldLayoutId id="2147484167" r:id="rId73"/>
    <p:sldLayoutId id="2147484168" r:id="rId74"/>
    <p:sldLayoutId id="2147484172" r:id="rId75"/>
    <p:sldLayoutId id="2147484173" r:id="rId76"/>
    <p:sldLayoutId id="2147484174" r:id="rId77"/>
    <p:sldLayoutId id="2147484175" r:id="rId78"/>
  </p:sldLayoutIdLst>
  <p:timing>
    <p:tnLst>
      <p:par>
        <p:cTn id="1" dur="indefinite" restart="never" nodeType="tmRoot">
          <p:childTnLst>
            <p:audio>
              <p:cMediaNode numSld="999" showWhenStopped="0">
                <p:cTn id="2" repeatCount="indefinite" fill="hold" display="0">
                  <p:stCondLst>
                    <p:cond delay="indefinite"/>
                  </p:stCondLst>
                </p:cTn>
                <p:tgtEl>
                  <p:spTgt spid="4"/>
                </p:tgtEl>
              </p:cMediaNode>
            </p:audio>
          </p:childTnLst>
        </p:cTn>
      </p:par>
    </p:tnLst>
  </p:timing>
  <p:hf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en-US"/>
      </a:defPPr>
      <a:lvl1pPr marL="0" algn="l" defTabSz="914377" rtl="0" eaLnBrk="1" latinLnBrk="0" hangingPunct="1">
        <a:defRPr sz="1867" kern="1200">
          <a:solidFill>
            <a:schemeClr val="tx1"/>
          </a:solidFill>
          <a:latin typeface="+mn-lt"/>
          <a:ea typeface="+mn-ea"/>
          <a:cs typeface="+mn-cs"/>
        </a:defRPr>
      </a:lvl1pPr>
      <a:lvl2pPr marL="457189" algn="l" defTabSz="914377" rtl="0" eaLnBrk="1" latinLnBrk="0" hangingPunct="1">
        <a:defRPr sz="1867" kern="1200">
          <a:solidFill>
            <a:schemeClr val="tx1"/>
          </a:solidFill>
          <a:latin typeface="+mn-lt"/>
          <a:ea typeface="+mn-ea"/>
          <a:cs typeface="+mn-cs"/>
        </a:defRPr>
      </a:lvl2pPr>
      <a:lvl3pPr marL="914377" algn="l" defTabSz="914377" rtl="0" eaLnBrk="1" latinLnBrk="0" hangingPunct="1">
        <a:defRPr sz="1867" kern="1200">
          <a:solidFill>
            <a:schemeClr val="tx1"/>
          </a:solidFill>
          <a:latin typeface="+mn-lt"/>
          <a:ea typeface="+mn-ea"/>
          <a:cs typeface="+mn-cs"/>
        </a:defRPr>
      </a:lvl3pPr>
      <a:lvl4pPr marL="1371566" algn="l" defTabSz="914377" rtl="0" eaLnBrk="1" latinLnBrk="0" hangingPunct="1">
        <a:defRPr sz="1867" kern="1200">
          <a:solidFill>
            <a:schemeClr val="tx1"/>
          </a:solidFill>
          <a:latin typeface="+mn-lt"/>
          <a:ea typeface="+mn-ea"/>
          <a:cs typeface="+mn-cs"/>
        </a:defRPr>
      </a:lvl4pPr>
      <a:lvl5pPr marL="1828754" algn="l" defTabSz="914377" rtl="0" eaLnBrk="1" latinLnBrk="0" hangingPunct="1">
        <a:defRPr sz="1867" kern="1200">
          <a:solidFill>
            <a:schemeClr val="tx1"/>
          </a:solidFill>
          <a:latin typeface="+mn-lt"/>
          <a:ea typeface="+mn-ea"/>
          <a:cs typeface="+mn-cs"/>
        </a:defRPr>
      </a:lvl5pPr>
      <a:lvl6pPr marL="2285943" algn="l" defTabSz="914377" rtl="0" eaLnBrk="1" latinLnBrk="0" hangingPunct="1">
        <a:defRPr sz="1867" kern="1200">
          <a:solidFill>
            <a:schemeClr val="tx1"/>
          </a:solidFill>
          <a:latin typeface="+mn-lt"/>
          <a:ea typeface="+mn-ea"/>
          <a:cs typeface="+mn-cs"/>
        </a:defRPr>
      </a:lvl6pPr>
      <a:lvl7pPr marL="2743131" algn="l" defTabSz="914377" rtl="0" eaLnBrk="1" latinLnBrk="0" hangingPunct="1">
        <a:defRPr sz="1867" kern="1200">
          <a:solidFill>
            <a:schemeClr val="tx1"/>
          </a:solidFill>
          <a:latin typeface="+mn-lt"/>
          <a:ea typeface="+mn-ea"/>
          <a:cs typeface="+mn-cs"/>
        </a:defRPr>
      </a:lvl7pPr>
      <a:lvl8pPr marL="3200320" algn="l" defTabSz="914377" rtl="0" eaLnBrk="1" latinLnBrk="0" hangingPunct="1">
        <a:defRPr sz="1867" kern="1200">
          <a:solidFill>
            <a:schemeClr val="tx1"/>
          </a:solidFill>
          <a:latin typeface="+mn-lt"/>
          <a:ea typeface="+mn-ea"/>
          <a:cs typeface="+mn-cs"/>
        </a:defRPr>
      </a:lvl8pPr>
      <a:lvl9pPr marL="3657509" algn="l" defTabSz="914377" rtl="0" eaLnBrk="1" latinLnBrk="0" hangingPunct="1">
        <a:defRPr sz="1867"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92"/>
          <a:srcRect l="1069" t="2602" r="448" b="5138"/>
          <a:stretch/>
        </p:blipFill>
        <p:spPr>
          <a:xfrm>
            <a:off x="-1" y="1"/>
            <a:ext cx="12192001" cy="6858000"/>
          </a:xfrm>
          <a:prstGeom prst="rect">
            <a:avLst/>
          </a:prstGeom>
        </p:spPr>
      </p:pic>
      <p:pic>
        <p:nvPicPr>
          <p:cNvPr id="3" name="图片 2"/>
          <p:cNvPicPr>
            <a:picLocks noChangeAspect="1"/>
          </p:cNvPicPr>
          <p:nvPr userDrawn="1"/>
        </p:nvPicPr>
        <p:blipFill>
          <a:blip r:embed="rId93"/>
          <a:stretch>
            <a:fillRect/>
          </a:stretch>
        </p:blipFill>
        <p:spPr>
          <a:xfrm>
            <a:off x="8875408" y="469085"/>
            <a:ext cx="3525249" cy="1484315"/>
          </a:xfrm>
          <a:prstGeom prst="rect">
            <a:avLst/>
          </a:prstGeom>
        </p:spPr>
      </p:pic>
      <p:pic>
        <p:nvPicPr>
          <p:cNvPr id="4" name="郑柏林 - 小跳豆">
            <a:hlinkClick r:id="" action="ppaction://media"/>
          </p:cNvPr>
          <p:cNvPicPr>
            <a:picLocks noChangeAspect="1"/>
          </p:cNvPicPr>
          <p:nvPr userDrawn="1">
            <a:audioFile r:link="rId91"/>
            <p:extLst>
              <p:ext uri="{DAA4B4D4-6D71-4841-9C94-3DE7FCFB9230}">
                <p14:media xmlns:p14="http://schemas.microsoft.com/office/powerpoint/2010/main" r:embed="rId90"/>
              </p:ext>
            </p:extLst>
          </p:nvPr>
        </p:nvPicPr>
        <p:blipFill>
          <a:blip r:embed="rId94" cstate="print"/>
          <a:stretch>
            <a:fillRect/>
          </a:stretch>
        </p:blipFill>
        <p:spPr>
          <a:xfrm>
            <a:off x="347244" y="5437906"/>
            <a:ext cx="623568" cy="623568"/>
          </a:xfrm>
          <a:prstGeom prst="rect">
            <a:avLst/>
          </a:prstGeom>
        </p:spPr>
      </p:pic>
      <p:pic>
        <p:nvPicPr>
          <p:cNvPr id="5" name="图片 4"/>
          <p:cNvPicPr>
            <a:picLocks noChangeAspect="1"/>
          </p:cNvPicPr>
          <p:nvPr userDrawn="1"/>
        </p:nvPicPr>
        <p:blipFill>
          <a:blip r:embed="rId95"/>
          <a:stretch>
            <a:fillRect/>
          </a:stretch>
        </p:blipFill>
        <p:spPr>
          <a:xfrm>
            <a:off x="-832153" y="4228215"/>
            <a:ext cx="13279964" cy="1990844"/>
          </a:xfrm>
          <a:prstGeom prst="rect">
            <a:avLst/>
          </a:prstGeom>
        </p:spPr>
      </p:pic>
      <p:pic>
        <p:nvPicPr>
          <p:cNvPr id="6" name="图片 5"/>
          <p:cNvPicPr>
            <a:picLocks noChangeAspect="1"/>
          </p:cNvPicPr>
          <p:nvPr userDrawn="1"/>
        </p:nvPicPr>
        <p:blipFill>
          <a:blip r:embed="rId96"/>
          <a:stretch>
            <a:fillRect/>
          </a:stretch>
        </p:blipFill>
        <p:spPr>
          <a:xfrm>
            <a:off x="-581574" y="5124419"/>
            <a:ext cx="13107348" cy="1852751"/>
          </a:xfrm>
          <a:prstGeom prst="rect">
            <a:avLst/>
          </a:prstGeom>
        </p:spPr>
      </p:pic>
      <p:pic>
        <p:nvPicPr>
          <p:cNvPr id="23" name="图片 22"/>
          <p:cNvPicPr>
            <a:picLocks noChangeAspect="1"/>
          </p:cNvPicPr>
          <p:nvPr userDrawn="1"/>
        </p:nvPicPr>
        <p:blipFill rotWithShape="1">
          <a:blip r:embed="rId97"/>
          <a:srcRect b="57274"/>
          <a:stretch/>
        </p:blipFill>
        <p:spPr>
          <a:xfrm>
            <a:off x="-118672" y="6061473"/>
            <a:ext cx="12566483" cy="796528"/>
          </a:xfrm>
          <a:prstGeom prst="rect">
            <a:avLst/>
          </a:prstGeom>
        </p:spPr>
      </p:pic>
      <p:pic>
        <p:nvPicPr>
          <p:cNvPr id="24" name="图片 23"/>
          <p:cNvPicPr>
            <a:picLocks noChangeAspect="1"/>
          </p:cNvPicPr>
          <p:nvPr userDrawn="1"/>
        </p:nvPicPr>
        <p:blipFill>
          <a:blip r:embed="rId98"/>
          <a:stretch>
            <a:fillRect/>
          </a:stretch>
        </p:blipFill>
        <p:spPr>
          <a:xfrm rot="16200000">
            <a:off x="2601223" y="-2905687"/>
            <a:ext cx="7145863" cy="12703240"/>
          </a:xfrm>
          <a:prstGeom prst="rect">
            <a:avLst/>
          </a:prstGeom>
        </p:spPr>
      </p:pic>
    </p:spTree>
    <p:extLst>
      <p:ext uri="{BB962C8B-B14F-4D97-AF65-F5344CB8AC3E}">
        <p14:creationId xmlns:p14="http://schemas.microsoft.com/office/powerpoint/2010/main" val="3167350739"/>
      </p:ext>
    </p:extLst>
  </p:cSld>
  <p:clrMap bg1="lt1" tx1="dk1" bg2="lt2" tx2="dk2" accent1="accent1" accent2="accent2" accent3="accent3" accent4="accent4" accent5="accent5" accent6="accent6" hlink="hlink" folHlink="folHlink"/>
  <p:sldLayoutIdLst>
    <p:sldLayoutId id="2147484177" r:id="rId1"/>
    <p:sldLayoutId id="2147484178" r:id="rId2"/>
    <p:sldLayoutId id="2147484179" r:id="rId3"/>
    <p:sldLayoutId id="2147484180" r:id="rId4"/>
    <p:sldLayoutId id="2147484181" r:id="rId5"/>
    <p:sldLayoutId id="2147484182" r:id="rId6"/>
    <p:sldLayoutId id="2147484185" r:id="rId7"/>
    <p:sldLayoutId id="2147484186" r:id="rId8"/>
    <p:sldLayoutId id="2147484187" r:id="rId9"/>
    <p:sldLayoutId id="2147484188" r:id="rId10"/>
    <p:sldLayoutId id="2147484189" r:id="rId11"/>
    <p:sldLayoutId id="2147484198" r:id="rId12"/>
    <p:sldLayoutId id="2147484199" r:id="rId13"/>
    <p:sldLayoutId id="2147484200" r:id="rId14"/>
    <p:sldLayoutId id="2147484201" r:id="rId15"/>
    <p:sldLayoutId id="2147484202" r:id="rId16"/>
    <p:sldLayoutId id="2147484203" r:id="rId17"/>
    <p:sldLayoutId id="2147484204" r:id="rId18"/>
    <p:sldLayoutId id="2147484205" r:id="rId19"/>
    <p:sldLayoutId id="2147484206" r:id="rId20"/>
    <p:sldLayoutId id="2147484233" r:id="rId21"/>
    <p:sldLayoutId id="2147484234" r:id="rId22"/>
    <p:sldLayoutId id="2147484235" r:id="rId23"/>
    <p:sldLayoutId id="2147484236" r:id="rId24"/>
    <p:sldLayoutId id="2147484237" r:id="rId25"/>
    <p:sldLayoutId id="2147484238" r:id="rId26"/>
    <p:sldLayoutId id="2147484240" r:id="rId27"/>
    <p:sldLayoutId id="2147484241" r:id="rId28"/>
    <p:sldLayoutId id="2147484242" r:id="rId29"/>
    <p:sldLayoutId id="2147484249" r:id="rId30"/>
    <p:sldLayoutId id="2147484250" r:id="rId31"/>
    <p:sldLayoutId id="2147484251" r:id="rId32"/>
    <p:sldLayoutId id="2147484252" r:id="rId33"/>
    <p:sldLayoutId id="2147484253" r:id="rId34"/>
    <p:sldLayoutId id="2147484317" r:id="rId35"/>
    <p:sldLayoutId id="2147484333" r:id="rId36"/>
    <p:sldLayoutId id="2147484334" r:id="rId37"/>
    <p:sldLayoutId id="2147484361" r:id="rId38"/>
    <p:sldLayoutId id="2147484362" r:id="rId39"/>
    <p:sldLayoutId id="2147484366" r:id="rId40"/>
    <p:sldLayoutId id="2147484369" r:id="rId41"/>
    <p:sldLayoutId id="2147484370" r:id="rId42"/>
    <p:sldLayoutId id="2147484372" r:id="rId43"/>
    <p:sldLayoutId id="2147484390" r:id="rId44"/>
    <p:sldLayoutId id="2147484391" r:id="rId45"/>
    <p:sldLayoutId id="2147484392" r:id="rId46"/>
    <p:sldLayoutId id="2147484393" r:id="rId47"/>
    <p:sldLayoutId id="2147484394" r:id="rId48"/>
    <p:sldLayoutId id="2147484465" r:id="rId49"/>
    <p:sldLayoutId id="2147484466" r:id="rId50"/>
    <p:sldLayoutId id="2147484494" r:id="rId51"/>
    <p:sldLayoutId id="2147484521" r:id="rId52"/>
    <p:sldLayoutId id="2147484529" r:id="rId53"/>
    <p:sldLayoutId id="2147484536" r:id="rId54"/>
    <p:sldLayoutId id="2147484537" r:id="rId55"/>
    <p:sldLayoutId id="2147484604" r:id="rId56"/>
    <p:sldLayoutId id="2147484621" r:id="rId57"/>
    <p:sldLayoutId id="2147484648" r:id="rId58"/>
    <p:sldLayoutId id="2147484656" r:id="rId59"/>
    <p:sldLayoutId id="2147484658" r:id="rId60"/>
    <p:sldLayoutId id="2147484659" r:id="rId61"/>
    <p:sldLayoutId id="2147484660" r:id="rId62"/>
    <p:sldLayoutId id="2147484661" r:id="rId63"/>
    <p:sldLayoutId id="2147484662" r:id="rId64"/>
    <p:sldLayoutId id="2147484663" r:id="rId65"/>
    <p:sldLayoutId id="2147484664" r:id="rId66"/>
    <p:sldLayoutId id="2147484666" r:id="rId67"/>
    <p:sldLayoutId id="2147484668" r:id="rId68"/>
    <p:sldLayoutId id="2147484670" r:id="rId69"/>
    <p:sldLayoutId id="2147484672" r:id="rId70"/>
    <p:sldLayoutId id="2147484681" r:id="rId71"/>
    <p:sldLayoutId id="2147484683" r:id="rId72"/>
    <p:sldLayoutId id="2147484685" r:id="rId73"/>
    <p:sldLayoutId id="2147484687" r:id="rId74"/>
    <p:sldLayoutId id="2147484689" r:id="rId75"/>
    <p:sldLayoutId id="2147484691" r:id="rId76"/>
    <p:sldLayoutId id="2147484692" r:id="rId77"/>
    <p:sldLayoutId id="2147484696" r:id="rId78"/>
    <p:sldLayoutId id="2147484697" r:id="rId79"/>
    <p:sldLayoutId id="2147484698" r:id="rId80"/>
    <p:sldLayoutId id="2147484699" r:id="rId81"/>
    <p:sldLayoutId id="2147484700" r:id="rId82"/>
    <p:sldLayoutId id="2147484713" r:id="rId83"/>
    <p:sldLayoutId id="2147484990" r:id="rId84"/>
    <p:sldLayoutId id="2147484994" r:id="rId85"/>
    <p:sldLayoutId id="2147484998" r:id="rId86"/>
    <p:sldLayoutId id="2147484999" r:id="rId87"/>
    <p:sldLayoutId id="2147485008" r:id="rId88"/>
  </p:sldLayoutIdLst>
  <p:timing>
    <p:tnLst>
      <p:par>
        <p:cTn id="1" dur="indefinite" restart="never" nodeType="tmRoot">
          <p:childTnLst>
            <p:audio>
              <p:cMediaNode numSld="999" showWhenStopped="0">
                <p:cTn id="2" repeatCount="indefinite" fill="hold" display="0">
                  <p:stCondLst>
                    <p:cond delay="indefinite"/>
                  </p:stCondLst>
                </p:cTn>
                <p:tgtEl>
                  <p:spTgt spid="4"/>
                </p:tgtEl>
              </p:cMediaNode>
            </p:audio>
          </p:childTnLst>
        </p:cTn>
      </p:par>
    </p:tnLst>
  </p:timing>
  <p:hf hdr="0" ftr="0" dt="0"/>
  <p:txStyles>
    <p:titleStyle>
      <a:lvl1pPr algn="l" defTabSz="913532" rtl="0" eaLnBrk="1" latinLnBrk="0" hangingPunct="1">
        <a:lnSpc>
          <a:spcPct val="90000"/>
        </a:lnSpc>
        <a:spcBef>
          <a:spcPct val="0"/>
        </a:spcBef>
        <a:buNone/>
        <a:defRPr sz="4396" kern="1200">
          <a:solidFill>
            <a:schemeClr val="tx1"/>
          </a:solidFill>
          <a:latin typeface="+mj-lt"/>
          <a:ea typeface="+mj-ea"/>
          <a:cs typeface="+mj-cs"/>
        </a:defRPr>
      </a:lvl1pPr>
    </p:titleStyle>
    <p:bodyStyle>
      <a:lvl1pPr marL="228383" indent="-228383" algn="l" defTabSz="913532" rtl="0" eaLnBrk="1" latinLnBrk="0" hangingPunct="1">
        <a:lnSpc>
          <a:spcPct val="90000"/>
        </a:lnSpc>
        <a:spcBef>
          <a:spcPts val="999"/>
        </a:spcBef>
        <a:buFont typeface="Arial" panose="020B0604020202020204" pitchFamily="34" charset="0"/>
        <a:buChar char="•"/>
        <a:defRPr sz="2797" kern="1200">
          <a:solidFill>
            <a:schemeClr val="tx1"/>
          </a:solidFill>
          <a:latin typeface="+mn-lt"/>
          <a:ea typeface="+mn-ea"/>
          <a:cs typeface="+mn-cs"/>
        </a:defRPr>
      </a:lvl1pPr>
      <a:lvl2pPr marL="685148" indent="-228383" algn="l" defTabSz="913532" rtl="0" eaLnBrk="1" latinLnBrk="0" hangingPunct="1">
        <a:lnSpc>
          <a:spcPct val="90000"/>
        </a:lnSpc>
        <a:spcBef>
          <a:spcPts val="500"/>
        </a:spcBef>
        <a:buFont typeface="Arial" panose="020B0604020202020204" pitchFamily="34" charset="0"/>
        <a:buChar char="•"/>
        <a:defRPr sz="2398" kern="1200">
          <a:solidFill>
            <a:schemeClr val="tx1"/>
          </a:solidFill>
          <a:latin typeface="+mn-lt"/>
          <a:ea typeface="+mn-ea"/>
          <a:cs typeface="+mn-cs"/>
        </a:defRPr>
      </a:lvl2pPr>
      <a:lvl3pPr marL="1141913" indent="-228383" algn="l" defTabSz="913532" rtl="0" eaLnBrk="1" latinLnBrk="0" hangingPunct="1">
        <a:lnSpc>
          <a:spcPct val="90000"/>
        </a:lnSpc>
        <a:spcBef>
          <a:spcPts val="500"/>
        </a:spcBef>
        <a:buFont typeface="Arial" panose="020B0604020202020204" pitchFamily="34" charset="0"/>
        <a:buChar char="•"/>
        <a:defRPr sz="1998" kern="1200">
          <a:solidFill>
            <a:schemeClr val="tx1"/>
          </a:solidFill>
          <a:latin typeface="+mn-lt"/>
          <a:ea typeface="+mn-ea"/>
          <a:cs typeface="+mn-cs"/>
        </a:defRPr>
      </a:lvl3pPr>
      <a:lvl4pPr marL="1598680" indent="-228383" algn="l" defTabSz="913532"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4pPr>
      <a:lvl5pPr marL="2055446" indent="-228383" algn="l" defTabSz="913532"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5pPr>
      <a:lvl6pPr marL="2512211" indent="-228383" algn="l" defTabSz="913532"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6pPr>
      <a:lvl7pPr marL="2968978" indent="-228383" algn="l" defTabSz="913532"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7pPr>
      <a:lvl8pPr marL="3425743" indent="-228383" algn="l" defTabSz="913532"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8pPr>
      <a:lvl9pPr marL="3882508" indent="-228383" algn="l" defTabSz="913532"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9pPr>
    </p:bodyStyle>
    <p:otherStyle>
      <a:defPPr>
        <a:defRPr lang="en-US"/>
      </a:defPPr>
      <a:lvl1pPr marL="0" algn="l" defTabSz="913532" rtl="0" eaLnBrk="1" latinLnBrk="0" hangingPunct="1">
        <a:defRPr sz="1865" kern="1200">
          <a:solidFill>
            <a:schemeClr val="tx1"/>
          </a:solidFill>
          <a:latin typeface="+mn-lt"/>
          <a:ea typeface="+mn-ea"/>
          <a:cs typeface="+mn-cs"/>
        </a:defRPr>
      </a:lvl1pPr>
      <a:lvl2pPr marL="456766" algn="l" defTabSz="913532" rtl="0" eaLnBrk="1" latinLnBrk="0" hangingPunct="1">
        <a:defRPr sz="1865" kern="1200">
          <a:solidFill>
            <a:schemeClr val="tx1"/>
          </a:solidFill>
          <a:latin typeface="+mn-lt"/>
          <a:ea typeface="+mn-ea"/>
          <a:cs typeface="+mn-cs"/>
        </a:defRPr>
      </a:lvl2pPr>
      <a:lvl3pPr marL="913532" algn="l" defTabSz="913532" rtl="0" eaLnBrk="1" latinLnBrk="0" hangingPunct="1">
        <a:defRPr sz="1865" kern="1200">
          <a:solidFill>
            <a:schemeClr val="tx1"/>
          </a:solidFill>
          <a:latin typeface="+mn-lt"/>
          <a:ea typeface="+mn-ea"/>
          <a:cs typeface="+mn-cs"/>
        </a:defRPr>
      </a:lvl3pPr>
      <a:lvl4pPr marL="1370298" algn="l" defTabSz="913532" rtl="0" eaLnBrk="1" latinLnBrk="0" hangingPunct="1">
        <a:defRPr sz="1865" kern="1200">
          <a:solidFill>
            <a:schemeClr val="tx1"/>
          </a:solidFill>
          <a:latin typeface="+mn-lt"/>
          <a:ea typeface="+mn-ea"/>
          <a:cs typeface="+mn-cs"/>
        </a:defRPr>
      </a:lvl4pPr>
      <a:lvl5pPr marL="1827063" algn="l" defTabSz="913532" rtl="0" eaLnBrk="1" latinLnBrk="0" hangingPunct="1">
        <a:defRPr sz="1865" kern="1200">
          <a:solidFill>
            <a:schemeClr val="tx1"/>
          </a:solidFill>
          <a:latin typeface="+mn-lt"/>
          <a:ea typeface="+mn-ea"/>
          <a:cs typeface="+mn-cs"/>
        </a:defRPr>
      </a:lvl5pPr>
      <a:lvl6pPr marL="2283828" algn="l" defTabSz="913532" rtl="0" eaLnBrk="1" latinLnBrk="0" hangingPunct="1">
        <a:defRPr sz="1865" kern="1200">
          <a:solidFill>
            <a:schemeClr val="tx1"/>
          </a:solidFill>
          <a:latin typeface="+mn-lt"/>
          <a:ea typeface="+mn-ea"/>
          <a:cs typeface="+mn-cs"/>
        </a:defRPr>
      </a:lvl6pPr>
      <a:lvl7pPr marL="2740593" algn="l" defTabSz="913532" rtl="0" eaLnBrk="1" latinLnBrk="0" hangingPunct="1">
        <a:defRPr sz="1865" kern="1200">
          <a:solidFill>
            <a:schemeClr val="tx1"/>
          </a:solidFill>
          <a:latin typeface="+mn-lt"/>
          <a:ea typeface="+mn-ea"/>
          <a:cs typeface="+mn-cs"/>
        </a:defRPr>
      </a:lvl7pPr>
      <a:lvl8pPr marL="3197360" algn="l" defTabSz="913532" rtl="0" eaLnBrk="1" latinLnBrk="0" hangingPunct="1">
        <a:defRPr sz="1865" kern="1200">
          <a:solidFill>
            <a:schemeClr val="tx1"/>
          </a:solidFill>
          <a:latin typeface="+mn-lt"/>
          <a:ea typeface="+mn-ea"/>
          <a:cs typeface="+mn-cs"/>
        </a:defRPr>
      </a:lvl8pPr>
      <a:lvl9pPr marL="3654126" algn="l" defTabSz="913532" rtl="0" eaLnBrk="1" latinLnBrk="0" hangingPunct="1">
        <a:defRPr sz="1865"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45"/>
          <a:srcRect l="1069" t="2602" r="448" b="5138"/>
          <a:stretch/>
        </p:blipFill>
        <p:spPr>
          <a:xfrm>
            <a:off x="-1" y="0"/>
            <a:ext cx="12192001" cy="6858000"/>
          </a:xfrm>
          <a:prstGeom prst="rect">
            <a:avLst/>
          </a:prstGeom>
        </p:spPr>
      </p:pic>
      <p:pic>
        <p:nvPicPr>
          <p:cNvPr id="3" name="图片 2"/>
          <p:cNvPicPr>
            <a:picLocks noChangeAspect="1"/>
          </p:cNvPicPr>
          <p:nvPr userDrawn="1"/>
        </p:nvPicPr>
        <p:blipFill>
          <a:blip r:embed="rId46"/>
          <a:stretch>
            <a:fillRect/>
          </a:stretch>
        </p:blipFill>
        <p:spPr>
          <a:xfrm>
            <a:off x="8875406" y="469084"/>
            <a:ext cx="3525249" cy="1484315"/>
          </a:xfrm>
          <a:prstGeom prst="rect">
            <a:avLst/>
          </a:prstGeom>
        </p:spPr>
      </p:pic>
      <p:pic>
        <p:nvPicPr>
          <p:cNvPr id="4" name="郑柏林 - 小跳豆">
            <a:hlinkClick r:id="" action="ppaction://media"/>
          </p:cNvPr>
          <p:cNvPicPr>
            <a:picLocks noChangeAspect="1"/>
          </p:cNvPicPr>
          <p:nvPr userDrawn="1">
            <a:audioFile r:link="rId44"/>
            <p:extLst>
              <p:ext uri="{DAA4B4D4-6D71-4841-9C94-3DE7FCFB9230}">
                <p14:media xmlns:p14="http://schemas.microsoft.com/office/powerpoint/2010/main" r:embed="rId43"/>
              </p:ext>
            </p:extLst>
          </p:nvPr>
        </p:nvPicPr>
        <p:blipFill>
          <a:blip r:embed="rId47" cstate="print"/>
          <a:stretch>
            <a:fillRect/>
          </a:stretch>
        </p:blipFill>
        <p:spPr>
          <a:xfrm>
            <a:off x="347244" y="5437905"/>
            <a:ext cx="623568" cy="623568"/>
          </a:xfrm>
          <a:prstGeom prst="rect">
            <a:avLst/>
          </a:prstGeom>
        </p:spPr>
      </p:pic>
      <p:pic>
        <p:nvPicPr>
          <p:cNvPr id="5" name="图片 4"/>
          <p:cNvPicPr>
            <a:picLocks noChangeAspect="1"/>
          </p:cNvPicPr>
          <p:nvPr userDrawn="1"/>
        </p:nvPicPr>
        <p:blipFill>
          <a:blip r:embed="rId48"/>
          <a:stretch>
            <a:fillRect/>
          </a:stretch>
        </p:blipFill>
        <p:spPr>
          <a:xfrm>
            <a:off x="-832153" y="4228215"/>
            <a:ext cx="13279964" cy="1990844"/>
          </a:xfrm>
          <a:prstGeom prst="rect">
            <a:avLst/>
          </a:prstGeom>
        </p:spPr>
      </p:pic>
      <p:pic>
        <p:nvPicPr>
          <p:cNvPr id="6" name="图片 5"/>
          <p:cNvPicPr>
            <a:picLocks noChangeAspect="1"/>
          </p:cNvPicPr>
          <p:nvPr userDrawn="1"/>
        </p:nvPicPr>
        <p:blipFill>
          <a:blip r:embed="rId49"/>
          <a:stretch>
            <a:fillRect/>
          </a:stretch>
        </p:blipFill>
        <p:spPr>
          <a:xfrm>
            <a:off x="-581574" y="5124418"/>
            <a:ext cx="13107348" cy="1852751"/>
          </a:xfrm>
          <a:prstGeom prst="rect">
            <a:avLst/>
          </a:prstGeom>
        </p:spPr>
      </p:pic>
      <p:pic>
        <p:nvPicPr>
          <p:cNvPr id="23" name="图片 22"/>
          <p:cNvPicPr>
            <a:picLocks noChangeAspect="1"/>
          </p:cNvPicPr>
          <p:nvPr userDrawn="1"/>
        </p:nvPicPr>
        <p:blipFill rotWithShape="1">
          <a:blip r:embed="rId50"/>
          <a:srcRect b="57274"/>
          <a:stretch/>
        </p:blipFill>
        <p:spPr>
          <a:xfrm>
            <a:off x="-118672" y="6061472"/>
            <a:ext cx="12566483" cy="796528"/>
          </a:xfrm>
          <a:prstGeom prst="rect">
            <a:avLst/>
          </a:prstGeom>
        </p:spPr>
      </p:pic>
      <p:pic>
        <p:nvPicPr>
          <p:cNvPr id="24" name="图片 23"/>
          <p:cNvPicPr>
            <a:picLocks noChangeAspect="1"/>
          </p:cNvPicPr>
          <p:nvPr userDrawn="1"/>
        </p:nvPicPr>
        <p:blipFill>
          <a:blip r:embed="rId51"/>
          <a:stretch>
            <a:fillRect/>
          </a:stretch>
        </p:blipFill>
        <p:spPr>
          <a:xfrm rot="16200000">
            <a:off x="2601222" y="-2905687"/>
            <a:ext cx="7145863" cy="12703240"/>
          </a:xfrm>
          <a:prstGeom prst="rect">
            <a:avLst/>
          </a:prstGeom>
        </p:spPr>
      </p:pic>
    </p:spTree>
    <p:extLst>
      <p:ext uri="{BB962C8B-B14F-4D97-AF65-F5344CB8AC3E}">
        <p14:creationId xmlns:p14="http://schemas.microsoft.com/office/powerpoint/2010/main" val="1335520175"/>
      </p:ext>
    </p:extLst>
  </p:cSld>
  <p:clrMap bg1="lt1" tx1="dk1" bg2="lt2" tx2="dk2" accent1="accent1" accent2="accent2" accent3="accent3" accent4="accent4" accent5="accent5" accent6="accent6" hlink="hlink" folHlink="folHlink"/>
  <p:sldLayoutIdLst>
    <p:sldLayoutId id="2147484715" r:id="rId1"/>
    <p:sldLayoutId id="2147484716" r:id="rId2"/>
    <p:sldLayoutId id="2147484717" r:id="rId3"/>
    <p:sldLayoutId id="2147484718" r:id="rId4"/>
    <p:sldLayoutId id="2147484719" r:id="rId5"/>
    <p:sldLayoutId id="2147484720" r:id="rId6"/>
    <p:sldLayoutId id="2147484723" r:id="rId7"/>
    <p:sldLayoutId id="2147484724" r:id="rId8"/>
    <p:sldLayoutId id="2147484725" r:id="rId9"/>
    <p:sldLayoutId id="2147484726" r:id="rId10"/>
    <p:sldLayoutId id="2147484727" r:id="rId11"/>
    <p:sldLayoutId id="2147484736" r:id="rId12"/>
    <p:sldLayoutId id="2147484737" r:id="rId13"/>
    <p:sldLayoutId id="2147484738" r:id="rId14"/>
    <p:sldLayoutId id="2147484739" r:id="rId15"/>
    <p:sldLayoutId id="2147484740" r:id="rId16"/>
    <p:sldLayoutId id="2147484741" r:id="rId17"/>
    <p:sldLayoutId id="2147484742" r:id="rId18"/>
    <p:sldLayoutId id="2147484743" r:id="rId19"/>
    <p:sldLayoutId id="2147484744" r:id="rId20"/>
    <p:sldLayoutId id="2147484745" r:id="rId21"/>
    <p:sldLayoutId id="2147484771" r:id="rId22"/>
    <p:sldLayoutId id="2147484772" r:id="rId23"/>
    <p:sldLayoutId id="2147484773" r:id="rId24"/>
    <p:sldLayoutId id="2147484774" r:id="rId25"/>
    <p:sldLayoutId id="2147484775" r:id="rId26"/>
    <p:sldLayoutId id="2147484776" r:id="rId27"/>
    <p:sldLayoutId id="2147484778" r:id="rId28"/>
    <p:sldLayoutId id="2147484779" r:id="rId29"/>
    <p:sldLayoutId id="2147484780" r:id="rId30"/>
    <p:sldLayoutId id="2147484787" r:id="rId31"/>
    <p:sldLayoutId id="2147484788" r:id="rId32"/>
    <p:sldLayoutId id="2147484789" r:id="rId33"/>
    <p:sldLayoutId id="2147484790" r:id="rId34"/>
    <p:sldLayoutId id="2147484791" r:id="rId35"/>
    <p:sldLayoutId id="2147484855" r:id="rId36"/>
    <p:sldLayoutId id="2147484906" r:id="rId37"/>
    <p:sldLayoutId id="2147484910" r:id="rId38"/>
    <p:sldLayoutId id="2147484914" r:id="rId39"/>
    <p:sldLayoutId id="2147484915" r:id="rId40"/>
    <p:sldLayoutId id="2147484924" r:id="rId41"/>
  </p:sldLayoutIdLst>
  <p:timing>
    <p:tnLst>
      <p:par>
        <p:cTn id="1" dur="indefinite" restart="never" nodeType="tmRoot">
          <p:childTnLst>
            <p:audio>
              <p:cMediaNode numSld="999" showWhenStopped="0">
                <p:cTn id="2" repeatCount="indefinite" fill="hold" display="0">
                  <p:stCondLst>
                    <p:cond delay="indefinite"/>
                  </p:stCondLst>
                </p:cTn>
                <p:tgtEl>
                  <p:spTgt spid="4"/>
                </p:tgtEl>
              </p:cMediaNode>
            </p:audio>
          </p:childTnLst>
        </p:cTn>
      </p:par>
    </p:tnLst>
  </p:timing>
  <p:hf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en-US"/>
      </a:defPPr>
      <a:lvl1pPr marL="0" algn="l" defTabSz="914377" rtl="0" eaLnBrk="1" latinLnBrk="0" hangingPunct="1">
        <a:defRPr sz="1867" kern="1200">
          <a:solidFill>
            <a:schemeClr val="tx1"/>
          </a:solidFill>
          <a:latin typeface="+mn-lt"/>
          <a:ea typeface="+mn-ea"/>
          <a:cs typeface="+mn-cs"/>
        </a:defRPr>
      </a:lvl1pPr>
      <a:lvl2pPr marL="457189" algn="l" defTabSz="914377" rtl="0" eaLnBrk="1" latinLnBrk="0" hangingPunct="1">
        <a:defRPr sz="1867" kern="1200">
          <a:solidFill>
            <a:schemeClr val="tx1"/>
          </a:solidFill>
          <a:latin typeface="+mn-lt"/>
          <a:ea typeface="+mn-ea"/>
          <a:cs typeface="+mn-cs"/>
        </a:defRPr>
      </a:lvl2pPr>
      <a:lvl3pPr marL="914377" algn="l" defTabSz="914377" rtl="0" eaLnBrk="1" latinLnBrk="0" hangingPunct="1">
        <a:defRPr sz="1867" kern="1200">
          <a:solidFill>
            <a:schemeClr val="tx1"/>
          </a:solidFill>
          <a:latin typeface="+mn-lt"/>
          <a:ea typeface="+mn-ea"/>
          <a:cs typeface="+mn-cs"/>
        </a:defRPr>
      </a:lvl3pPr>
      <a:lvl4pPr marL="1371566" algn="l" defTabSz="914377" rtl="0" eaLnBrk="1" latinLnBrk="0" hangingPunct="1">
        <a:defRPr sz="1867" kern="1200">
          <a:solidFill>
            <a:schemeClr val="tx1"/>
          </a:solidFill>
          <a:latin typeface="+mn-lt"/>
          <a:ea typeface="+mn-ea"/>
          <a:cs typeface="+mn-cs"/>
        </a:defRPr>
      </a:lvl4pPr>
      <a:lvl5pPr marL="1828754" algn="l" defTabSz="914377" rtl="0" eaLnBrk="1" latinLnBrk="0" hangingPunct="1">
        <a:defRPr sz="1867" kern="1200">
          <a:solidFill>
            <a:schemeClr val="tx1"/>
          </a:solidFill>
          <a:latin typeface="+mn-lt"/>
          <a:ea typeface="+mn-ea"/>
          <a:cs typeface="+mn-cs"/>
        </a:defRPr>
      </a:lvl5pPr>
      <a:lvl6pPr marL="2285943" algn="l" defTabSz="914377" rtl="0" eaLnBrk="1" latinLnBrk="0" hangingPunct="1">
        <a:defRPr sz="1867" kern="1200">
          <a:solidFill>
            <a:schemeClr val="tx1"/>
          </a:solidFill>
          <a:latin typeface="+mn-lt"/>
          <a:ea typeface="+mn-ea"/>
          <a:cs typeface="+mn-cs"/>
        </a:defRPr>
      </a:lvl6pPr>
      <a:lvl7pPr marL="2743131" algn="l" defTabSz="914377" rtl="0" eaLnBrk="1" latinLnBrk="0" hangingPunct="1">
        <a:defRPr sz="1867" kern="1200">
          <a:solidFill>
            <a:schemeClr val="tx1"/>
          </a:solidFill>
          <a:latin typeface="+mn-lt"/>
          <a:ea typeface="+mn-ea"/>
          <a:cs typeface="+mn-cs"/>
        </a:defRPr>
      </a:lvl7pPr>
      <a:lvl8pPr marL="3200320" algn="l" defTabSz="914377" rtl="0" eaLnBrk="1" latinLnBrk="0" hangingPunct="1">
        <a:defRPr sz="1867" kern="1200">
          <a:solidFill>
            <a:schemeClr val="tx1"/>
          </a:solidFill>
          <a:latin typeface="+mn-lt"/>
          <a:ea typeface="+mn-ea"/>
          <a:cs typeface="+mn-cs"/>
        </a:defRPr>
      </a:lvl8pPr>
      <a:lvl9pPr marL="3657509" algn="l" defTabSz="914377" rtl="0" eaLnBrk="1" latinLnBrk="0" hangingPunct="1">
        <a:defRPr sz="1867"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标题占位符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3075" name="文本占位符 2"/>
          <p:cNvSpPr>
            <a:spLocks noGrp="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600">
                <a:solidFill>
                  <a:prstClr val="black">
                    <a:tint val="75000"/>
                  </a:prstClr>
                </a:solidFill>
                <a:latin typeface="Calibri"/>
              </a:defRPr>
            </a:lvl1pPr>
          </a:lstStyle>
          <a:p>
            <a:pPr defTabSz="914400">
              <a:defRPr/>
            </a:pPr>
            <a:fld id="{91252D80-4C92-4963-B6F6-6D581F5F6162}" type="datetimeFigureOut">
              <a:rPr lang="zh-CN" altLang="en-US"/>
              <a:pPr defTabSz="914400">
                <a:defRPr/>
              </a:pPr>
              <a:t>2024/9/19</a:t>
            </a:fld>
            <a:endParaRPr lang="zh-CN" altLang="en-US"/>
          </a:p>
        </p:txBody>
      </p:sp>
      <p:sp>
        <p:nvSpPr>
          <p:cNvPr id="5" name="页脚占位符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600">
                <a:solidFill>
                  <a:prstClr val="black">
                    <a:tint val="75000"/>
                  </a:prstClr>
                </a:solidFill>
                <a:latin typeface="Calibri"/>
              </a:defRPr>
            </a:lvl1pPr>
          </a:lstStyle>
          <a:p>
            <a:pPr defTabSz="914400">
              <a:defRPr/>
            </a:pPr>
            <a:endParaRPr lang="zh-CN" altLang="en-US"/>
          </a:p>
        </p:txBody>
      </p:sp>
      <p:sp>
        <p:nvSpPr>
          <p:cNvPr id="6" name="灯片编号占位符 5"/>
          <p:cNvSpPr>
            <a:spLocks noGrp="1"/>
          </p:cNvSpPr>
          <p:nvPr>
            <p:ph type="sldNum" sz="quarter" idx="4"/>
          </p:nvPr>
        </p:nvSpPr>
        <p:spPr>
          <a:xfrm>
            <a:off x="8737600" y="6356350"/>
            <a:ext cx="2844800" cy="365125"/>
          </a:xfrm>
          <a:prstGeom prst="rect">
            <a:avLst/>
          </a:prstGeom>
        </p:spPr>
        <p:txBody>
          <a:bodyPr vert="horz" lIns="91440" tIns="45720" rIns="91440" bIns="45720" rtlCol="0" anchor="ctr"/>
          <a:lstStyle>
            <a:lvl1pPr algn="r" eaLnBrk="1" fontAlgn="auto" hangingPunct="1">
              <a:spcBef>
                <a:spcPts val="0"/>
              </a:spcBef>
              <a:spcAft>
                <a:spcPts val="0"/>
              </a:spcAft>
              <a:defRPr sz="1600">
                <a:solidFill>
                  <a:prstClr val="black">
                    <a:tint val="75000"/>
                  </a:prstClr>
                </a:solidFill>
                <a:latin typeface="Calibri"/>
              </a:defRPr>
            </a:lvl1pPr>
          </a:lstStyle>
          <a:p>
            <a:pPr defTabSz="914400">
              <a:defRPr/>
            </a:pPr>
            <a:fld id="{A48F1F9D-75E7-4FF8-AD8C-9E66AE009552}" type="slidenum">
              <a:rPr lang="zh-CN" altLang="en-US"/>
              <a:pPr defTabSz="914400">
                <a:defRPr/>
              </a:pPr>
              <a:t>‹#›</a:t>
            </a:fld>
            <a:endParaRPr lang="zh-CN" altLang="en-US"/>
          </a:p>
        </p:txBody>
      </p:sp>
    </p:spTree>
    <p:extLst>
      <p:ext uri="{BB962C8B-B14F-4D97-AF65-F5344CB8AC3E}">
        <p14:creationId xmlns:p14="http://schemas.microsoft.com/office/powerpoint/2010/main" val="3955857714"/>
      </p:ext>
    </p:extLst>
  </p:cSld>
  <p:clrMap bg1="lt1" tx1="dk1" bg2="lt2" tx2="dk2" accent1="accent1" accent2="accent2" accent3="accent3" accent4="accent4" accent5="accent5" accent6="accent6" hlink="hlink" folHlink="folHlink"/>
  <p:sldLayoutIdLst>
    <p:sldLayoutId id="2147484878" r:id="rId1"/>
    <p:sldLayoutId id="2147484879" r:id="rId2"/>
    <p:sldLayoutId id="2147484880" r:id="rId3"/>
    <p:sldLayoutId id="2147484881" r:id="rId4"/>
    <p:sldLayoutId id="2147484882" r:id="rId5"/>
    <p:sldLayoutId id="2147484883" r:id="rId6"/>
    <p:sldLayoutId id="2147484884" r:id="rId7"/>
    <p:sldLayoutId id="2147484885" r:id="rId8"/>
    <p:sldLayoutId id="2147484886" r:id="rId9"/>
    <p:sldLayoutId id="2147484887" r:id="rId10"/>
    <p:sldLayoutId id="2147484888" r:id="rId11"/>
  </p:sldLayoutIdLst>
  <p:txStyles>
    <p:titleStyle>
      <a:lvl1pPr algn="ctr" defTabSz="1217613" rtl="0" eaLnBrk="0" fontAlgn="base" hangingPunct="0">
        <a:spcBef>
          <a:spcPct val="0"/>
        </a:spcBef>
        <a:spcAft>
          <a:spcPct val="0"/>
        </a:spcAft>
        <a:defRPr sz="5800" kern="1200">
          <a:solidFill>
            <a:schemeClr val="tx1"/>
          </a:solidFill>
          <a:latin typeface="+mj-lt"/>
          <a:ea typeface="+mj-ea"/>
          <a:cs typeface="+mj-cs"/>
        </a:defRPr>
      </a:lvl1pPr>
      <a:lvl2pPr algn="ctr" defTabSz="1217613" rtl="0" eaLnBrk="0" fontAlgn="base" hangingPunct="0">
        <a:spcBef>
          <a:spcPct val="0"/>
        </a:spcBef>
        <a:spcAft>
          <a:spcPct val="0"/>
        </a:spcAft>
        <a:defRPr sz="5800">
          <a:solidFill>
            <a:schemeClr val="tx1"/>
          </a:solidFill>
          <a:latin typeface="Calibri" panose="020F0502020204030204" pitchFamily="34" charset="0"/>
        </a:defRPr>
      </a:lvl2pPr>
      <a:lvl3pPr algn="ctr" defTabSz="1217613" rtl="0" eaLnBrk="0" fontAlgn="base" hangingPunct="0">
        <a:spcBef>
          <a:spcPct val="0"/>
        </a:spcBef>
        <a:spcAft>
          <a:spcPct val="0"/>
        </a:spcAft>
        <a:defRPr sz="5800">
          <a:solidFill>
            <a:schemeClr val="tx1"/>
          </a:solidFill>
          <a:latin typeface="Calibri" panose="020F0502020204030204" pitchFamily="34" charset="0"/>
        </a:defRPr>
      </a:lvl3pPr>
      <a:lvl4pPr algn="ctr" defTabSz="1217613" rtl="0" eaLnBrk="0" fontAlgn="base" hangingPunct="0">
        <a:spcBef>
          <a:spcPct val="0"/>
        </a:spcBef>
        <a:spcAft>
          <a:spcPct val="0"/>
        </a:spcAft>
        <a:defRPr sz="5800">
          <a:solidFill>
            <a:schemeClr val="tx1"/>
          </a:solidFill>
          <a:latin typeface="Calibri" panose="020F0502020204030204" pitchFamily="34" charset="0"/>
        </a:defRPr>
      </a:lvl4pPr>
      <a:lvl5pPr algn="ctr" defTabSz="1217613" rtl="0" eaLnBrk="0" fontAlgn="base" hangingPunct="0">
        <a:spcBef>
          <a:spcPct val="0"/>
        </a:spcBef>
        <a:spcAft>
          <a:spcPct val="0"/>
        </a:spcAft>
        <a:defRPr sz="5800">
          <a:solidFill>
            <a:schemeClr val="tx1"/>
          </a:solidFill>
          <a:latin typeface="Calibri" panose="020F0502020204030204" pitchFamily="34" charset="0"/>
        </a:defRPr>
      </a:lvl5pPr>
      <a:lvl6pPr marL="457200" algn="ctr" defTabSz="1217613" rtl="0" fontAlgn="base">
        <a:spcBef>
          <a:spcPct val="0"/>
        </a:spcBef>
        <a:spcAft>
          <a:spcPct val="0"/>
        </a:spcAft>
        <a:defRPr sz="5800">
          <a:solidFill>
            <a:schemeClr val="tx1"/>
          </a:solidFill>
          <a:latin typeface="Calibri" panose="020F0502020204030204" pitchFamily="34" charset="0"/>
        </a:defRPr>
      </a:lvl6pPr>
      <a:lvl7pPr marL="914400" algn="ctr" defTabSz="1217613" rtl="0" fontAlgn="base">
        <a:spcBef>
          <a:spcPct val="0"/>
        </a:spcBef>
        <a:spcAft>
          <a:spcPct val="0"/>
        </a:spcAft>
        <a:defRPr sz="5800">
          <a:solidFill>
            <a:schemeClr val="tx1"/>
          </a:solidFill>
          <a:latin typeface="Calibri" panose="020F0502020204030204" pitchFamily="34" charset="0"/>
        </a:defRPr>
      </a:lvl7pPr>
      <a:lvl8pPr marL="1371600" algn="ctr" defTabSz="1217613" rtl="0" fontAlgn="base">
        <a:spcBef>
          <a:spcPct val="0"/>
        </a:spcBef>
        <a:spcAft>
          <a:spcPct val="0"/>
        </a:spcAft>
        <a:defRPr sz="5800">
          <a:solidFill>
            <a:schemeClr val="tx1"/>
          </a:solidFill>
          <a:latin typeface="Calibri" panose="020F0502020204030204" pitchFamily="34" charset="0"/>
        </a:defRPr>
      </a:lvl8pPr>
      <a:lvl9pPr marL="1828800" algn="ctr" defTabSz="1217613" rtl="0" fontAlgn="base">
        <a:spcBef>
          <a:spcPct val="0"/>
        </a:spcBef>
        <a:spcAft>
          <a:spcPct val="0"/>
        </a:spcAft>
        <a:defRPr sz="5800">
          <a:solidFill>
            <a:schemeClr val="tx1"/>
          </a:solidFill>
          <a:latin typeface="Calibri" panose="020F0502020204030204" pitchFamily="34" charset="0"/>
        </a:defRPr>
      </a:lvl9pPr>
    </p:titleStyle>
    <p:bodyStyle>
      <a:lvl1pPr marL="455613" indent="-455613" algn="l" defTabSz="1217613" rtl="0" eaLnBrk="0" fontAlgn="base" hangingPunct="0">
        <a:spcBef>
          <a:spcPct val="20000"/>
        </a:spcBef>
        <a:spcAft>
          <a:spcPct val="0"/>
        </a:spcAft>
        <a:buFont typeface="Arial" panose="020B0604020202020204" pitchFamily="34" charset="0"/>
        <a:buChar char="•"/>
        <a:defRPr sz="4200" kern="1200">
          <a:solidFill>
            <a:schemeClr val="tx1"/>
          </a:solidFill>
          <a:latin typeface="+mn-lt"/>
          <a:ea typeface="+mn-ea"/>
          <a:cs typeface="+mn-cs"/>
        </a:defRPr>
      </a:lvl1pPr>
      <a:lvl2pPr marL="989013" indent="-379413" algn="l" defTabSz="1217613" rtl="0" eaLnBrk="0" fontAlgn="base" hangingPunct="0">
        <a:spcBef>
          <a:spcPct val="20000"/>
        </a:spcBef>
        <a:spcAft>
          <a:spcPct val="0"/>
        </a:spcAft>
        <a:buFont typeface="Arial" panose="020B0604020202020204" pitchFamily="34" charset="0"/>
        <a:buChar char="–"/>
        <a:defRPr sz="3700" kern="1200">
          <a:solidFill>
            <a:schemeClr val="tx1"/>
          </a:solidFill>
          <a:latin typeface="+mn-lt"/>
          <a:ea typeface="+mn-ea"/>
          <a:cs typeface="+mn-cs"/>
        </a:defRPr>
      </a:lvl2pPr>
      <a:lvl3pPr marL="1522413" indent="-303213" algn="l" defTabSz="1217613"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3pPr>
      <a:lvl4pPr marL="2132013" indent="-303213" algn="l" defTabSz="1217613" rtl="0" eaLnBrk="0" fontAlgn="base" hangingPunct="0">
        <a:spcBef>
          <a:spcPct val="20000"/>
        </a:spcBef>
        <a:spcAft>
          <a:spcPct val="0"/>
        </a:spcAft>
        <a:buFont typeface="Arial" panose="020B0604020202020204" pitchFamily="34" charset="0"/>
        <a:buChar char="–"/>
        <a:defRPr sz="2600" kern="1200">
          <a:solidFill>
            <a:schemeClr val="tx1"/>
          </a:solidFill>
          <a:latin typeface="+mn-lt"/>
          <a:ea typeface="+mn-ea"/>
          <a:cs typeface="+mn-cs"/>
        </a:defRPr>
      </a:lvl4pPr>
      <a:lvl5pPr marL="2741613" indent="-303213" algn="l" defTabSz="1217613" rtl="0" eaLnBrk="0" fontAlgn="base" hangingPunct="0">
        <a:spcBef>
          <a:spcPct val="20000"/>
        </a:spcBef>
        <a:spcAft>
          <a:spcPct val="0"/>
        </a:spcAft>
        <a:buFont typeface="Arial" panose="020B0604020202020204" pitchFamily="34" charset="0"/>
        <a:buChar char="»"/>
        <a:defRPr sz="26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81CDCFDC-60C0-4D57-B86D-21C7416023F3}" type="datetimeFigureOut">
              <a:rPr lang="en-US" smtClean="0">
                <a:solidFill>
                  <a:prstClr val="black">
                    <a:tint val="75000"/>
                  </a:prstClr>
                </a:solidFill>
              </a:rPr>
              <a:pPr defTabSz="914400"/>
              <a:t>9/19/2024</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EF01BE82-B982-4D66-A0A6-3D5BBD2C12A0}" type="slidenum">
              <a:rPr lang="en-US" smtClean="0">
                <a:solidFill>
                  <a:prstClr val="black">
                    <a:tint val="75000"/>
                  </a:prstClr>
                </a:solidFill>
              </a:rPr>
              <a:pPr defTabSz="914400"/>
              <a:t>‹#›</a:t>
            </a:fld>
            <a:endParaRPr lang="en-US" dirty="0">
              <a:solidFill>
                <a:prstClr val="black">
                  <a:tint val="75000"/>
                </a:prstClr>
              </a:solidFill>
            </a:endParaRPr>
          </a:p>
        </p:txBody>
      </p:sp>
    </p:spTree>
    <p:extLst>
      <p:ext uri="{BB962C8B-B14F-4D97-AF65-F5344CB8AC3E}">
        <p14:creationId xmlns:p14="http://schemas.microsoft.com/office/powerpoint/2010/main" val="3840981375"/>
      </p:ext>
    </p:extLst>
  </p:cSld>
  <p:clrMap bg1="lt1" tx1="dk1" bg2="lt2" tx2="dk2" accent1="accent1" accent2="accent2" accent3="accent3" accent4="accent4" accent5="accent5" accent6="accent6" hlink="hlink" folHlink="folHlink"/>
  <p:sldLayoutIdLst>
    <p:sldLayoutId id="2147485046" r:id="rId1"/>
    <p:sldLayoutId id="2147485047" r:id="rId2"/>
    <p:sldLayoutId id="2147485048" r:id="rId3"/>
    <p:sldLayoutId id="2147485049" r:id="rId4"/>
    <p:sldLayoutId id="2147485050" r:id="rId5"/>
    <p:sldLayoutId id="2147485051" r:id="rId6"/>
    <p:sldLayoutId id="2147485052" r:id="rId7"/>
    <p:sldLayoutId id="2147485053" r:id="rId8"/>
    <p:sldLayoutId id="2147485054" r:id="rId9"/>
    <p:sldLayoutId id="2147485055" r:id="rId10"/>
    <p:sldLayoutId id="214748505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9.xml"/><Relationship Id="rId1" Type="http://schemas.openxmlformats.org/officeDocument/2006/relationships/tags" Target="../tags/tag2.xml"/><Relationship Id="rId6" Type="http://schemas.openxmlformats.org/officeDocument/2006/relationships/image" Target="../media/image20.wmf"/><Relationship Id="rId5" Type="http://schemas.openxmlformats.org/officeDocument/2006/relationships/image" Target="../media/image19.jpeg"/><Relationship Id="rId4" Type="http://schemas.openxmlformats.org/officeDocument/2006/relationships/image" Target="../media/image18.jpeg"/></Relationships>
</file>

<file path=ppt/slides/_rels/slide10.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96.xml"/></Relationships>
</file>

<file path=ppt/slides/_rels/slide11.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61.jpeg"/><Relationship Id="rId7" Type="http://schemas.openxmlformats.org/officeDocument/2006/relationships/image" Target="../media/image55.png"/><Relationship Id="rId2" Type="http://schemas.openxmlformats.org/officeDocument/2006/relationships/notesSlide" Target="../notesSlides/notesSlide3.xml"/><Relationship Id="rId1" Type="http://schemas.openxmlformats.org/officeDocument/2006/relationships/slideLayout" Target="../slideLayouts/slideLayout107.xml"/><Relationship Id="rId6" Type="http://schemas.openxmlformats.org/officeDocument/2006/relationships/image" Target="../media/image62.png"/><Relationship Id="rId11" Type="http://schemas.openxmlformats.org/officeDocument/2006/relationships/image" Target="../media/image65.png"/><Relationship Id="rId5" Type="http://schemas.openxmlformats.org/officeDocument/2006/relationships/image" Target="../media/image54.jpeg"/><Relationship Id="rId10" Type="http://schemas.openxmlformats.org/officeDocument/2006/relationships/image" Target="../media/image64.png"/><Relationship Id="rId4" Type="http://schemas.openxmlformats.org/officeDocument/2006/relationships/image" Target="../media/image60.jpeg"/><Relationship Id="rId9" Type="http://schemas.openxmlformats.org/officeDocument/2006/relationships/image" Target="../media/image63.png"/></Relationships>
</file>

<file path=ppt/slides/_rels/slide12.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61.jpeg"/><Relationship Id="rId7" Type="http://schemas.openxmlformats.org/officeDocument/2006/relationships/image" Target="../media/image55.png"/><Relationship Id="rId2" Type="http://schemas.openxmlformats.org/officeDocument/2006/relationships/notesSlide" Target="../notesSlides/notesSlide4.xml"/><Relationship Id="rId1" Type="http://schemas.openxmlformats.org/officeDocument/2006/relationships/slideLayout" Target="../slideLayouts/slideLayout107.xml"/><Relationship Id="rId6" Type="http://schemas.openxmlformats.org/officeDocument/2006/relationships/image" Target="../media/image62.png"/><Relationship Id="rId11" Type="http://schemas.openxmlformats.org/officeDocument/2006/relationships/image" Target="../media/image65.png"/><Relationship Id="rId5" Type="http://schemas.openxmlformats.org/officeDocument/2006/relationships/image" Target="../media/image54.jpeg"/><Relationship Id="rId10" Type="http://schemas.openxmlformats.org/officeDocument/2006/relationships/image" Target="../media/image64.png"/><Relationship Id="rId4" Type="http://schemas.openxmlformats.org/officeDocument/2006/relationships/image" Target="../media/image60.jpeg"/><Relationship Id="rId9" Type="http://schemas.openxmlformats.org/officeDocument/2006/relationships/image" Target="../media/image6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9.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jpeg"/></Relationships>
</file>

<file path=ppt/slides/_rels/slide15.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61.jpeg"/><Relationship Id="rId7" Type="http://schemas.openxmlformats.org/officeDocument/2006/relationships/image" Target="../media/image55.png"/><Relationship Id="rId2" Type="http://schemas.openxmlformats.org/officeDocument/2006/relationships/notesSlide" Target="../notesSlides/notesSlide5.xml"/><Relationship Id="rId1" Type="http://schemas.openxmlformats.org/officeDocument/2006/relationships/slideLayout" Target="../slideLayouts/slideLayout107.xml"/><Relationship Id="rId6" Type="http://schemas.openxmlformats.org/officeDocument/2006/relationships/image" Target="../media/image62.png"/><Relationship Id="rId11" Type="http://schemas.openxmlformats.org/officeDocument/2006/relationships/image" Target="../media/image65.png"/><Relationship Id="rId5" Type="http://schemas.openxmlformats.org/officeDocument/2006/relationships/image" Target="../media/image54.jpeg"/><Relationship Id="rId10" Type="http://schemas.openxmlformats.org/officeDocument/2006/relationships/image" Target="../media/image64.png"/><Relationship Id="rId4" Type="http://schemas.openxmlformats.org/officeDocument/2006/relationships/image" Target="../media/image60.jpeg"/><Relationship Id="rId9" Type="http://schemas.openxmlformats.org/officeDocument/2006/relationships/image" Target="../media/image63.png"/></Relationships>
</file>

<file path=ppt/slides/_rels/slide16.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72.svg"/><Relationship Id="rId7" Type="http://schemas.openxmlformats.org/officeDocument/2006/relationships/image" Target="../media/image62.png"/><Relationship Id="rId2" Type="http://schemas.openxmlformats.org/officeDocument/2006/relationships/image" Target="../media/image71.png"/><Relationship Id="rId1" Type="http://schemas.openxmlformats.org/officeDocument/2006/relationships/slideLayout" Target="../slideLayouts/slideLayout85.xml"/><Relationship Id="rId6" Type="http://schemas.openxmlformats.org/officeDocument/2006/relationships/image" Target="../media/image60.jpeg"/><Relationship Id="rId5" Type="http://schemas.openxmlformats.org/officeDocument/2006/relationships/image" Target="../media/image54.jpeg"/><Relationship Id="rId4" Type="http://schemas.openxmlformats.org/officeDocument/2006/relationships/image" Target="../media/image61.jpeg"/><Relationship Id="rId9" Type="http://schemas.openxmlformats.org/officeDocument/2006/relationships/image" Target="../media/image56.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08.xml"/><Relationship Id="rId1" Type="http://schemas.openxmlformats.org/officeDocument/2006/relationships/tags" Target="../tags/tag6.xml"/><Relationship Id="rId4" Type="http://schemas.openxmlformats.org/officeDocument/2006/relationships/image" Target="../media/image73.png"/></Relationships>
</file>

<file path=ppt/slides/_rels/slide18.xml.rels><?xml version="1.0" encoding="UTF-8" standalone="yes"?>
<Relationships xmlns="http://schemas.openxmlformats.org/package/2006/relationships"><Relationship Id="rId8" Type="http://schemas.openxmlformats.org/officeDocument/2006/relationships/image" Target="../media/image80.jpeg"/><Relationship Id="rId3" Type="http://schemas.openxmlformats.org/officeDocument/2006/relationships/image" Target="../media/image75.png"/><Relationship Id="rId7" Type="http://schemas.openxmlformats.org/officeDocument/2006/relationships/image" Target="../media/image79.jpeg"/><Relationship Id="rId12" Type="http://schemas.openxmlformats.org/officeDocument/2006/relationships/image" Target="../media/image81.png"/><Relationship Id="rId2" Type="http://schemas.openxmlformats.org/officeDocument/2006/relationships/image" Target="../media/image74.jpeg"/><Relationship Id="rId1" Type="http://schemas.openxmlformats.org/officeDocument/2006/relationships/slideLayout" Target="../slideLayouts/slideLayout85.xml"/><Relationship Id="rId6" Type="http://schemas.openxmlformats.org/officeDocument/2006/relationships/image" Target="../media/image78.jpeg"/><Relationship Id="rId11" Type="http://schemas.openxmlformats.org/officeDocument/2006/relationships/image" Target="../media/image65.png"/><Relationship Id="rId5" Type="http://schemas.openxmlformats.org/officeDocument/2006/relationships/image" Target="../media/image77.jpeg"/><Relationship Id="rId10" Type="http://schemas.openxmlformats.org/officeDocument/2006/relationships/image" Target="../media/image64.png"/><Relationship Id="rId4" Type="http://schemas.openxmlformats.org/officeDocument/2006/relationships/image" Target="../media/image76.jpeg"/><Relationship Id="rId9" Type="http://schemas.openxmlformats.org/officeDocument/2006/relationships/image" Target="../media/image6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2.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slide" Target="slide6.xml"/><Relationship Id="rId18" Type="http://schemas.openxmlformats.org/officeDocument/2006/relationships/image" Target="../media/image31.png"/><Relationship Id="rId26" Type="http://schemas.openxmlformats.org/officeDocument/2006/relationships/image" Target="../media/image37.gif"/><Relationship Id="rId3" Type="http://schemas.openxmlformats.org/officeDocument/2006/relationships/audio" Target="../media/audio1.wav"/><Relationship Id="rId21" Type="http://schemas.openxmlformats.org/officeDocument/2006/relationships/image" Target="../media/image33.png"/><Relationship Id="rId7" Type="http://schemas.openxmlformats.org/officeDocument/2006/relationships/slide" Target="slide8.xml"/><Relationship Id="rId12" Type="http://schemas.openxmlformats.org/officeDocument/2006/relationships/image" Target="../media/image27.png"/><Relationship Id="rId17" Type="http://schemas.openxmlformats.org/officeDocument/2006/relationships/image" Target="../media/image30.png"/><Relationship Id="rId25" Type="http://schemas.openxmlformats.org/officeDocument/2006/relationships/image" Target="../media/image36.gif"/><Relationship Id="rId2" Type="http://schemas.openxmlformats.org/officeDocument/2006/relationships/notesSlide" Target="../notesSlides/notesSlide2.xml"/><Relationship Id="rId16" Type="http://schemas.openxmlformats.org/officeDocument/2006/relationships/slide" Target="slide5.xml"/><Relationship Id="rId20" Type="http://schemas.openxmlformats.org/officeDocument/2006/relationships/image" Target="../media/image32.png"/><Relationship Id="rId29" Type="http://schemas.openxmlformats.org/officeDocument/2006/relationships/image" Target="../media/image40.png"/><Relationship Id="rId1" Type="http://schemas.openxmlformats.org/officeDocument/2006/relationships/slideLayout" Target="../slideLayouts/slideLayout220.xml"/><Relationship Id="rId6" Type="http://schemas.openxmlformats.org/officeDocument/2006/relationships/image" Target="../media/image23.png"/><Relationship Id="rId11" Type="http://schemas.openxmlformats.org/officeDocument/2006/relationships/image" Target="../media/image26.png"/><Relationship Id="rId24" Type="http://schemas.openxmlformats.org/officeDocument/2006/relationships/image" Target="../media/image35.gif"/><Relationship Id="rId5" Type="http://schemas.openxmlformats.org/officeDocument/2006/relationships/image" Target="../media/image22.png"/><Relationship Id="rId15" Type="http://schemas.openxmlformats.org/officeDocument/2006/relationships/image" Target="../media/image29.png"/><Relationship Id="rId23" Type="http://schemas.openxmlformats.org/officeDocument/2006/relationships/image" Target="../media/image34.png"/><Relationship Id="rId28" Type="http://schemas.openxmlformats.org/officeDocument/2006/relationships/image" Target="../media/image39.gif"/><Relationship Id="rId10" Type="http://schemas.openxmlformats.org/officeDocument/2006/relationships/slide" Target="slide7.xml"/><Relationship Id="rId19" Type="http://schemas.openxmlformats.org/officeDocument/2006/relationships/slide" Target="slide4.xml"/><Relationship Id="rId4" Type="http://schemas.openxmlformats.org/officeDocument/2006/relationships/image" Target="../media/image21.jpeg"/><Relationship Id="rId9" Type="http://schemas.openxmlformats.org/officeDocument/2006/relationships/image" Target="../media/image25.png"/><Relationship Id="rId14" Type="http://schemas.openxmlformats.org/officeDocument/2006/relationships/image" Target="../media/image28.png"/><Relationship Id="rId22" Type="http://schemas.openxmlformats.org/officeDocument/2006/relationships/slide" Target="slide3.xml"/><Relationship Id="rId27" Type="http://schemas.openxmlformats.org/officeDocument/2006/relationships/image" Target="../media/image38.png"/></Relationships>
</file>

<file path=ppt/slides/_rels/slide20.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61.jpeg"/><Relationship Id="rId7" Type="http://schemas.openxmlformats.org/officeDocument/2006/relationships/image" Target="../media/image55.png"/><Relationship Id="rId2" Type="http://schemas.openxmlformats.org/officeDocument/2006/relationships/notesSlide" Target="../notesSlides/notesSlide7.xml"/><Relationship Id="rId1" Type="http://schemas.openxmlformats.org/officeDocument/2006/relationships/slideLayout" Target="../slideLayouts/slideLayout107.xml"/><Relationship Id="rId6" Type="http://schemas.openxmlformats.org/officeDocument/2006/relationships/image" Target="../media/image62.png"/><Relationship Id="rId5" Type="http://schemas.openxmlformats.org/officeDocument/2006/relationships/image" Target="../media/image54.jpeg"/><Relationship Id="rId4" Type="http://schemas.openxmlformats.org/officeDocument/2006/relationships/image" Target="../media/image60.jpeg"/></Relationships>
</file>

<file path=ppt/slides/_rels/slide2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8.xml"/><Relationship Id="rId1" Type="http://schemas.openxmlformats.org/officeDocument/2006/relationships/slideLayout" Target="../slideLayouts/slideLayout173.xml"/></Relationships>
</file>

<file path=ppt/slides/_rels/slide22.xml.rels><?xml version="1.0" encoding="UTF-8" standalone="yes"?>
<Relationships xmlns="http://schemas.openxmlformats.org/package/2006/relationships"><Relationship Id="rId2" Type="http://schemas.openxmlformats.org/officeDocument/2006/relationships/image" Target="../media/image83.gif"/><Relationship Id="rId1" Type="http://schemas.openxmlformats.org/officeDocument/2006/relationships/slideLayout" Target="../slideLayouts/slideLayout173.xml"/></Relationships>
</file>

<file path=ppt/slides/_rels/slide2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slideLayout" Target="../slideLayouts/slideLayout196.xml"/><Relationship Id="rId1" Type="http://schemas.openxmlformats.org/officeDocument/2006/relationships/tags" Target="../tags/tag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9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9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96.xml"/></Relationships>
</file>

<file path=ppt/slides/_rels/slide27.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7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7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07.xml"/></Relationships>
</file>

<file path=ppt/slides/_rels/slide3.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41.png"/><Relationship Id="rId7" Type="http://schemas.openxmlformats.org/officeDocument/2006/relationships/image" Target="../media/image44.png"/><Relationship Id="rId2" Type="http://schemas.openxmlformats.org/officeDocument/2006/relationships/audio" Target="../media/audio2.wav"/><Relationship Id="rId1" Type="http://schemas.openxmlformats.org/officeDocument/2006/relationships/slideLayout" Target="../slideLayouts/slideLayout220.xml"/><Relationship Id="rId6" Type="http://schemas.openxmlformats.org/officeDocument/2006/relationships/slide" Target="slide2.xml"/><Relationship Id="rId5" Type="http://schemas.openxmlformats.org/officeDocument/2006/relationships/image" Target="../media/image43.jpeg"/><Relationship Id="rId4" Type="http://schemas.openxmlformats.org/officeDocument/2006/relationships/image" Target="../media/image42.jpeg"/><Relationship Id="rId9" Type="http://schemas.openxmlformats.org/officeDocument/2006/relationships/image" Target="../media/image46.png"/></Relationships>
</file>

<file path=ppt/slides/_rels/slide30.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61.jpeg"/><Relationship Id="rId7" Type="http://schemas.openxmlformats.org/officeDocument/2006/relationships/image" Target="../media/image55.png"/><Relationship Id="rId2" Type="http://schemas.openxmlformats.org/officeDocument/2006/relationships/notesSlide" Target="../notesSlides/notesSlide10.xml"/><Relationship Id="rId1" Type="http://schemas.openxmlformats.org/officeDocument/2006/relationships/slideLayout" Target="../slideLayouts/slideLayout107.xml"/><Relationship Id="rId6" Type="http://schemas.openxmlformats.org/officeDocument/2006/relationships/image" Target="../media/image62.png"/><Relationship Id="rId5" Type="http://schemas.openxmlformats.org/officeDocument/2006/relationships/image" Target="../media/image54.jpeg"/><Relationship Id="rId4" Type="http://schemas.openxmlformats.org/officeDocument/2006/relationships/image" Target="../media/image60.jpeg"/></Relationships>
</file>

<file path=ppt/slides/_rels/slide3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107.xml"/></Relationships>
</file>

<file path=ppt/slides/_rels/slide32.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11.xml"/><Relationship Id="rId1" Type="http://schemas.openxmlformats.org/officeDocument/2006/relationships/slideLayout" Target="../slideLayouts/slideLayout178.xml"/></Relationships>
</file>

<file path=ppt/slides/_rels/slide33.xml.rels><?xml version="1.0" encoding="UTF-8" standalone="yes"?>
<Relationships xmlns="http://schemas.openxmlformats.org/package/2006/relationships"><Relationship Id="rId3" Type="http://schemas.openxmlformats.org/officeDocument/2006/relationships/image" Target="../media/image88.png"/><Relationship Id="rId7" Type="http://schemas.openxmlformats.org/officeDocument/2006/relationships/image" Target="../media/image91.jpeg"/><Relationship Id="rId2" Type="http://schemas.openxmlformats.org/officeDocument/2006/relationships/notesSlide" Target="../notesSlides/notesSlide12.xml"/><Relationship Id="rId1" Type="http://schemas.openxmlformats.org/officeDocument/2006/relationships/slideLayout" Target="../slideLayouts/slideLayout107.xml"/><Relationship Id="rId6" Type="http://schemas.openxmlformats.org/officeDocument/2006/relationships/image" Target="../media/image90.jpeg"/><Relationship Id="rId5" Type="http://schemas.openxmlformats.org/officeDocument/2006/relationships/image" Target="../media/image56.png"/><Relationship Id="rId4" Type="http://schemas.openxmlformats.org/officeDocument/2006/relationships/image" Target="../media/image89.png"/></Relationships>
</file>

<file path=ppt/slides/_rels/slide34.xml.rels><?xml version="1.0" encoding="UTF-8" standalone="yes"?>
<Relationships xmlns="http://schemas.openxmlformats.org/package/2006/relationships"><Relationship Id="rId3" Type="http://schemas.openxmlformats.org/officeDocument/2006/relationships/image" Target="../media/image93.wmf"/><Relationship Id="rId2" Type="http://schemas.openxmlformats.org/officeDocument/2006/relationships/image" Target="../media/image92.wmf"/><Relationship Id="rId1" Type="http://schemas.openxmlformats.org/officeDocument/2006/relationships/slideLayout" Target="../slideLayouts/slideLayout107.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9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4.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image" Target="../media/image41.png"/><Relationship Id="rId7" Type="http://schemas.openxmlformats.org/officeDocument/2006/relationships/image" Target="../media/image46.png"/><Relationship Id="rId2" Type="http://schemas.openxmlformats.org/officeDocument/2006/relationships/audio" Target="../media/audio2.wav"/><Relationship Id="rId1" Type="http://schemas.openxmlformats.org/officeDocument/2006/relationships/slideLayout" Target="../slideLayouts/slideLayout220.xml"/><Relationship Id="rId6" Type="http://schemas.openxmlformats.org/officeDocument/2006/relationships/image" Target="../media/image45.jpeg"/><Relationship Id="rId5" Type="http://schemas.openxmlformats.org/officeDocument/2006/relationships/image" Target="../media/image43.jpeg"/><Relationship Id="rId4" Type="http://schemas.openxmlformats.org/officeDocument/2006/relationships/image" Target="../media/image42.jpeg"/><Relationship Id="rId9" Type="http://schemas.openxmlformats.org/officeDocument/2006/relationships/image" Target="../media/image44.png"/></Relationships>
</file>

<file path=ppt/slides/_rels/slide5.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1.png"/><Relationship Id="rId7" Type="http://schemas.openxmlformats.org/officeDocument/2006/relationships/slide" Target="slide2.xml"/><Relationship Id="rId2" Type="http://schemas.openxmlformats.org/officeDocument/2006/relationships/audio" Target="../media/audio2.wav"/><Relationship Id="rId1" Type="http://schemas.openxmlformats.org/officeDocument/2006/relationships/slideLayout" Target="../slideLayouts/slideLayout220.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6.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1.png"/><Relationship Id="rId7" Type="http://schemas.openxmlformats.org/officeDocument/2006/relationships/image" Target="../media/image44.png"/><Relationship Id="rId2" Type="http://schemas.openxmlformats.org/officeDocument/2006/relationships/audio" Target="../media/audio2.wav"/><Relationship Id="rId1" Type="http://schemas.openxmlformats.org/officeDocument/2006/relationships/slideLayout" Target="../slideLayouts/slideLayout220.xml"/><Relationship Id="rId6" Type="http://schemas.openxmlformats.org/officeDocument/2006/relationships/slide" Target="slide2.xml"/><Relationship Id="rId5" Type="http://schemas.openxmlformats.org/officeDocument/2006/relationships/image" Target="../media/image50.jpeg"/><Relationship Id="rId4" Type="http://schemas.openxmlformats.org/officeDocument/2006/relationships/image" Target="../media/image48.jpeg"/></Relationships>
</file>

<file path=ppt/slides/_rels/slide7.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1.png"/><Relationship Id="rId7" Type="http://schemas.openxmlformats.org/officeDocument/2006/relationships/slide" Target="slide2.xml"/><Relationship Id="rId2" Type="http://schemas.openxmlformats.org/officeDocument/2006/relationships/audio" Target="../media/audio2.wav"/><Relationship Id="rId1" Type="http://schemas.openxmlformats.org/officeDocument/2006/relationships/slideLayout" Target="../slideLayouts/slideLayout220.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7.jpeg"/></Relationships>
</file>

<file path=ppt/slides/_rels/slide8.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image" Target="../media/image41.png"/><Relationship Id="rId7" Type="http://schemas.openxmlformats.org/officeDocument/2006/relationships/image" Target="../media/image53.jpg"/><Relationship Id="rId2" Type="http://schemas.openxmlformats.org/officeDocument/2006/relationships/audio" Target="../media/audio2.wav"/><Relationship Id="rId1" Type="http://schemas.openxmlformats.org/officeDocument/2006/relationships/slideLayout" Target="../slideLayouts/slideLayout220.xml"/><Relationship Id="rId6" Type="http://schemas.openxmlformats.org/officeDocument/2006/relationships/image" Target="../media/image45.jpeg"/><Relationship Id="rId5" Type="http://schemas.openxmlformats.org/officeDocument/2006/relationships/image" Target="../media/image52.jpg"/><Relationship Id="rId4" Type="http://schemas.openxmlformats.org/officeDocument/2006/relationships/image" Target="../media/image51.jpg"/><Relationship Id="rId9" Type="http://schemas.openxmlformats.org/officeDocument/2006/relationships/image" Target="../media/image44.png"/></Relationships>
</file>

<file path=ppt/slides/_rels/slide9.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tags" Target="../tags/tag5.xml"/><Relationship Id="rId7" Type="http://schemas.openxmlformats.org/officeDocument/2006/relationships/image" Target="../media/image56.png"/><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55.png"/><Relationship Id="rId5" Type="http://schemas.openxmlformats.org/officeDocument/2006/relationships/image" Target="../media/image54.jpeg"/><Relationship Id="rId10" Type="http://schemas.openxmlformats.org/officeDocument/2006/relationships/image" Target="../media/image59.jpeg"/><Relationship Id="rId4" Type="http://schemas.openxmlformats.org/officeDocument/2006/relationships/slideLayout" Target="../slideLayouts/slideLayout7.xml"/><Relationship Id="rId9" Type="http://schemas.openxmlformats.org/officeDocument/2006/relationships/image" Target="../media/image5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TextBox 1"/>
          <p:cNvSpPr txBox="1">
            <a:spLocks noChangeArrowheads="1"/>
          </p:cNvSpPr>
          <p:nvPr/>
        </p:nvSpPr>
        <p:spPr bwMode="auto">
          <a:xfrm>
            <a:off x="2514600" y="304801"/>
            <a:ext cx="7620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b="1">
                <a:solidFill>
                  <a:srgbClr val="0000FF"/>
                </a:solidFill>
                <a:latin typeface=".VnCentury Schoolbook" panose="020B7200000000000000" pitchFamily="34" charset="0"/>
                <a:cs typeface="Arial" panose="020B0604020202020204" pitchFamily="34" charset="0"/>
              </a:defRPr>
            </a:lvl1pPr>
            <a:lvl2pPr marL="742950" indent="-285750" eaLnBrk="0" hangingPunct="0">
              <a:defRPr sz="2200" b="1">
                <a:solidFill>
                  <a:srgbClr val="0000FF"/>
                </a:solidFill>
                <a:latin typeface=".VnCentury Schoolbook" panose="020B7200000000000000" pitchFamily="34" charset="0"/>
                <a:cs typeface="Arial" panose="020B0604020202020204" pitchFamily="34" charset="0"/>
              </a:defRPr>
            </a:lvl2pPr>
            <a:lvl3pPr marL="1143000" indent="-228600" eaLnBrk="0" hangingPunct="0">
              <a:defRPr sz="2200" b="1">
                <a:solidFill>
                  <a:srgbClr val="0000FF"/>
                </a:solidFill>
                <a:latin typeface=".VnCentury Schoolbook" panose="020B7200000000000000" pitchFamily="34" charset="0"/>
                <a:cs typeface="Arial" panose="020B0604020202020204" pitchFamily="34" charset="0"/>
              </a:defRPr>
            </a:lvl3pPr>
            <a:lvl4pPr marL="1600200" indent="-228600" eaLnBrk="0" hangingPunct="0">
              <a:defRPr sz="2200" b="1">
                <a:solidFill>
                  <a:srgbClr val="0000FF"/>
                </a:solidFill>
                <a:latin typeface=".VnCentury Schoolbook" panose="020B7200000000000000" pitchFamily="34" charset="0"/>
                <a:cs typeface="Arial" panose="020B0604020202020204" pitchFamily="34" charset="0"/>
              </a:defRPr>
            </a:lvl4pPr>
            <a:lvl5pPr marL="2057400" indent="-228600" eaLnBrk="0" hangingPunct="0">
              <a:defRPr sz="2200" b="1">
                <a:solidFill>
                  <a:srgbClr val="0000FF"/>
                </a:solidFill>
                <a:latin typeface=".VnCentury Schoolbook" panose="020B7200000000000000" pitchFamily="34" charset="0"/>
                <a:cs typeface="Arial" panose="020B0604020202020204" pitchFamily="34" charset="0"/>
              </a:defRPr>
            </a:lvl5pPr>
            <a:lvl6pPr marL="25146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6pPr>
            <a:lvl7pPr marL="29718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7pPr>
            <a:lvl8pPr marL="34290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8pPr>
            <a:lvl9pPr marL="38862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9pPr>
          </a:lstStyle>
          <a:p>
            <a:pPr algn="ctr" defTabSz="914400" eaLnBrk="1" fontAlgn="base" hangingPunct="1">
              <a:spcBef>
                <a:spcPct val="0"/>
              </a:spcBef>
              <a:spcAft>
                <a:spcPct val="0"/>
              </a:spcAft>
            </a:pPr>
            <a:r>
              <a:rPr lang="en-US" altLang="vi-VN" sz="2400" b="0" dirty="0">
                <a:latin typeface="Times New Roman" panose="02020603050405020304" pitchFamily="18" charset="0"/>
                <a:ea typeface="宋体" panose="02010600030101010101" pitchFamily="2" charset="-122"/>
                <a:cs typeface="Times New Roman" panose="02020603050405020304" pitchFamily="18" charset="0"/>
              </a:rPr>
              <a:t>TRƯỜNG TRUNG HỌC CƠ SỞ ĐÔ THỊ VIỆT HƯNG</a:t>
            </a:r>
          </a:p>
        </p:txBody>
      </p:sp>
      <p:grpSp>
        <p:nvGrpSpPr>
          <p:cNvPr id="10" name="Group 2"/>
          <p:cNvGrpSpPr>
            <a:grpSpLocks noChangeAspect="1"/>
          </p:cNvGrpSpPr>
          <p:nvPr/>
        </p:nvGrpSpPr>
        <p:grpSpPr bwMode="auto">
          <a:xfrm>
            <a:off x="6862693" y="3377270"/>
            <a:ext cx="5647618" cy="3375025"/>
            <a:chOff x="0" y="0"/>
            <a:chExt cx="5460" cy="3810"/>
          </a:xfrm>
        </p:grpSpPr>
        <p:sp>
          <p:nvSpPr>
            <p:cNvPr id="11" name="AutoShape 3"/>
            <p:cNvSpPr>
              <a:spLocks noChangeAspect="1" noChangeArrowheads="1"/>
            </p:cNvSpPr>
            <p:nvPr/>
          </p:nvSpPr>
          <p:spPr bwMode="auto">
            <a:xfrm>
              <a:off x="0" y="0"/>
              <a:ext cx="5460" cy="3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defTabSz="914400">
                <a:spcBef>
                  <a:spcPct val="0"/>
                </a:spcBef>
                <a:buClrTx/>
                <a:buSzTx/>
                <a:buFontTx/>
                <a:buNone/>
              </a:pPr>
              <a:endParaRPr lang="en-US" altLang="en-US">
                <a:solidFill>
                  <a:prstClr val="black"/>
                </a:solidFill>
                <a:latin typeface="Arial" panose="020B0604020202020204" pitchFamily="34" charset="0"/>
                <a:ea typeface="宋体" panose="02010600030101010101" pitchFamily="2" charset="-122"/>
                <a:cs typeface="Arial" panose="020B0604020202020204" pitchFamily="34" charset="0"/>
              </a:endParaRPr>
            </a:p>
          </p:txBody>
        </p:sp>
        <p:sp>
          <p:nvSpPr>
            <p:cNvPr id="16" name="Freeform 4"/>
            <p:cNvSpPr>
              <a:spLocks/>
            </p:cNvSpPr>
            <p:nvPr/>
          </p:nvSpPr>
          <p:spPr bwMode="auto">
            <a:xfrm>
              <a:off x="1120" y="906"/>
              <a:ext cx="3220" cy="1998"/>
            </a:xfrm>
            <a:custGeom>
              <a:avLst/>
              <a:gdLst>
                <a:gd name="T0" fmla="*/ 648 w 3220"/>
                <a:gd name="T1" fmla="*/ 48 h 1998"/>
                <a:gd name="T2" fmla="*/ 807 w 3220"/>
                <a:gd name="T3" fmla="*/ 100 h 1998"/>
                <a:gd name="T4" fmla="*/ 952 w 3220"/>
                <a:gd name="T5" fmla="*/ 104 h 1998"/>
                <a:gd name="T6" fmla="*/ 1091 w 3220"/>
                <a:gd name="T7" fmla="*/ 88 h 1998"/>
                <a:gd name="T8" fmla="*/ 1219 w 3220"/>
                <a:gd name="T9" fmla="*/ 68 h 1998"/>
                <a:gd name="T10" fmla="*/ 1339 w 3220"/>
                <a:gd name="T11" fmla="*/ 64 h 1998"/>
                <a:gd name="T12" fmla="*/ 1452 w 3220"/>
                <a:gd name="T13" fmla="*/ 96 h 1998"/>
                <a:gd name="T14" fmla="*/ 1560 w 3220"/>
                <a:gd name="T15" fmla="*/ 187 h 1998"/>
                <a:gd name="T16" fmla="*/ 1665 w 3220"/>
                <a:gd name="T17" fmla="*/ 195 h 1998"/>
                <a:gd name="T18" fmla="*/ 1759 w 3220"/>
                <a:gd name="T19" fmla="*/ 100 h 1998"/>
                <a:gd name="T20" fmla="*/ 1842 w 3220"/>
                <a:gd name="T21" fmla="*/ 44 h 1998"/>
                <a:gd name="T22" fmla="*/ 1918 w 3220"/>
                <a:gd name="T23" fmla="*/ 20 h 1998"/>
                <a:gd name="T24" fmla="*/ 1984 w 3220"/>
                <a:gd name="T25" fmla="*/ 16 h 1998"/>
                <a:gd name="T26" fmla="*/ 2049 w 3220"/>
                <a:gd name="T27" fmla="*/ 32 h 1998"/>
                <a:gd name="T28" fmla="*/ 2114 w 3220"/>
                <a:gd name="T29" fmla="*/ 52 h 1998"/>
                <a:gd name="T30" fmla="*/ 2188 w 3220"/>
                <a:gd name="T31" fmla="*/ 72 h 1998"/>
                <a:gd name="T32" fmla="*/ 2271 w 3220"/>
                <a:gd name="T33" fmla="*/ 92 h 1998"/>
                <a:gd name="T34" fmla="*/ 2365 w 3220"/>
                <a:gd name="T35" fmla="*/ 96 h 1998"/>
                <a:gd name="T36" fmla="*/ 2475 w 3220"/>
                <a:gd name="T37" fmla="*/ 88 h 1998"/>
                <a:gd name="T38" fmla="*/ 2600 w 3220"/>
                <a:gd name="T39" fmla="*/ 56 h 1998"/>
                <a:gd name="T40" fmla="*/ 2680 w 3220"/>
                <a:gd name="T41" fmla="*/ 68 h 1998"/>
                <a:gd name="T42" fmla="*/ 2714 w 3220"/>
                <a:gd name="T43" fmla="*/ 159 h 1998"/>
                <a:gd name="T44" fmla="*/ 2762 w 3220"/>
                <a:gd name="T45" fmla="*/ 251 h 1998"/>
                <a:gd name="T46" fmla="*/ 2811 w 3220"/>
                <a:gd name="T47" fmla="*/ 315 h 1998"/>
                <a:gd name="T48" fmla="*/ 3220 w 3220"/>
                <a:gd name="T49" fmla="*/ 1903 h 1998"/>
                <a:gd name="T50" fmla="*/ 1819 w 3220"/>
                <a:gd name="T51" fmla="*/ 1907 h 1998"/>
                <a:gd name="T52" fmla="*/ 1842 w 3220"/>
                <a:gd name="T53" fmla="*/ 1934 h 1998"/>
                <a:gd name="T54" fmla="*/ 1862 w 3220"/>
                <a:gd name="T55" fmla="*/ 1966 h 1998"/>
                <a:gd name="T56" fmla="*/ 1850 w 3220"/>
                <a:gd name="T57" fmla="*/ 1994 h 1998"/>
                <a:gd name="T58" fmla="*/ 1776 w 3220"/>
                <a:gd name="T59" fmla="*/ 1998 h 1998"/>
                <a:gd name="T60" fmla="*/ 1643 w 3220"/>
                <a:gd name="T61" fmla="*/ 1998 h 1998"/>
                <a:gd name="T62" fmla="*/ 1501 w 3220"/>
                <a:gd name="T63" fmla="*/ 1998 h 1998"/>
                <a:gd name="T64" fmla="*/ 1404 w 3220"/>
                <a:gd name="T65" fmla="*/ 1998 h 1998"/>
                <a:gd name="T66" fmla="*/ 1356 w 3220"/>
                <a:gd name="T67" fmla="*/ 1994 h 1998"/>
                <a:gd name="T68" fmla="*/ 1336 w 3220"/>
                <a:gd name="T69" fmla="*/ 1966 h 1998"/>
                <a:gd name="T70" fmla="*/ 1353 w 3220"/>
                <a:gd name="T71" fmla="*/ 1934 h 1998"/>
                <a:gd name="T72" fmla="*/ 1376 w 3220"/>
                <a:gd name="T73" fmla="*/ 1907 h 1998"/>
                <a:gd name="T74" fmla="*/ 0 w 3220"/>
                <a:gd name="T75" fmla="*/ 1903 h 1998"/>
                <a:gd name="T76" fmla="*/ 375 w 3220"/>
                <a:gd name="T77" fmla="*/ 299 h 1998"/>
                <a:gd name="T78" fmla="*/ 421 w 3220"/>
                <a:gd name="T79" fmla="*/ 255 h 1998"/>
                <a:gd name="T80" fmla="*/ 463 w 3220"/>
                <a:gd name="T81" fmla="*/ 191 h 1998"/>
                <a:gd name="T82" fmla="*/ 495 w 3220"/>
                <a:gd name="T83" fmla="*/ 116 h 1998"/>
                <a:gd name="T84" fmla="*/ 549 w 3220"/>
                <a:gd name="T85" fmla="*/ 84 h 199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220"/>
                <a:gd name="T130" fmla="*/ 0 h 1998"/>
                <a:gd name="T131" fmla="*/ 3220 w 3220"/>
                <a:gd name="T132" fmla="*/ 1998 h 199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220" h="1998">
                  <a:moveTo>
                    <a:pt x="563" y="0"/>
                  </a:moveTo>
                  <a:lnTo>
                    <a:pt x="648" y="48"/>
                  </a:lnTo>
                  <a:lnTo>
                    <a:pt x="728" y="80"/>
                  </a:lnTo>
                  <a:lnTo>
                    <a:pt x="807" y="100"/>
                  </a:lnTo>
                  <a:lnTo>
                    <a:pt x="881" y="108"/>
                  </a:lnTo>
                  <a:lnTo>
                    <a:pt x="952" y="104"/>
                  </a:lnTo>
                  <a:lnTo>
                    <a:pt x="1023" y="100"/>
                  </a:lnTo>
                  <a:lnTo>
                    <a:pt x="1091" y="88"/>
                  </a:lnTo>
                  <a:lnTo>
                    <a:pt x="1157" y="76"/>
                  </a:lnTo>
                  <a:lnTo>
                    <a:pt x="1219" y="68"/>
                  </a:lnTo>
                  <a:lnTo>
                    <a:pt x="1279" y="64"/>
                  </a:lnTo>
                  <a:lnTo>
                    <a:pt x="1339" y="64"/>
                  </a:lnTo>
                  <a:lnTo>
                    <a:pt x="1395" y="76"/>
                  </a:lnTo>
                  <a:lnTo>
                    <a:pt x="1452" y="96"/>
                  </a:lnTo>
                  <a:lnTo>
                    <a:pt x="1506" y="131"/>
                  </a:lnTo>
                  <a:lnTo>
                    <a:pt x="1560" y="187"/>
                  </a:lnTo>
                  <a:lnTo>
                    <a:pt x="1611" y="259"/>
                  </a:lnTo>
                  <a:lnTo>
                    <a:pt x="1665" y="195"/>
                  </a:lnTo>
                  <a:lnTo>
                    <a:pt x="1714" y="139"/>
                  </a:lnTo>
                  <a:lnTo>
                    <a:pt x="1759" y="100"/>
                  </a:lnTo>
                  <a:lnTo>
                    <a:pt x="1802" y="64"/>
                  </a:lnTo>
                  <a:lnTo>
                    <a:pt x="1842" y="44"/>
                  </a:lnTo>
                  <a:lnTo>
                    <a:pt x="1881" y="28"/>
                  </a:lnTo>
                  <a:lnTo>
                    <a:pt x="1918" y="20"/>
                  </a:lnTo>
                  <a:lnTo>
                    <a:pt x="1952" y="16"/>
                  </a:lnTo>
                  <a:lnTo>
                    <a:pt x="1984" y="16"/>
                  </a:lnTo>
                  <a:lnTo>
                    <a:pt x="2015" y="24"/>
                  </a:lnTo>
                  <a:lnTo>
                    <a:pt x="2049" y="32"/>
                  </a:lnTo>
                  <a:lnTo>
                    <a:pt x="2080" y="40"/>
                  </a:lnTo>
                  <a:lnTo>
                    <a:pt x="2114" y="52"/>
                  </a:lnTo>
                  <a:lnTo>
                    <a:pt x="2151" y="64"/>
                  </a:lnTo>
                  <a:lnTo>
                    <a:pt x="2188" y="72"/>
                  </a:lnTo>
                  <a:lnTo>
                    <a:pt x="2228" y="84"/>
                  </a:lnTo>
                  <a:lnTo>
                    <a:pt x="2271" y="92"/>
                  </a:lnTo>
                  <a:lnTo>
                    <a:pt x="2316" y="96"/>
                  </a:lnTo>
                  <a:lnTo>
                    <a:pt x="2365" y="96"/>
                  </a:lnTo>
                  <a:lnTo>
                    <a:pt x="2419" y="96"/>
                  </a:lnTo>
                  <a:lnTo>
                    <a:pt x="2475" y="88"/>
                  </a:lnTo>
                  <a:lnTo>
                    <a:pt x="2535" y="76"/>
                  </a:lnTo>
                  <a:lnTo>
                    <a:pt x="2600" y="56"/>
                  </a:lnTo>
                  <a:lnTo>
                    <a:pt x="2671" y="32"/>
                  </a:lnTo>
                  <a:lnTo>
                    <a:pt x="2680" y="68"/>
                  </a:lnTo>
                  <a:lnTo>
                    <a:pt x="2697" y="112"/>
                  </a:lnTo>
                  <a:lnTo>
                    <a:pt x="2714" y="159"/>
                  </a:lnTo>
                  <a:lnTo>
                    <a:pt x="2737" y="207"/>
                  </a:lnTo>
                  <a:lnTo>
                    <a:pt x="2762" y="251"/>
                  </a:lnTo>
                  <a:lnTo>
                    <a:pt x="2788" y="291"/>
                  </a:lnTo>
                  <a:lnTo>
                    <a:pt x="2811" y="315"/>
                  </a:lnTo>
                  <a:lnTo>
                    <a:pt x="2836" y="326"/>
                  </a:lnTo>
                  <a:lnTo>
                    <a:pt x="3220" y="1903"/>
                  </a:lnTo>
                  <a:lnTo>
                    <a:pt x="1813" y="1903"/>
                  </a:lnTo>
                  <a:lnTo>
                    <a:pt x="1819" y="1907"/>
                  </a:lnTo>
                  <a:lnTo>
                    <a:pt x="1827" y="1918"/>
                  </a:lnTo>
                  <a:lnTo>
                    <a:pt x="1842" y="1934"/>
                  </a:lnTo>
                  <a:lnTo>
                    <a:pt x="1853" y="1950"/>
                  </a:lnTo>
                  <a:lnTo>
                    <a:pt x="1862" y="1966"/>
                  </a:lnTo>
                  <a:lnTo>
                    <a:pt x="1862" y="1982"/>
                  </a:lnTo>
                  <a:lnTo>
                    <a:pt x="1850" y="1994"/>
                  </a:lnTo>
                  <a:lnTo>
                    <a:pt x="1822" y="1998"/>
                  </a:lnTo>
                  <a:lnTo>
                    <a:pt x="1776" y="1998"/>
                  </a:lnTo>
                  <a:lnTo>
                    <a:pt x="1714" y="1998"/>
                  </a:lnTo>
                  <a:lnTo>
                    <a:pt x="1643" y="1998"/>
                  </a:lnTo>
                  <a:lnTo>
                    <a:pt x="1569" y="1998"/>
                  </a:lnTo>
                  <a:lnTo>
                    <a:pt x="1501" y="1998"/>
                  </a:lnTo>
                  <a:lnTo>
                    <a:pt x="1444" y="1998"/>
                  </a:lnTo>
                  <a:lnTo>
                    <a:pt x="1404" y="1998"/>
                  </a:lnTo>
                  <a:lnTo>
                    <a:pt x="1390" y="1998"/>
                  </a:lnTo>
                  <a:lnTo>
                    <a:pt x="1356" y="1994"/>
                  </a:lnTo>
                  <a:lnTo>
                    <a:pt x="1339" y="1982"/>
                  </a:lnTo>
                  <a:lnTo>
                    <a:pt x="1336" y="1966"/>
                  </a:lnTo>
                  <a:lnTo>
                    <a:pt x="1341" y="1950"/>
                  </a:lnTo>
                  <a:lnTo>
                    <a:pt x="1353" y="1934"/>
                  </a:lnTo>
                  <a:lnTo>
                    <a:pt x="1367" y="1918"/>
                  </a:lnTo>
                  <a:lnTo>
                    <a:pt x="1376" y="1907"/>
                  </a:lnTo>
                  <a:lnTo>
                    <a:pt x="1381" y="1903"/>
                  </a:lnTo>
                  <a:lnTo>
                    <a:pt x="0" y="1903"/>
                  </a:lnTo>
                  <a:lnTo>
                    <a:pt x="355" y="307"/>
                  </a:lnTo>
                  <a:lnTo>
                    <a:pt x="375" y="299"/>
                  </a:lnTo>
                  <a:lnTo>
                    <a:pt x="398" y="283"/>
                  </a:lnTo>
                  <a:lnTo>
                    <a:pt x="421" y="255"/>
                  </a:lnTo>
                  <a:lnTo>
                    <a:pt x="443" y="227"/>
                  </a:lnTo>
                  <a:lnTo>
                    <a:pt x="463" y="191"/>
                  </a:lnTo>
                  <a:lnTo>
                    <a:pt x="480" y="155"/>
                  </a:lnTo>
                  <a:lnTo>
                    <a:pt x="495" y="116"/>
                  </a:lnTo>
                  <a:lnTo>
                    <a:pt x="506" y="80"/>
                  </a:lnTo>
                  <a:lnTo>
                    <a:pt x="549" y="84"/>
                  </a:lnTo>
                  <a:lnTo>
                    <a:pt x="56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7" name="Freeform 5"/>
            <p:cNvSpPr>
              <a:spLocks/>
            </p:cNvSpPr>
            <p:nvPr/>
          </p:nvSpPr>
          <p:spPr bwMode="auto">
            <a:xfrm>
              <a:off x="1190" y="1121"/>
              <a:ext cx="401" cy="1512"/>
            </a:xfrm>
            <a:custGeom>
              <a:avLst/>
              <a:gdLst>
                <a:gd name="T0" fmla="*/ 315 w 401"/>
                <a:gd name="T1" fmla="*/ 111 h 1512"/>
                <a:gd name="T2" fmla="*/ 0 w 401"/>
                <a:gd name="T3" fmla="*/ 1512 h 1512"/>
                <a:gd name="T4" fmla="*/ 20 w 401"/>
                <a:gd name="T5" fmla="*/ 1496 h 1512"/>
                <a:gd name="T6" fmla="*/ 43 w 401"/>
                <a:gd name="T7" fmla="*/ 1473 h 1512"/>
                <a:gd name="T8" fmla="*/ 65 w 401"/>
                <a:gd name="T9" fmla="*/ 1441 h 1512"/>
                <a:gd name="T10" fmla="*/ 91 w 401"/>
                <a:gd name="T11" fmla="*/ 1409 h 1512"/>
                <a:gd name="T12" fmla="*/ 114 w 401"/>
                <a:gd name="T13" fmla="*/ 1373 h 1512"/>
                <a:gd name="T14" fmla="*/ 136 w 401"/>
                <a:gd name="T15" fmla="*/ 1341 h 1512"/>
                <a:gd name="T16" fmla="*/ 156 w 401"/>
                <a:gd name="T17" fmla="*/ 1305 h 1512"/>
                <a:gd name="T18" fmla="*/ 170 w 401"/>
                <a:gd name="T19" fmla="*/ 1274 h 1512"/>
                <a:gd name="T20" fmla="*/ 401 w 401"/>
                <a:gd name="T21" fmla="*/ 0 h 1512"/>
                <a:gd name="T22" fmla="*/ 395 w 401"/>
                <a:gd name="T23" fmla="*/ 12 h 1512"/>
                <a:gd name="T24" fmla="*/ 386 w 401"/>
                <a:gd name="T25" fmla="*/ 28 h 1512"/>
                <a:gd name="T26" fmla="*/ 375 w 401"/>
                <a:gd name="T27" fmla="*/ 44 h 1512"/>
                <a:gd name="T28" fmla="*/ 367 w 401"/>
                <a:gd name="T29" fmla="*/ 60 h 1512"/>
                <a:gd name="T30" fmla="*/ 352 w 401"/>
                <a:gd name="T31" fmla="*/ 76 h 1512"/>
                <a:gd name="T32" fmla="*/ 341 w 401"/>
                <a:gd name="T33" fmla="*/ 87 h 1512"/>
                <a:gd name="T34" fmla="*/ 330 w 401"/>
                <a:gd name="T35" fmla="*/ 99 h 1512"/>
                <a:gd name="T36" fmla="*/ 315 w 401"/>
                <a:gd name="T37" fmla="*/ 111 h 15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01"/>
                <a:gd name="T58" fmla="*/ 0 h 1512"/>
                <a:gd name="T59" fmla="*/ 401 w 401"/>
                <a:gd name="T60" fmla="*/ 1512 h 151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01" h="1512">
                  <a:moveTo>
                    <a:pt x="315" y="111"/>
                  </a:moveTo>
                  <a:lnTo>
                    <a:pt x="0" y="1512"/>
                  </a:lnTo>
                  <a:lnTo>
                    <a:pt x="20" y="1496"/>
                  </a:lnTo>
                  <a:lnTo>
                    <a:pt x="43" y="1473"/>
                  </a:lnTo>
                  <a:lnTo>
                    <a:pt x="65" y="1441"/>
                  </a:lnTo>
                  <a:lnTo>
                    <a:pt x="91" y="1409"/>
                  </a:lnTo>
                  <a:lnTo>
                    <a:pt x="114" y="1373"/>
                  </a:lnTo>
                  <a:lnTo>
                    <a:pt x="136" y="1341"/>
                  </a:lnTo>
                  <a:lnTo>
                    <a:pt x="156" y="1305"/>
                  </a:lnTo>
                  <a:lnTo>
                    <a:pt x="170" y="1274"/>
                  </a:lnTo>
                  <a:lnTo>
                    <a:pt x="401" y="0"/>
                  </a:lnTo>
                  <a:lnTo>
                    <a:pt x="395" y="12"/>
                  </a:lnTo>
                  <a:lnTo>
                    <a:pt x="386" y="28"/>
                  </a:lnTo>
                  <a:lnTo>
                    <a:pt x="375" y="44"/>
                  </a:lnTo>
                  <a:lnTo>
                    <a:pt x="367" y="60"/>
                  </a:lnTo>
                  <a:lnTo>
                    <a:pt x="352" y="76"/>
                  </a:lnTo>
                  <a:lnTo>
                    <a:pt x="341" y="87"/>
                  </a:lnTo>
                  <a:lnTo>
                    <a:pt x="330" y="99"/>
                  </a:lnTo>
                  <a:lnTo>
                    <a:pt x="315" y="111"/>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8" name="Freeform 6"/>
            <p:cNvSpPr>
              <a:spLocks/>
            </p:cNvSpPr>
            <p:nvPr/>
          </p:nvSpPr>
          <p:spPr bwMode="auto">
            <a:xfrm>
              <a:off x="1176" y="2527"/>
              <a:ext cx="1481" cy="199"/>
            </a:xfrm>
            <a:custGeom>
              <a:avLst/>
              <a:gdLst>
                <a:gd name="T0" fmla="*/ 11 w 1481"/>
                <a:gd name="T1" fmla="*/ 147 h 199"/>
                <a:gd name="T2" fmla="*/ 43 w 1481"/>
                <a:gd name="T3" fmla="*/ 115 h 199"/>
                <a:gd name="T4" fmla="*/ 77 w 1481"/>
                <a:gd name="T5" fmla="*/ 75 h 199"/>
                <a:gd name="T6" fmla="*/ 108 w 1481"/>
                <a:gd name="T7" fmla="*/ 40 h 199"/>
                <a:gd name="T8" fmla="*/ 273 w 1481"/>
                <a:gd name="T9" fmla="*/ 75 h 199"/>
                <a:gd name="T10" fmla="*/ 529 w 1481"/>
                <a:gd name="T11" fmla="*/ 123 h 199"/>
                <a:gd name="T12" fmla="*/ 728 w 1481"/>
                <a:gd name="T13" fmla="*/ 115 h 199"/>
                <a:gd name="T14" fmla="*/ 881 w 1481"/>
                <a:gd name="T15" fmla="*/ 79 h 199"/>
                <a:gd name="T16" fmla="*/ 1009 w 1481"/>
                <a:gd name="T17" fmla="*/ 36 h 199"/>
                <a:gd name="T18" fmla="*/ 1125 w 1481"/>
                <a:gd name="T19" fmla="*/ 4 h 199"/>
                <a:gd name="T20" fmla="*/ 1250 w 1481"/>
                <a:gd name="T21" fmla="*/ 8 h 199"/>
                <a:gd name="T22" fmla="*/ 1395 w 1481"/>
                <a:gd name="T23" fmla="*/ 67 h 199"/>
                <a:gd name="T24" fmla="*/ 1469 w 1481"/>
                <a:gd name="T25" fmla="*/ 131 h 199"/>
                <a:gd name="T26" fmla="*/ 1441 w 1481"/>
                <a:gd name="T27" fmla="*/ 151 h 199"/>
                <a:gd name="T28" fmla="*/ 1415 w 1481"/>
                <a:gd name="T29" fmla="*/ 175 h 199"/>
                <a:gd name="T30" fmla="*/ 1393 w 1481"/>
                <a:gd name="T31" fmla="*/ 191 h 199"/>
                <a:gd name="T32" fmla="*/ 1367 w 1481"/>
                <a:gd name="T33" fmla="*/ 175 h 199"/>
                <a:gd name="T34" fmla="*/ 1319 w 1481"/>
                <a:gd name="T35" fmla="*/ 139 h 199"/>
                <a:gd name="T36" fmla="*/ 1265 w 1481"/>
                <a:gd name="T37" fmla="*/ 115 h 199"/>
                <a:gd name="T38" fmla="*/ 1208 w 1481"/>
                <a:gd name="T39" fmla="*/ 103 h 199"/>
                <a:gd name="T40" fmla="*/ 1145 w 1481"/>
                <a:gd name="T41" fmla="*/ 99 h 199"/>
                <a:gd name="T42" fmla="*/ 1080 w 1481"/>
                <a:gd name="T43" fmla="*/ 103 h 199"/>
                <a:gd name="T44" fmla="*/ 1017 w 1481"/>
                <a:gd name="T45" fmla="*/ 123 h 199"/>
                <a:gd name="T46" fmla="*/ 955 w 1481"/>
                <a:gd name="T47" fmla="*/ 147 h 199"/>
                <a:gd name="T48" fmla="*/ 890 w 1481"/>
                <a:gd name="T49" fmla="*/ 163 h 199"/>
                <a:gd name="T50" fmla="*/ 782 w 1481"/>
                <a:gd name="T51" fmla="*/ 163 h 199"/>
                <a:gd name="T52" fmla="*/ 645 w 1481"/>
                <a:gd name="T53" fmla="*/ 163 h 199"/>
                <a:gd name="T54" fmla="*/ 495 w 1481"/>
                <a:gd name="T55" fmla="*/ 163 h 199"/>
                <a:gd name="T56" fmla="*/ 341 w 1481"/>
                <a:gd name="T57" fmla="*/ 159 h 199"/>
                <a:gd name="T58" fmla="*/ 202 w 1481"/>
                <a:gd name="T59" fmla="*/ 159 h 199"/>
                <a:gd name="T60" fmla="*/ 88 w 1481"/>
                <a:gd name="T61" fmla="*/ 159 h 199"/>
                <a:gd name="T62" fmla="*/ 17 w 1481"/>
                <a:gd name="T63" fmla="*/ 159 h 19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81"/>
                <a:gd name="T97" fmla="*/ 0 h 199"/>
                <a:gd name="T98" fmla="*/ 1481 w 1481"/>
                <a:gd name="T99" fmla="*/ 199 h 19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81" h="199">
                  <a:moveTo>
                    <a:pt x="0" y="159"/>
                  </a:moveTo>
                  <a:lnTo>
                    <a:pt x="11" y="147"/>
                  </a:lnTo>
                  <a:lnTo>
                    <a:pt x="26" y="135"/>
                  </a:lnTo>
                  <a:lnTo>
                    <a:pt x="43" y="115"/>
                  </a:lnTo>
                  <a:lnTo>
                    <a:pt x="60" y="95"/>
                  </a:lnTo>
                  <a:lnTo>
                    <a:pt x="77" y="75"/>
                  </a:lnTo>
                  <a:lnTo>
                    <a:pt x="94" y="55"/>
                  </a:lnTo>
                  <a:lnTo>
                    <a:pt x="108" y="40"/>
                  </a:lnTo>
                  <a:lnTo>
                    <a:pt x="117" y="28"/>
                  </a:lnTo>
                  <a:lnTo>
                    <a:pt x="273" y="75"/>
                  </a:lnTo>
                  <a:lnTo>
                    <a:pt x="409" y="107"/>
                  </a:lnTo>
                  <a:lnTo>
                    <a:pt x="529" y="123"/>
                  </a:lnTo>
                  <a:lnTo>
                    <a:pt x="634" y="123"/>
                  </a:lnTo>
                  <a:lnTo>
                    <a:pt x="728" y="115"/>
                  </a:lnTo>
                  <a:lnTo>
                    <a:pt x="810" y="99"/>
                  </a:lnTo>
                  <a:lnTo>
                    <a:pt x="881" y="79"/>
                  </a:lnTo>
                  <a:lnTo>
                    <a:pt x="949" y="55"/>
                  </a:lnTo>
                  <a:lnTo>
                    <a:pt x="1009" y="36"/>
                  </a:lnTo>
                  <a:lnTo>
                    <a:pt x="1069" y="16"/>
                  </a:lnTo>
                  <a:lnTo>
                    <a:pt x="1125" y="4"/>
                  </a:lnTo>
                  <a:lnTo>
                    <a:pt x="1185" y="0"/>
                  </a:lnTo>
                  <a:lnTo>
                    <a:pt x="1250" y="8"/>
                  </a:lnTo>
                  <a:lnTo>
                    <a:pt x="1319" y="28"/>
                  </a:lnTo>
                  <a:lnTo>
                    <a:pt x="1395" y="67"/>
                  </a:lnTo>
                  <a:lnTo>
                    <a:pt x="1481" y="123"/>
                  </a:lnTo>
                  <a:lnTo>
                    <a:pt x="1469" y="131"/>
                  </a:lnTo>
                  <a:lnTo>
                    <a:pt x="1455" y="143"/>
                  </a:lnTo>
                  <a:lnTo>
                    <a:pt x="1441" y="151"/>
                  </a:lnTo>
                  <a:lnTo>
                    <a:pt x="1427" y="163"/>
                  </a:lnTo>
                  <a:lnTo>
                    <a:pt x="1415" y="175"/>
                  </a:lnTo>
                  <a:lnTo>
                    <a:pt x="1404" y="183"/>
                  </a:lnTo>
                  <a:lnTo>
                    <a:pt x="1393" y="191"/>
                  </a:lnTo>
                  <a:lnTo>
                    <a:pt x="1387" y="199"/>
                  </a:lnTo>
                  <a:lnTo>
                    <a:pt x="1367" y="175"/>
                  </a:lnTo>
                  <a:lnTo>
                    <a:pt x="1344" y="155"/>
                  </a:lnTo>
                  <a:lnTo>
                    <a:pt x="1319" y="139"/>
                  </a:lnTo>
                  <a:lnTo>
                    <a:pt x="1293" y="127"/>
                  </a:lnTo>
                  <a:lnTo>
                    <a:pt x="1265" y="115"/>
                  </a:lnTo>
                  <a:lnTo>
                    <a:pt x="1236" y="107"/>
                  </a:lnTo>
                  <a:lnTo>
                    <a:pt x="1208" y="103"/>
                  </a:lnTo>
                  <a:lnTo>
                    <a:pt x="1177" y="99"/>
                  </a:lnTo>
                  <a:lnTo>
                    <a:pt x="1145" y="99"/>
                  </a:lnTo>
                  <a:lnTo>
                    <a:pt x="1114" y="99"/>
                  </a:lnTo>
                  <a:lnTo>
                    <a:pt x="1080" y="103"/>
                  </a:lnTo>
                  <a:lnTo>
                    <a:pt x="1049" y="111"/>
                  </a:lnTo>
                  <a:lnTo>
                    <a:pt x="1017" y="123"/>
                  </a:lnTo>
                  <a:lnTo>
                    <a:pt x="986" y="131"/>
                  </a:lnTo>
                  <a:lnTo>
                    <a:pt x="955" y="147"/>
                  </a:lnTo>
                  <a:lnTo>
                    <a:pt x="926" y="163"/>
                  </a:lnTo>
                  <a:lnTo>
                    <a:pt x="890" y="163"/>
                  </a:lnTo>
                  <a:lnTo>
                    <a:pt x="838" y="163"/>
                  </a:lnTo>
                  <a:lnTo>
                    <a:pt x="782" y="163"/>
                  </a:lnTo>
                  <a:lnTo>
                    <a:pt x="716" y="163"/>
                  </a:lnTo>
                  <a:lnTo>
                    <a:pt x="645" y="163"/>
                  </a:lnTo>
                  <a:lnTo>
                    <a:pt x="571" y="163"/>
                  </a:lnTo>
                  <a:lnTo>
                    <a:pt x="495" y="163"/>
                  </a:lnTo>
                  <a:lnTo>
                    <a:pt x="418" y="159"/>
                  </a:lnTo>
                  <a:lnTo>
                    <a:pt x="341" y="159"/>
                  </a:lnTo>
                  <a:lnTo>
                    <a:pt x="267" y="159"/>
                  </a:lnTo>
                  <a:lnTo>
                    <a:pt x="202" y="159"/>
                  </a:lnTo>
                  <a:lnTo>
                    <a:pt x="139" y="159"/>
                  </a:lnTo>
                  <a:lnTo>
                    <a:pt x="88" y="159"/>
                  </a:lnTo>
                  <a:lnTo>
                    <a:pt x="45" y="159"/>
                  </a:lnTo>
                  <a:lnTo>
                    <a:pt x="17" y="159"/>
                  </a:lnTo>
                  <a:lnTo>
                    <a:pt x="0" y="159"/>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9" name="Freeform 7"/>
            <p:cNvSpPr>
              <a:spLocks/>
            </p:cNvSpPr>
            <p:nvPr/>
          </p:nvSpPr>
          <p:spPr bwMode="auto">
            <a:xfrm>
              <a:off x="2739" y="2416"/>
              <a:ext cx="1475" cy="307"/>
            </a:xfrm>
            <a:custGeom>
              <a:avLst/>
              <a:gdLst>
                <a:gd name="T0" fmla="*/ 0 w 1475"/>
                <a:gd name="T1" fmla="*/ 227 h 307"/>
                <a:gd name="T2" fmla="*/ 96 w 1475"/>
                <a:gd name="T3" fmla="*/ 140 h 307"/>
                <a:gd name="T4" fmla="*/ 190 w 1475"/>
                <a:gd name="T5" fmla="*/ 76 h 307"/>
                <a:gd name="T6" fmla="*/ 284 w 1475"/>
                <a:gd name="T7" fmla="*/ 32 h 307"/>
                <a:gd name="T8" fmla="*/ 375 w 1475"/>
                <a:gd name="T9" fmla="*/ 8 h 307"/>
                <a:gd name="T10" fmla="*/ 466 w 1475"/>
                <a:gd name="T11" fmla="*/ 0 h 307"/>
                <a:gd name="T12" fmla="*/ 554 w 1475"/>
                <a:gd name="T13" fmla="*/ 4 h 307"/>
                <a:gd name="T14" fmla="*/ 642 w 1475"/>
                <a:gd name="T15" fmla="*/ 16 h 307"/>
                <a:gd name="T16" fmla="*/ 727 w 1475"/>
                <a:gd name="T17" fmla="*/ 36 h 307"/>
                <a:gd name="T18" fmla="*/ 809 w 1475"/>
                <a:gd name="T19" fmla="*/ 60 h 307"/>
                <a:gd name="T20" fmla="*/ 889 w 1475"/>
                <a:gd name="T21" fmla="*/ 84 h 307"/>
                <a:gd name="T22" fmla="*/ 969 w 1475"/>
                <a:gd name="T23" fmla="*/ 108 h 307"/>
                <a:gd name="T24" fmla="*/ 1043 w 1475"/>
                <a:gd name="T25" fmla="*/ 128 h 307"/>
                <a:gd name="T26" fmla="*/ 1116 w 1475"/>
                <a:gd name="T27" fmla="*/ 140 h 307"/>
                <a:gd name="T28" fmla="*/ 1185 w 1475"/>
                <a:gd name="T29" fmla="*/ 140 h 307"/>
                <a:gd name="T30" fmla="*/ 1253 w 1475"/>
                <a:gd name="T31" fmla="*/ 124 h 307"/>
                <a:gd name="T32" fmla="*/ 1315 w 1475"/>
                <a:gd name="T33" fmla="*/ 96 h 307"/>
                <a:gd name="T34" fmla="*/ 1330 w 1475"/>
                <a:gd name="T35" fmla="*/ 112 h 307"/>
                <a:gd name="T36" fmla="*/ 1344 w 1475"/>
                <a:gd name="T37" fmla="*/ 132 h 307"/>
                <a:gd name="T38" fmla="*/ 1361 w 1475"/>
                <a:gd name="T39" fmla="*/ 155 h 307"/>
                <a:gd name="T40" fmla="*/ 1384 w 1475"/>
                <a:gd name="T41" fmla="*/ 183 h 307"/>
                <a:gd name="T42" fmla="*/ 1403 w 1475"/>
                <a:gd name="T43" fmla="*/ 211 h 307"/>
                <a:gd name="T44" fmla="*/ 1426 w 1475"/>
                <a:gd name="T45" fmla="*/ 235 h 307"/>
                <a:gd name="T46" fmla="*/ 1449 w 1475"/>
                <a:gd name="T47" fmla="*/ 259 h 307"/>
                <a:gd name="T48" fmla="*/ 1475 w 1475"/>
                <a:gd name="T49" fmla="*/ 275 h 307"/>
                <a:gd name="T50" fmla="*/ 702 w 1475"/>
                <a:gd name="T51" fmla="*/ 275 h 307"/>
                <a:gd name="T52" fmla="*/ 684 w 1475"/>
                <a:gd name="T53" fmla="*/ 255 h 307"/>
                <a:gd name="T54" fmla="*/ 662 w 1475"/>
                <a:gd name="T55" fmla="*/ 235 h 307"/>
                <a:gd name="T56" fmla="*/ 630 w 1475"/>
                <a:gd name="T57" fmla="*/ 215 h 307"/>
                <a:gd name="T58" fmla="*/ 599 w 1475"/>
                <a:gd name="T59" fmla="*/ 203 h 307"/>
                <a:gd name="T60" fmla="*/ 559 w 1475"/>
                <a:gd name="T61" fmla="*/ 187 h 307"/>
                <a:gd name="T62" fmla="*/ 520 w 1475"/>
                <a:gd name="T63" fmla="*/ 179 h 307"/>
                <a:gd name="T64" fmla="*/ 474 w 1475"/>
                <a:gd name="T65" fmla="*/ 175 h 307"/>
                <a:gd name="T66" fmla="*/ 432 w 1475"/>
                <a:gd name="T67" fmla="*/ 171 h 307"/>
                <a:gd name="T68" fmla="*/ 383 w 1475"/>
                <a:gd name="T69" fmla="*/ 171 h 307"/>
                <a:gd name="T70" fmla="*/ 338 w 1475"/>
                <a:gd name="T71" fmla="*/ 179 h 307"/>
                <a:gd name="T72" fmla="*/ 292 w 1475"/>
                <a:gd name="T73" fmla="*/ 187 h 307"/>
                <a:gd name="T74" fmla="*/ 250 w 1475"/>
                <a:gd name="T75" fmla="*/ 199 h 307"/>
                <a:gd name="T76" fmla="*/ 207 w 1475"/>
                <a:gd name="T77" fmla="*/ 219 h 307"/>
                <a:gd name="T78" fmla="*/ 167 w 1475"/>
                <a:gd name="T79" fmla="*/ 243 h 307"/>
                <a:gd name="T80" fmla="*/ 133 w 1475"/>
                <a:gd name="T81" fmla="*/ 271 h 307"/>
                <a:gd name="T82" fmla="*/ 102 w 1475"/>
                <a:gd name="T83" fmla="*/ 307 h 307"/>
                <a:gd name="T84" fmla="*/ 93 w 1475"/>
                <a:gd name="T85" fmla="*/ 295 h 307"/>
                <a:gd name="T86" fmla="*/ 82 w 1475"/>
                <a:gd name="T87" fmla="*/ 283 h 307"/>
                <a:gd name="T88" fmla="*/ 71 w 1475"/>
                <a:gd name="T89" fmla="*/ 275 h 307"/>
                <a:gd name="T90" fmla="*/ 59 w 1475"/>
                <a:gd name="T91" fmla="*/ 263 h 307"/>
                <a:gd name="T92" fmla="*/ 45 w 1475"/>
                <a:gd name="T93" fmla="*/ 251 h 307"/>
                <a:gd name="T94" fmla="*/ 34 w 1475"/>
                <a:gd name="T95" fmla="*/ 243 h 307"/>
                <a:gd name="T96" fmla="*/ 17 w 1475"/>
                <a:gd name="T97" fmla="*/ 235 h 307"/>
                <a:gd name="T98" fmla="*/ 0 w 1475"/>
                <a:gd name="T99" fmla="*/ 227 h 30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475"/>
                <a:gd name="T151" fmla="*/ 0 h 307"/>
                <a:gd name="T152" fmla="*/ 1475 w 1475"/>
                <a:gd name="T153" fmla="*/ 307 h 30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475" h="307">
                  <a:moveTo>
                    <a:pt x="0" y="227"/>
                  </a:moveTo>
                  <a:lnTo>
                    <a:pt x="96" y="140"/>
                  </a:lnTo>
                  <a:lnTo>
                    <a:pt x="190" y="76"/>
                  </a:lnTo>
                  <a:lnTo>
                    <a:pt x="284" y="32"/>
                  </a:lnTo>
                  <a:lnTo>
                    <a:pt x="375" y="8"/>
                  </a:lnTo>
                  <a:lnTo>
                    <a:pt x="466" y="0"/>
                  </a:lnTo>
                  <a:lnTo>
                    <a:pt x="554" y="4"/>
                  </a:lnTo>
                  <a:lnTo>
                    <a:pt x="642" y="16"/>
                  </a:lnTo>
                  <a:lnTo>
                    <a:pt x="727" y="36"/>
                  </a:lnTo>
                  <a:lnTo>
                    <a:pt x="809" y="60"/>
                  </a:lnTo>
                  <a:lnTo>
                    <a:pt x="889" y="84"/>
                  </a:lnTo>
                  <a:lnTo>
                    <a:pt x="969" y="108"/>
                  </a:lnTo>
                  <a:lnTo>
                    <a:pt x="1043" y="128"/>
                  </a:lnTo>
                  <a:lnTo>
                    <a:pt x="1116" y="140"/>
                  </a:lnTo>
                  <a:lnTo>
                    <a:pt x="1185" y="140"/>
                  </a:lnTo>
                  <a:lnTo>
                    <a:pt x="1253" y="124"/>
                  </a:lnTo>
                  <a:lnTo>
                    <a:pt x="1315" y="96"/>
                  </a:lnTo>
                  <a:lnTo>
                    <a:pt x="1330" y="112"/>
                  </a:lnTo>
                  <a:lnTo>
                    <a:pt x="1344" y="132"/>
                  </a:lnTo>
                  <a:lnTo>
                    <a:pt x="1361" y="155"/>
                  </a:lnTo>
                  <a:lnTo>
                    <a:pt x="1384" y="183"/>
                  </a:lnTo>
                  <a:lnTo>
                    <a:pt x="1403" y="211"/>
                  </a:lnTo>
                  <a:lnTo>
                    <a:pt x="1426" y="235"/>
                  </a:lnTo>
                  <a:lnTo>
                    <a:pt x="1449" y="259"/>
                  </a:lnTo>
                  <a:lnTo>
                    <a:pt x="1475" y="275"/>
                  </a:lnTo>
                  <a:lnTo>
                    <a:pt x="702" y="275"/>
                  </a:lnTo>
                  <a:lnTo>
                    <a:pt x="684" y="255"/>
                  </a:lnTo>
                  <a:lnTo>
                    <a:pt x="662" y="235"/>
                  </a:lnTo>
                  <a:lnTo>
                    <a:pt x="630" y="215"/>
                  </a:lnTo>
                  <a:lnTo>
                    <a:pt x="599" y="203"/>
                  </a:lnTo>
                  <a:lnTo>
                    <a:pt x="559" y="187"/>
                  </a:lnTo>
                  <a:lnTo>
                    <a:pt x="520" y="179"/>
                  </a:lnTo>
                  <a:lnTo>
                    <a:pt x="474" y="175"/>
                  </a:lnTo>
                  <a:lnTo>
                    <a:pt x="432" y="171"/>
                  </a:lnTo>
                  <a:lnTo>
                    <a:pt x="383" y="171"/>
                  </a:lnTo>
                  <a:lnTo>
                    <a:pt x="338" y="179"/>
                  </a:lnTo>
                  <a:lnTo>
                    <a:pt x="292" y="187"/>
                  </a:lnTo>
                  <a:lnTo>
                    <a:pt x="250" y="199"/>
                  </a:lnTo>
                  <a:lnTo>
                    <a:pt x="207" y="219"/>
                  </a:lnTo>
                  <a:lnTo>
                    <a:pt x="167" y="243"/>
                  </a:lnTo>
                  <a:lnTo>
                    <a:pt x="133" y="271"/>
                  </a:lnTo>
                  <a:lnTo>
                    <a:pt x="102" y="307"/>
                  </a:lnTo>
                  <a:lnTo>
                    <a:pt x="93" y="295"/>
                  </a:lnTo>
                  <a:lnTo>
                    <a:pt x="82" y="283"/>
                  </a:lnTo>
                  <a:lnTo>
                    <a:pt x="71" y="275"/>
                  </a:lnTo>
                  <a:lnTo>
                    <a:pt x="59" y="263"/>
                  </a:lnTo>
                  <a:lnTo>
                    <a:pt x="45" y="251"/>
                  </a:lnTo>
                  <a:lnTo>
                    <a:pt x="34" y="243"/>
                  </a:lnTo>
                  <a:lnTo>
                    <a:pt x="17" y="235"/>
                  </a:lnTo>
                  <a:lnTo>
                    <a:pt x="0" y="227"/>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0" name="Freeform 8"/>
            <p:cNvSpPr>
              <a:spLocks/>
            </p:cNvSpPr>
            <p:nvPr/>
          </p:nvSpPr>
          <p:spPr bwMode="auto">
            <a:xfrm>
              <a:off x="2730" y="2305"/>
              <a:ext cx="1324" cy="334"/>
            </a:xfrm>
            <a:custGeom>
              <a:avLst/>
              <a:gdLst>
                <a:gd name="T0" fmla="*/ 0 w 1324"/>
                <a:gd name="T1" fmla="*/ 235 h 334"/>
                <a:gd name="T2" fmla="*/ 74 w 1324"/>
                <a:gd name="T3" fmla="*/ 143 h 334"/>
                <a:gd name="T4" fmla="*/ 156 w 1324"/>
                <a:gd name="T5" fmla="*/ 76 h 334"/>
                <a:gd name="T6" fmla="*/ 241 w 1324"/>
                <a:gd name="T7" fmla="*/ 32 h 334"/>
                <a:gd name="T8" fmla="*/ 329 w 1324"/>
                <a:gd name="T9" fmla="*/ 8 h 334"/>
                <a:gd name="T10" fmla="*/ 423 w 1324"/>
                <a:gd name="T11" fmla="*/ 0 h 334"/>
                <a:gd name="T12" fmla="*/ 517 w 1324"/>
                <a:gd name="T13" fmla="*/ 4 h 334"/>
                <a:gd name="T14" fmla="*/ 611 w 1324"/>
                <a:gd name="T15" fmla="*/ 20 h 334"/>
                <a:gd name="T16" fmla="*/ 705 w 1324"/>
                <a:gd name="T17" fmla="*/ 40 h 334"/>
                <a:gd name="T18" fmla="*/ 796 w 1324"/>
                <a:gd name="T19" fmla="*/ 68 h 334"/>
                <a:gd name="T20" fmla="*/ 884 w 1324"/>
                <a:gd name="T21" fmla="*/ 99 h 334"/>
                <a:gd name="T22" fmla="*/ 969 w 1324"/>
                <a:gd name="T23" fmla="*/ 127 h 334"/>
                <a:gd name="T24" fmla="*/ 1048 w 1324"/>
                <a:gd name="T25" fmla="*/ 151 h 334"/>
                <a:gd name="T26" fmla="*/ 1122 w 1324"/>
                <a:gd name="T27" fmla="*/ 167 h 334"/>
                <a:gd name="T28" fmla="*/ 1191 w 1324"/>
                <a:gd name="T29" fmla="*/ 175 h 334"/>
                <a:gd name="T30" fmla="*/ 1250 w 1324"/>
                <a:gd name="T31" fmla="*/ 167 h 334"/>
                <a:gd name="T32" fmla="*/ 1299 w 1324"/>
                <a:gd name="T33" fmla="*/ 147 h 334"/>
                <a:gd name="T34" fmla="*/ 1324 w 1324"/>
                <a:gd name="T35" fmla="*/ 199 h 334"/>
                <a:gd name="T36" fmla="*/ 1264 w 1324"/>
                <a:gd name="T37" fmla="*/ 227 h 334"/>
                <a:gd name="T38" fmla="*/ 1202 w 1324"/>
                <a:gd name="T39" fmla="*/ 235 h 334"/>
                <a:gd name="T40" fmla="*/ 1134 w 1324"/>
                <a:gd name="T41" fmla="*/ 231 h 334"/>
                <a:gd name="T42" fmla="*/ 1063 w 1324"/>
                <a:gd name="T43" fmla="*/ 219 h 334"/>
                <a:gd name="T44" fmla="*/ 989 w 1324"/>
                <a:gd name="T45" fmla="*/ 199 h 334"/>
                <a:gd name="T46" fmla="*/ 912 w 1324"/>
                <a:gd name="T47" fmla="*/ 171 h 334"/>
                <a:gd name="T48" fmla="*/ 832 w 1324"/>
                <a:gd name="T49" fmla="*/ 147 h 334"/>
                <a:gd name="T50" fmla="*/ 747 w 1324"/>
                <a:gd name="T51" fmla="*/ 119 h 334"/>
                <a:gd name="T52" fmla="*/ 662 w 1324"/>
                <a:gd name="T53" fmla="*/ 99 h 334"/>
                <a:gd name="T54" fmla="*/ 574 w 1324"/>
                <a:gd name="T55" fmla="*/ 87 h 334"/>
                <a:gd name="T56" fmla="*/ 483 w 1324"/>
                <a:gd name="T57" fmla="*/ 83 h 334"/>
                <a:gd name="T58" fmla="*/ 389 w 1324"/>
                <a:gd name="T59" fmla="*/ 95 h 334"/>
                <a:gd name="T60" fmla="*/ 295 w 1324"/>
                <a:gd name="T61" fmla="*/ 123 h 334"/>
                <a:gd name="T62" fmla="*/ 199 w 1324"/>
                <a:gd name="T63" fmla="*/ 171 h 334"/>
                <a:gd name="T64" fmla="*/ 99 w 1324"/>
                <a:gd name="T65" fmla="*/ 239 h 334"/>
                <a:gd name="T66" fmla="*/ 0 w 1324"/>
                <a:gd name="T67" fmla="*/ 334 h 334"/>
                <a:gd name="T68" fmla="*/ 3 w 1324"/>
                <a:gd name="T69" fmla="*/ 314 h 334"/>
                <a:gd name="T70" fmla="*/ 3 w 1324"/>
                <a:gd name="T71" fmla="*/ 290 h 334"/>
                <a:gd name="T72" fmla="*/ 3 w 1324"/>
                <a:gd name="T73" fmla="*/ 263 h 334"/>
                <a:gd name="T74" fmla="*/ 0 w 1324"/>
                <a:gd name="T75" fmla="*/ 235 h 3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324"/>
                <a:gd name="T115" fmla="*/ 0 h 334"/>
                <a:gd name="T116" fmla="*/ 1324 w 1324"/>
                <a:gd name="T117" fmla="*/ 334 h 3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324" h="334">
                  <a:moveTo>
                    <a:pt x="0" y="235"/>
                  </a:moveTo>
                  <a:lnTo>
                    <a:pt x="74" y="143"/>
                  </a:lnTo>
                  <a:lnTo>
                    <a:pt x="156" y="76"/>
                  </a:lnTo>
                  <a:lnTo>
                    <a:pt x="241" y="32"/>
                  </a:lnTo>
                  <a:lnTo>
                    <a:pt x="329" y="8"/>
                  </a:lnTo>
                  <a:lnTo>
                    <a:pt x="423" y="0"/>
                  </a:lnTo>
                  <a:lnTo>
                    <a:pt x="517" y="4"/>
                  </a:lnTo>
                  <a:lnTo>
                    <a:pt x="611" y="20"/>
                  </a:lnTo>
                  <a:lnTo>
                    <a:pt x="705" y="40"/>
                  </a:lnTo>
                  <a:lnTo>
                    <a:pt x="796" y="68"/>
                  </a:lnTo>
                  <a:lnTo>
                    <a:pt x="884" y="99"/>
                  </a:lnTo>
                  <a:lnTo>
                    <a:pt x="969" y="127"/>
                  </a:lnTo>
                  <a:lnTo>
                    <a:pt x="1048" y="151"/>
                  </a:lnTo>
                  <a:lnTo>
                    <a:pt x="1122" y="167"/>
                  </a:lnTo>
                  <a:lnTo>
                    <a:pt x="1191" y="175"/>
                  </a:lnTo>
                  <a:lnTo>
                    <a:pt x="1250" y="167"/>
                  </a:lnTo>
                  <a:lnTo>
                    <a:pt x="1299" y="147"/>
                  </a:lnTo>
                  <a:lnTo>
                    <a:pt x="1324" y="199"/>
                  </a:lnTo>
                  <a:lnTo>
                    <a:pt x="1264" y="227"/>
                  </a:lnTo>
                  <a:lnTo>
                    <a:pt x="1202" y="235"/>
                  </a:lnTo>
                  <a:lnTo>
                    <a:pt x="1134" y="231"/>
                  </a:lnTo>
                  <a:lnTo>
                    <a:pt x="1063" y="219"/>
                  </a:lnTo>
                  <a:lnTo>
                    <a:pt x="989" y="199"/>
                  </a:lnTo>
                  <a:lnTo>
                    <a:pt x="912" y="171"/>
                  </a:lnTo>
                  <a:lnTo>
                    <a:pt x="832" y="147"/>
                  </a:lnTo>
                  <a:lnTo>
                    <a:pt x="747" y="119"/>
                  </a:lnTo>
                  <a:lnTo>
                    <a:pt x="662" y="99"/>
                  </a:lnTo>
                  <a:lnTo>
                    <a:pt x="574" y="87"/>
                  </a:lnTo>
                  <a:lnTo>
                    <a:pt x="483" y="83"/>
                  </a:lnTo>
                  <a:lnTo>
                    <a:pt x="389" y="95"/>
                  </a:lnTo>
                  <a:lnTo>
                    <a:pt x="295" y="123"/>
                  </a:lnTo>
                  <a:lnTo>
                    <a:pt x="199" y="171"/>
                  </a:lnTo>
                  <a:lnTo>
                    <a:pt x="99" y="239"/>
                  </a:lnTo>
                  <a:lnTo>
                    <a:pt x="0" y="334"/>
                  </a:lnTo>
                  <a:lnTo>
                    <a:pt x="3" y="314"/>
                  </a:lnTo>
                  <a:lnTo>
                    <a:pt x="3" y="290"/>
                  </a:lnTo>
                  <a:lnTo>
                    <a:pt x="3" y="263"/>
                  </a:lnTo>
                  <a:lnTo>
                    <a:pt x="0" y="235"/>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1" name="Freeform 9"/>
            <p:cNvSpPr>
              <a:spLocks/>
            </p:cNvSpPr>
            <p:nvPr/>
          </p:nvSpPr>
          <p:spPr bwMode="auto">
            <a:xfrm>
              <a:off x="2922" y="2627"/>
              <a:ext cx="466" cy="68"/>
            </a:xfrm>
            <a:custGeom>
              <a:avLst/>
              <a:gdLst>
                <a:gd name="T0" fmla="*/ 466 w 466"/>
                <a:gd name="T1" fmla="*/ 68 h 68"/>
                <a:gd name="T2" fmla="*/ 0 w 466"/>
                <a:gd name="T3" fmla="*/ 68 h 68"/>
                <a:gd name="T4" fmla="*/ 23 w 466"/>
                <a:gd name="T5" fmla="*/ 52 h 68"/>
                <a:gd name="T6" fmla="*/ 49 w 466"/>
                <a:gd name="T7" fmla="*/ 36 h 68"/>
                <a:gd name="T8" fmla="*/ 77 w 466"/>
                <a:gd name="T9" fmla="*/ 24 h 68"/>
                <a:gd name="T10" fmla="*/ 108 w 466"/>
                <a:gd name="T11" fmla="*/ 16 h 68"/>
                <a:gd name="T12" fmla="*/ 140 w 466"/>
                <a:gd name="T13" fmla="*/ 8 h 68"/>
                <a:gd name="T14" fmla="*/ 171 w 466"/>
                <a:gd name="T15" fmla="*/ 4 h 68"/>
                <a:gd name="T16" fmla="*/ 205 w 466"/>
                <a:gd name="T17" fmla="*/ 0 h 68"/>
                <a:gd name="T18" fmla="*/ 239 w 466"/>
                <a:gd name="T19" fmla="*/ 0 h 68"/>
                <a:gd name="T20" fmla="*/ 273 w 466"/>
                <a:gd name="T21" fmla="*/ 4 h 68"/>
                <a:gd name="T22" fmla="*/ 304 w 466"/>
                <a:gd name="T23" fmla="*/ 8 h 68"/>
                <a:gd name="T24" fmla="*/ 336 w 466"/>
                <a:gd name="T25" fmla="*/ 12 h 68"/>
                <a:gd name="T26" fmla="*/ 367 w 466"/>
                <a:gd name="T27" fmla="*/ 20 h 68"/>
                <a:gd name="T28" fmla="*/ 395 w 466"/>
                <a:gd name="T29" fmla="*/ 28 h 68"/>
                <a:gd name="T30" fmla="*/ 421 w 466"/>
                <a:gd name="T31" fmla="*/ 40 h 68"/>
                <a:gd name="T32" fmla="*/ 446 w 466"/>
                <a:gd name="T33" fmla="*/ 52 h 68"/>
                <a:gd name="T34" fmla="*/ 466 w 466"/>
                <a:gd name="T35" fmla="*/ 68 h 6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66"/>
                <a:gd name="T55" fmla="*/ 0 h 68"/>
                <a:gd name="T56" fmla="*/ 466 w 466"/>
                <a:gd name="T57" fmla="*/ 68 h 6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66" h="68">
                  <a:moveTo>
                    <a:pt x="466" y="68"/>
                  </a:moveTo>
                  <a:lnTo>
                    <a:pt x="0" y="68"/>
                  </a:lnTo>
                  <a:lnTo>
                    <a:pt x="23" y="52"/>
                  </a:lnTo>
                  <a:lnTo>
                    <a:pt x="49" y="36"/>
                  </a:lnTo>
                  <a:lnTo>
                    <a:pt x="77" y="24"/>
                  </a:lnTo>
                  <a:lnTo>
                    <a:pt x="108" y="16"/>
                  </a:lnTo>
                  <a:lnTo>
                    <a:pt x="140" y="8"/>
                  </a:lnTo>
                  <a:lnTo>
                    <a:pt x="171" y="4"/>
                  </a:lnTo>
                  <a:lnTo>
                    <a:pt x="205" y="0"/>
                  </a:lnTo>
                  <a:lnTo>
                    <a:pt x="239" y="0"/>
                  </a:lnTo>
                  <a:lnTo>
                    <a:pt x="273" y="4"/>
                  </a:lnTo>
                  <a:lnTo>
                    <a:pt x="304" y="8"/>
                  </a:lnTo>
                  <a:lnTo>
                    <a:pt x="336" y="12"/>
                  </a:lnTo>
                  <a:lnTo>
                    <a:pt x="367" y="20"/>
                  </a:lnTo>
                  <a:lnTo>
                    <a:pt x="395" y="28"/>
                  </a:lnTo>
                  <a:lnTo>
                    <a:pt x="421" y="40"/>
                  </a:lnTo>
                  <a:lnTo>
                    <a:pt x="446" y="52"/>
                  </a:lnTo>
                  <a:lnTo>
                    <a:pt x="466" y="68"/>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2" name="Freeform 10"/>
            <p:cNvSpPr>
              <a:spLocks/>
            </p:cNvSpPr>
            <p:nvPr/>
          </p:nvSpPr>
          <p:spPr bwMode="auto">
            <a:xfrm>
              <a:off x="2225" y="2656"/>
              <a:ext cx="253" cy="28"/>
            </a:xfrm>
            <a:custGeom>
              <a:avLst/>
              <a:gdLst>
                <a:gd name="T0" fmla="*/ 0 w 253"/>
                <a:gd name="T1" fmla="*/ 24 h 28"/>
                <a:gd name="T2" fmla="*/ 31 w 253"/>
                <a:gd name="T3" fmla="*/ 12 h 28"/>
                <a:gd name="T4" fmla="*/ 65 w 253"/>
                <a:gd name="T5" fmla="*/ 8 h 28"/>
                <a:gd name="T6" fmla="*/ 102 w 253"/>
                <a:gd name="T7" fmla="*/ 4 h 28"/>
                <a:gd name="T8" fmla="*/ 139 w 253"/>
                <a:gd name="T9" fmla="*/ 0 h 28"/>
                <a:gd name="T10" fmla="*/ 173 w 253"/>
                <a:gd name="T11" fmla="*/ 4 h 28"/>
                <a:gd name="T12" fmla="*/ 205 w 253"/>
                <a:gd name="T13" fmla="*/ 8 h 28"/>
                <a:gd name="T14" fmla="*/ 230 w 253"/>
                <a:gd name="T15" fmla="*/ 16 h 28"/>
                <a:gd name="T16" fmla="*/ 253 w 253"/>
                <a:gd name="T17" fmla="*/ 28 h 28"/>
                <a:gd name="T18" fmla="*/ 0 w 253"/>
                <a:gd name="T19" fmla="*/ 24 h 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53"/>
                <a:gd name="T31" fmla="*/ 0 h 28"/>
                <a:gd name="T32" fmla="*/ 253 w 253"/>
                <a:gd name="T33" fmla="*/ 28 h 2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53" h="28">
                  <a:moveTo>
                    <a:pt x="0" y="24"/>
                  </a:moveTo>
                  <a:lnTo>
                    <a:pt x="31" y="12"/>
                  </a:lnTo>
                  <a:lnTo>
                    <a:pt x="65" y="8"/>
                  </a:lnTo>
                  <a:lnTo>
                    <a:pt x="102" y="4"/>
                  </a:lnTo>
                  <a:lnTo>
                    <a:pt x="139" y="0"/>
                  </a:lnTo>
                  <a:lnTo>
                    <a:pt x="173" y="4"/>
                  </a:lnTo>
                  <a:lnTo>
                    <a:pt x="205" y="8"/>
                  </a:lnTo>
                  <a:lnTo>
                    <a:pt x="230" y="16"/>
                  </a:lnTo>
                  <a:lnTo>
                    <a:pt x="253" y="28"/>
                  </a:lnTo>
                  <a:lnTo>
                    <a:pt x="0" y="24"/>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3" name="Freeform 11"/>
            <p:cNvSpPr>
              <a:spLocks/>
            </p:cNvSpPr>
            <p:nvPr/>
          </p:nvSpPr>
          <p:spPr bwMode="auto">
            <a:xfrm>
              <a:off x="3829" y="1087"/>
              <a:ext cx="469" cy="1664"/>
            </a:xfrm>
            <a:custGeom>
              <a:avLst/>
              <a:gdLst>
                <a:gd name="T0" fmla="*/ 0 w 469"/>
                <a:gd name="T1" fmla="*/ 0 h 1664"/>
                <a:gd name="T2" fmla="*/ 242 w 469"/>
                <a:gd name="T3" fmla="*/ 1377 h 1664"/>
                <a:gd name="T4" fmla="*/ 253 w 469"/>
                <a:gd name="T5" fmla="*/ 1397 h 1664"/>
                <a:gd name="T6" fmla="*/ 273 w 469"/>
                <a:gd name="T7" fmla="*/ 1429 h 1664"/>
                <a:gd name="T8" fmla="*/ 299 w 469"/>
                <a:gd name="T9" fmla="*/ 1469 h 1664"/>
                <a:gd name="T10" fmla="*/ 327 w 469"/>
                <a:gd name="T11" fmla="*/ 1509 h 1664"/>
                <a:gd name="T12" fmla="*/ 358 w 469"/>
                <a:gd name="T13" fmla="*/ 1552 h 1664"/>
                <a:gd name="T14" fmla="*/ 395 w 469"/>
                <a:gd name="T15" fmla="*/ 1596 h 1664"/>
                <a:gd name="T16" fmla="*/ 432 w 469"/>
                <a:gd name="T17" fmla="*/ 1632 h 1664"/>
                <a:gd name="T18" fmla="*/ 469 w 469"/>
                <a:gd name="T19" fmla="*/ 1664 h 1664"/>
                <a:gd name="T20" fmla="*/ 111 w 469"/>
                <a:gd name="T21" fmla="*/ 191 h 1664"/>
                <a:gd name="T22" fmla="*/ 100 w 469"/>
                <a:gd name="T23" fmla="*/ 175 h 1664"/>
                <a:gd name="T24" fmla="*/ 85 w 469"/>
                <a:gd name="T25" fmla="*/ 151 h 1664"/>
                <a:gd name="T26" fmla="*/ 68 w 469"/>
                <a:gd name="T27" fmla="*/ 128 h 1664"/>
                <a:gd name="T28" fmla="*/ 51 w 469"/>
                <a:gd name="T29" fmla="*/ 100 h 1664"/>
                <a:gd name="T30" fmla="*/ 37 w 469"/>
                <a:gd name="T31" fmla="*/ 72 h 1664"/>
                <a:gd name="T32" fmla="*/ 23 w 469"/>
                <a:gd name="T33" fmla="*/ 48 h 1664"/>
                <a:gd name="T34" fmla="*/ 9 w 469"/>
                <a:gd name="T35" fmla="*/ 20 h 1664"/>
                <a:gd name="T36" fmla="*/ 0 w 469"/>
                <a:gd name="T37" fmla="*/ 0 h 166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69"/>
                <a:gd name="T58" fmla="*/ 0 h 1664"/>
                <a:gd name="T59" fmla="*/ 469 w 469"/>
                <a:gd name="T60" fmla="*/ 1664 h 166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69" h="1664">
                  <a:moveTo>
                    <a:pt x="0" y="0"/>
                  </a:moveTo>
                  <a:lnTo>
                    <a:pt x="242" y="1377"/>
                  </a:lnTo>
                  <a:lnTo>
                    <a:pt x="253" y="1397"/>
                  </a:lnTo>
                  <a:lnTo>
                    <a:pt x="273" y="1429"/>
                  </a:lnTo>
                  <a:lnTo>
                    <a:pt x="299" y="1469"/>
                  </a:lnTo>
                  <a:lnTo>
                    <a:pt x="327" y="1509"/>
                  </a:lnTo>
                  <a:lnTo>
                    <a:pt x="358" y="1552"/>
                  </a:lnTo>
                  <a:lnTo>
                    <a:pt x="395" y="1596"/>
                  </a:lnTo>
                  <a:lnTo>
                    <a:pt x="432" y="1632"/>
                  </a:lnTo>
                  <a:lnTo>
                    <a:pt x="469" y="1664"/>
                  </a:lnTo>
                  <a:lnTo>
                    <a:pt x="111" y="191"/>
                  </a:lnTo>
                  <a:lnTo>
                    <a:pt x="100" y="175"/>
                  </a:lnTo>
                  <a:lnTo>
                    <a:pt x="85" y="151"/>
                  </a:lnTo>
                  <a:lnTo>
                    <a:pt x="68" y="128"/>
                  </a:lnTo>
                  <a:lnTo>
                    <a:pt x="51" y="100"/>
                  </a:lnTo>
                  <a:lnTo>
                    <a:pt x="37" y="72"/>
                  </a:lnTo>
                  <a:lnTo>
                    <a:pt x="23" y="48"/>
                  </a:lnTo>
                  <a:lnTo>
                    <a:pt x="9" y="20"/>
                  </a:lnTo>
                  <a:lnTo>
                    <a:pt x="0"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4" name="Freeform 12"/>
            <p:cNvSpPr>
              <a:spLocks/>
            </p:cNvSpPr>
            <p:nvPr/>
          </p:nvSpPr>
          <p:spPr bwMode="auto">
            <a:xfrm>
              <a:off x="1400" y="987"/>
              <a:ext cx="974" cy="1472"/>
            </a:xfrm>
            <a:custGeom>
              <a:avLst/>
              <a:gdLst>
                <a:gd name="T0" fmla="*/ 244 w 974"/>
                <a:gd name="T1" fmla="*/ 0 h 1472"/>
                <a:gd name="T2" fmla="*/ 273 w 974"/>
                <a:gd name="T3" fmla="*/ 7 h 1472"/>
                <a:gd name="T4" fmla="*/ 68 w 974"/>
                <a:gd name="T5" fmla="*/ 1162 h 1472"/>
                <a:gd name="T6" fmla="*/ 91 w 974"/>
                <a:gd name="T7" fmla="*/ 1225 h 1472"/>
                <a:gd name="T8" fmla="*/ 122 w 974"/>
                <a:gd name="T9" fmla="*/ 1277 h 1472"/>
                <a:gd name="T10" fmla="*/ 156 w 974"/>
                <a:gd name="T11" fmla="*/ 1321 h 1472"/>
                <a:gd name="T12" fmla="*/ 199 w 974"/>
                <a:gd name="T13" fmla="*/ 1349 h 1472"/>
                <a:gd name="T14" fmla="*/ 244 w 974"/>
                <a:gd name="T15" fmla="*/ 1369 h 1472"/>
                <a:gd name="T16" fmla="*/ 292 w 974"/>
                <a:gd name="T17" fmla="*/ 1381 h 1472"/>
                <a:gd name="T18" fmla="*/ 344 w 974"/>
                <a:gd name="T19" fmla="*/ 1389 h 1472"/>
                <a:gd name="T20" fmla="*/ 398 w 974"/>
                <a:gd name="T21" fmla="*/ 1385 h 1472"/>
                <a:gd name="T22" fmla="*/ 452 w 974"/>
                <a:gd name="T23" fmla="*/ 1377 h 1472"/>
                <a:gd name="T24" fmla="*/ 508 w 974"/>
                <a:gd name="T25" fmla="*/ 1369 h 1472"/>
                <a:gd name="T26" fmla="*/ 562 w 974"/>
                <a:gd name="T27" fmla="*/ 1353 h 1472"/>
                <a:gd name="T28" fmla="*/ 616 w 974"/>
                <a:gd name="T29" fmla="*/ 1337 h 1472"/>
                <a:gd name="T30" fmla="*/ 670 w 974"/>
                <a:gd name="T31" fmla="*/ 1321 h 1472"/>
                <a:gd name="T32" fmla="*/ 719 w 974"/>
                <a:gd name="T33" fmla="*/ 1305 h 1472"/>
                <a:gd name="T34" fmla="*/ 767 w 974"/>
                <a:gd name="T35" fmla="*/ 1289 h 1472"/>
                <a:gd name="T36" fmla="*/ 810 w 974"/>
                <a:gd name="T37" fmla="*/ 1277 h 1472"/>
                <a:gd name="T38" fmla="*/ 830 w 974"/>
                <a:gd name="T39" fmla="*/ 1281 h 1472"/>
                <a:gd name="T40" fmla="*/ 849 w 974"/>
                <a:gd name="T41" fmla="*/ 1285 h 1472"/>
                <a:gd name="T42" fmla="*/ 869 w 974"/>
                <a:gd name="T43" fmla="*/ 1285 h 1472"/>
                <a:gd name="T44" fmla="*/ 889 w 974"/>
                <a:gd name="T45" fmla="*/ 1289 h 1472"/>
                <a:gd name="T46" fmla="*/ 906 w 974"/>
                <a:gd name="T47" fmla="*/ 1297 h 1472"/>
                <a:gd name="T48" fmla="*/ 926 w 974"/>
                <a:gd name="T49" fmla="*/ 1301 h 1472"/>
                <a:gd name="T50" fmla="*/ 949 w 974"/>
                <a:gd name="T51" fmla="*/ 1309 h 1472"/>
                <a:gd name="T52" fmla="*/ 974 w 974"/>
                <a:gd name="T53" fmla="*/ 1317 h 1472"/>
                <a:gd name="T54" fmla="*/ 898 w 974"/>
                <a:gd name="T55" fmla="*/ 1317 h 1472"/>
                <a:gd name="T56" fmla="*/ 824 w 974"/>
                <a:gd name="T57" fmla="*/ 1325 h 1472"/>
                <a:gd name="T58" fmla="*/ 758 w 974"/>
                <a:gd name="T59" fmla="*/ 1337 h 1472"/>
                <a:gd name="T60" fmla="*/ 699 w 974"/>
                <a:gd name="T61" fmla="*/ 1353 h 1472"/>
                <a:gd name="T62" fmla="*/ 642 w 974"/>
                <a:gd name="T63" fmla="*/ 1373 h 1472"/>
                <a:gd name="T64" fmla="*/ 588 w 974"/>
                <a:gd name="T65" fmla="*/ 1393 h 1472"/>
                <a:gd name="T66" fmla="*/ 534 w 974"/>
                <a:gd name="T67" fmla="*/ 1412 h 1472"/>
                <a:gd name="T68" fmla="*/ 483 w 974"/>
                <a:gd name="T69" fmla="*/ 1432 h 1472"/>
                <a:gd name="T70" fmla="*/ 432 w 974"/>
                <a:gd name="T71" fmla="*/ 1448 h 1472"/>
                <a:gd name="T72" fmla="*/ 381 w 974"/>
                <a:gd name="T73" fmla="*/ 1464 h 1472"/>
                <a:gd name="T74" fmla="*/ 327 w 974"/>
                <a:gd name="T75" fmla="*/ 1472 h 1472"/>
                <a:gd name="T76" fmla="*/ 270 w 974"/>
                <a:gd name="T77" fmla="*/ 1472 h 1472"/>
                <a:gd name="T78" fmla="*/ 210 w 974"/>
                <a:gd name="T79" fmla="*/ 1468 h 1472"/>
                <a:gd name="T80" fmla="*/ 145 w 974"/>
                <a:gd name="T81" fmla="*/ 1452 h 1472"/>
                <a:gd name="T82" fmla="*/ 76 w 974"/>
                <a:gd name="T83" fmla="*/ 1424 h 1472"/>
                <a:gd name="T84" fmla="*/ 0 w 974"/>
                <a:gd name="T85" fmla="*/ 1389 h 1472"/>
                <a:gd name="T86" fmla="*/ 244 w 974"/>
                <a:gd name="T87" fmla="*/ 0 h 147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974"/>
                <a:gd name="T133" fmla="*/ 0 h 1472"/>
                <a:gd name="T134" fmla="*/ 974 w 974"/>
                <a:gd name="T135" fmla="*/ 1472 h 147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974" h="1472">
                  <a:moveTo>
                    <a:pt x="244" y="0"/>
                  </a:moveTo>
                  <a:lnTo>
                    <a:pt x="273" y="7"/>
                  </a:lnTo>
                  <a:lnTo>
                    <a:pt x="68" y="1162"/>
                  </a:lnTo>
                  <a:lnTo>
                    <a:pt x="91" y="1225"/>
                  </a:lnTo>
                  <a:lnTo>
                    <a:pt x="122" y="1277"/>
                  </a:lnTo>
                  <a:lnTo>
                    <a:pt x="156" y="1321"/>
                  </a:lnTo>
                  <a:lnTo>
                    <a:pt x="199" y="1349"/>
                  </a:lnTo>
                  <a:lnTo>
                    <a:pt x="244" y="1369"/>
                  </a:lnTo>
                  <a:lnTo>
                    <a:pt x="292" y="1381"/>
                  </a:lnTo>
                  <a:lnTo>
                    <a:pt x="344" y="1389"/>
                  </a:lnTo>
                  <a:lnTo>
                    <a:pt x="398" y="1385"/>
                  </a:lnTo>
                  <a:lnTo>
                    <a:pt x="452" y="1377"/>
                  </a:lnTo>
                  <a:lnTo>
                    <a:pt x="508" y="1369"/>
                  </a:lnTo>
                  <a:lnTo>
                    <a:pt x="562" y="1353"/>
                  </a:lnTo>
                  <a:lnTo>
                    <a:pt x="616" y="1337"/>
                  </a:lnTo>
                  <a:lnTo>
                    <a:pt x="670" y="1321"/>
                  </a:lnTo>
                  <a:lnTo>
                    <a:pt x="719" y="1305"/>
                  </a:lnTo>
                  <a:lnTo>
                    <a:pt x="767" y="1289"/>
                  </a:lnTo>
                  <a:lnTo>
                    <a:pt x="810" y="1277"/>
                  </a:lnTo>
                  <a:lnTo>
                    <a:pt x="830" y="1281"/>
                  </a:lnTo>
                  <a:lnTo>
                    <a:pt x="849" y="1285"/>
                  </a:lnTo>
                  <a:lnTo>
                    <a:pt x="869" y="1285"/>
                  </a:lnTo>
                  <a:lnTo>
                    <a:pt x="889" y="1289"/>
                  </a:lnTo>
                  <a:lnTo>
                    <a:pt x="906" y="1297"/>
                  </a:lnTo>
                  <a:lnTo>
                    <a:pt x="926" y="1301"/>
                  </a:lnTo>
                  <a:lnTo>
                    <a:pt x="949" y="1309"/>
                  </a:lnTo>
                  <a:lnTo>
                    <a:pt x="974" y="1317"/>
                  </a:lnTo>
                  <a:lnTo>
                    <a:pt x="898" y="1317"/>
                  </a:lnTo>
                  <a:lnTo>
                    <a:pt x="824" y="1325"/>
                  </a:lnTo>
                  <a:lnTo>
                    <a:pt x="758" y="1337"/>
                  </a:lnTo>
                  <a:lnTo>
                    <a:pt x="699" y="1353"/>
                  </a:lnTo>
                  <a:lnTo>
                    <a:pt x="642" y="1373"/>
                  </a:lnTo>
                  <a:lnTo>
                    <a:pt x="588" y="1393"/>
                  </a:lnTo>
                  <a:lnTo>
                    <a:pt x="534" y="1412"/>
                  </a:lnTo>
                  <a:lnTo>
                    <a:pt x="483" y="1432"/>
                  </a:lnTo>
                  <a:lnTo>
                    <a:pt x="432" y="1448"/>
                  </a:lnTo>
                  <a:lnTo>
                    <a:pt x="381" y="1464"/>
                  </a:lnTo>
                  <a:lnTo>
                    <a:pt x="327" y="1472"/>
                  </a:lnTo>
                  <a:lnTo>
                    <a:pt x="270" y="1472"/>
                  </a:lnTo>
                  <a:lnTo>
                    <a:pt x="210" y="1468"/>
                  </a:lnTo>
                  <a:lnTo>
                    <a:pt x="145" y="1452"/>
                  </a:lnTo>
                  <a:lnTo>
                    <a:pt x="76" y="1424"/>
                  </a:lnTo>
                  <a:lnTo>
                    <a:pt x="0" y="1389"/>
                  </a:lnTo>
                  <a:lnTo>
                    <a:pt x="24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5" name="Freeform 13"/>
            <p:cNvSpPr>
              <a:spLocks/>
            </p:cNvSpPr>
            <p:nvPr/>
          </p:nvSpPr>
          <p:spPr bwMode="auto">
            <a:xfrm>
              <a:off x="1498" y="1413"/>
              <a:ext cx="682" cy="928"/>
            </a:xfrm>
            <a:custGeom>
              <a:avLst/>
              <a:gdLst>
                <a:gd name="T0" fmla="*/ 131 w 682"/>
                <a:gd name="T1" fmla="*/ 0 h 928"/>
                <a:gd name="T2" fmla="*/ 122 w 682"/>
                <a:gd name="T3" fmla="*/ 56 h 928"/>
                <a:gd name="T4" fmla="*/ 105 w 682"/>
                <a:gd name="T5" fmla="*/ 152 h 928"/>
                <a:gd name="T6" fmla="*/ 83 w 682"/>
                <a:gd name="T7" fmla="*/ 271 h 928"/>
                <a:gd name="T8" fmla="*/ 60 w 682"/>
                <a:gd name="T9" fmla="*/ 402 h 928"/>
                <a:gd name="T10" fmla="*/ 37 w 682"/>
                <a:gd name="T11" fmla="*/ 526 h 928"/>
                <a:gd name="T12" fmla="*/ 17 w 682"/>
                <a:gd name="T13" fmla="*/ 633 h 928"/>
                <a:gd name="T14" fmla="*/ 6 w 682"/>
                <a:gd name="T15" fmla="*/ 709 h 928"/>
                <a:gd name="T16" fmla="*/ 0 w 682"/>
                <a:gd name="T17" fmla="*/ 737 h 928"/>
                <a:gd name="T18" fmla="*/ 23 w 682"/>
                <a:gd name="T19" fmla="*/ 796 h 928"/>
                <a:gd name="T20" fmla="*/ 54 w 682"/>
                <a:gd name="T21" fmla="*/ 844 h 928"/>
                <a:gd name="T22" fmla="*/ 91 w 682"/>
                <a:gd name="T23" fmla="*/ 880 h 928"/>
                <a:gd name="T24" fmla="*/ 134 w 682"/>
                <a:gd name="T25" fmla="*/ 904 h 928"/>
                <a:gd name="T26" fmla="*/ 182 w 682"/>
                <a:gd name="T27" fmla="*/ 920 h 928"/>
                <a:gd name="T28" fmla="*/ 233 w 682"/>
                <a:gd name="T29" fmla="*/ 928 h 928"/>
                <a:gd name="T30" fmla="*/ 287 w 682"/>
                <a:gd name="T31" fmla="*/ 928 h 928"/>
                <a:gd name="T32" fmla="*/ 341 w 682"/>
                <a:gd name="T33" fmla="*/ 924 h 928"/>
                <a:gd name="T34" fmla="*/ 398 w 682"/>
                <a:gd name="T35" fmla="*/ 916 h 928"/>
                <a:gd name="T36" fmla="*/ 452 w 682"/>
                <a:gd name="T37" fmla="*/ 904 h 928"/>
                <a:gd name="T38" fmla="*/ 503 w 682"/>
                <a:gd name="T39" fmla="*/ 892 h 928"/>
                <a:gd name="T40" fmla="*/ 549 w 682"/>
                <a:gd name="T41" fmla="*/ 876 h 928"/>
                <a:gd name="T42" fmla="*/ 594 w 682"/>
                <a:gd name="T43" fmla="*/ 864 h 928"/>
                <a:gd name="T44" fmla="*/ 631 w 682"/>
                <a:gd name="T45" fmla="*/ 856 h 928"/>
                <a:gd name="T46" fmla="*/ 659 w 682"/>
                <a:gd name="T47" fmla="*/ 848 h 928"/>
                <a:gd name="T48" fmla="*/ 682 w 682"/>
                <a:gd name="T49" fmla="*/ 844 h 928"/>
                <a:gd name="T50" fmla="*/ 617 w 682"/>
                <a:gd name="T51" fmla="*/ 832 h 928"/>
                <a:gd name="T52" fmla="*/ 554 w 682"/>
                <a:gd name="T53" fmla="*/ 816 h 928"/>
                <a:gd name="T54" fmla="*/ 495 w 682"/>
                <a:gd name="T55" fmla="*/ 796 h 928"/>
                <a:gd name="T56" fmla="*/ 438 w 682"/>
                <a:gd name="T57" fmla="*/ 769 h 928"/>
                <a:gd name="T58" fmla="*/ 387 w 682"/>
                <a:gd name="T59" fmla="*/ 741 h 928"/>
                <a:gd name="T60" fmla="*/ 338 w 682"/>
                <a:gd name="T61" fmla="*/ 705 h 928"/>
                <a:gd name="T62" fmla="*/ 296 w 682"/>
                <a:gd name="T63" fmla="*/ 665 h 928"/>
                <a:gd name="T64" fmla="*/ 259 w 682"/>
                <a:gd name="T65" fmla="*/ 617 h 928"/>
                <a:gd name="T66" fmla="*/ 222 w 682"/>
                <a:gd name="T67" fmla="*/ 566 h 928"/>
                <a:gd name="T68" fmla="*/ 193 w 682"/>
                <a:gd name="T69" fmla="*/ 506 h 928"/>
                <a:gd name="T70" fmla="*/ 171 w 682"/>
                <a:gd name="T71" fmla="*/ 442 h 928"/>
                <a:gd name="T72" fmla="*/ 151 w 682"/>
                <a:gd name="T73" fmla="*/ 367 h 928"/>
                <a:gd name="T74" fmla="*/ 137 w 682"/>
                <a:gd name="T75" fmla="*/ 287 h 928"/>
                <a:gd name="T76" fmla="*/ 128 w 682"/>
                <a:gd name="T77" fmla="*/ 199 h 928"/>
                <a:gd name="T78" fmla="*/ 128 w 682"/>
                <a:gd name="T79" fmla="*/ 104 h 928"/>
                <a:gd name="T80" fmla="*/ 131 w 682"/>
                <a:gd name="T81" fmla="*/ 0 h 92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82"/>
                <a:gd name="T124" fmla="*/ 0 h 928"/>
                <a:gd name="T125" fmla="*/ 682 w 682"/>
                <a:gd name="T126" fmla="*/ 928 h 92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82" h="928">
                  <a:moveTo>
                    <a:pt x="131" y="0"/>
                  </a:moveTo>
                  <a:lnTo>
                    <a:pt x="122" y="56"/>
                  </a:lnTo>
                  <a:lnTo>
                    <a:pt x="105" y="152"/>
                  </a:lnTo>
                  <a:lnTo>
                    <a:pt x="83" y="271"/>
                  </a:lnTo>
                  <a:lnTo>
                    <a:pt x="60" y="402"/>
                  </a:lnTo>
                  <a:lnTo>
                    <a:pt x="37" y="526"/>
                  </a:lnTo>
                  <a:lnTo>
                    <a:pt x="17" y="633"/>
                  </a:lnTo>
                  <a:lnTo>
                    <a:pt x="6" y="709"/>
                  </a:lnTo>
                  <a:lnTo>
                    <a:pt x="0" y="737"/>
                  </a:lnTo>
                  <a:lnTo>
                    <a:pt x="23" y="796"/>
                  </a:lnTo>
                  <a:lnTo>
                    <a:pt x="54" y="844"/>
                  </a:lnTo>
                  <a:lnTo>
                    <a:pt x="91" y="880"/>
                  </a:lnTo>
                  <a:lnTo>
                    <a:pt x="134" y="904"/>
                  </a:lnTo>
                  <a:lnTo>
                    <a:pt x="182" y="920"/>
                  </a:lnTo>
                  <a:lnTo>
                    <a:pt x="233" y="928"/>
                  </a:lnTo>
                  <a:lnTo>
                    <a:pt x="287" y="928"/>
                  </a:lnTo>
                  <a:lnTo>
                    <a:pt x="341" y="924"/>
                  </a:lnTo>
                  <a:lnTo>
                    <a:pt x="398" y="916"/>
                  </a:lnTo>
                  <a:lnTo>
                    <a:pt x="452" y="904"/>
                  </a:lnTo>
                  <a:lnTo>
                    <a:pt x="503" y="892"/>
                  </a:lnTo>
                  <a:lnTo>
                    <a:pt x="549" y="876"/>
                  </a:lnTo>
                  <a:lnTo>
                    <a:pt x="594" y="864"/>
                  </a:lnTo>
                  <a:lnTo>
                    <a:pt x="631" y="856"/>
                  </a:lnTo>
                  <a:lnTo>
                    <a:pt x="659" y="848"/>
                  </a:lnTo>
                  <a:lnTo>
                    <a:pt x="682" y="844"/>
                  </a:lnTo>
                  <a:lnTo>
                    <a:pt x="617" y="832"/>
                  </a:lnTo>
                  <a:lnTo>
                    <a:pt x="554" y="816"/>
                  </a:lnTo>
                  <a:lnTo>
                    <a:pt x="495" y="796"/>
                  </a:lnTo>
                  <a:lnTo>
                    <a:pt x="438" y="769"/>
                  </a:lnTo>
                  <a:lnTo>
                    <a:pt x="387" y="741"/>
                  </a:lnTo>
                  <a:lnTo>
                    <a:pt x="338" y="705"/>
                  </a:lnTo>
                  <a:lnTo>
                    <a:pt x="296" y="665"/>
                  </a:lnTo>
                  <a:lnTo>
                    <a:pt x="259" y="617"/>
                  </a:lnTo>
                  <a:lnTo>
                    <a:pt x="222" y="566"/>
                  </a:lnTo>
                  <a:lnTo>
                    <a:pt x="193" y="506"/>
                  </a:lnTo>
                  <a:lnTo>
                    <a:pt x="171" y="442"/>
                  </a:lnTo>
                  <a:lnTo>
                    <a:pt x="151" y="367"/>
                  </a:lnTo>
                  <a:lnTo>
                    <a:pt x="137" y="287"/>
                  </a:lnTo>
                  <a:lnTo>
                    <a:pt x="128" y="199"/>
                  </a:lnTo>
                  <a:lnTo>
                    <a:pt x="128" y="104"/>
                  </a:lnTo>
                  <a:lnTo>
                    <a:pt x="13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6" name="Freeform 14"/>
            <p:cNvSpPr>
              <a:spLocks/>
            </p:cNvSpPr>
            <p:nvPr/>
          </p:nvSpPr>
          <p:spPr bwMode="auto">
            <a:xfrm>
              <a:off x="1652" y="957"/>
              <a:ext cx="1058" cy="1532"/>
            </a:xfrm>
            <a:custGeom>
              <a:avLst/>
              <a:gdLst>
                <a:gd name="T0" fmla="*/ 268 w 1058"/>
                <a:gd name="T1" fmla="*/ 923 h 1532"/>
                <a:gd name="T2" fmla="*/ 140 w 1058"/>
                <a:gd name="T3" fmla="*/ 871 h 1532"/>
                <a:gd name="T4" fmla="*/ 60 w 1058"/>
                <a:gd name="T5" fmla="*/ 780 h 1532"/>
                <a:gd name="T6" fmla="*/ 18 w 1058"/>
                <a:gd name="T7" fmla="*/ 656 h 1532"/>
                <a:gd name="T8" fmla="*/ 0 w 1058"/>
                <a:gd name="T9" fmla="*/ 517 h 1532"/>
                <a:gd name="T10" fmla="*/ 6 w 1058"/>
                <a:gd name="T11" fmla="*/ 370 h 1532"/>
                <a:gd name="T12" fmla="*/ 23 w 1058"/>
                <a:gd name="T13" fmla="*/ 231 h 1532"/>
                <a:gd name="T14" fmla="*/ 43 w 1058"/>
                <a:gd name="T15" fmla="*/ 103 h 1532"/>
                <a:gd name="T16" fmla="*/ 57 w 1058"/>
                <a:gd name="T17" fmla="*/ 0 h 1532"/>
                <a:gd name="T18" fmla="*/ 89 w 1058"/>
                <a:gd name="T19" fmla="*/ 20 h 1532"/>
                <a:gd name="T20" fmla="*/ 117 w 1058"/>
                <a:gd name="T21" fmla="*/ 36 h 1532"/>
                <a:gd name="T22" fmla="*/ 148 w 1058"/>
                <a:gd name="T23" fmla="*/ 52 h 1532"/>
                <a:gd name="T24" fmla="*/ 180 w 1058"/>
                <a:gd name="T25" fmla="*/ 59 h 1532"/>
                <a:gd name="T26" fmla="*/ 211 w 1058"/>
                <a:gd name="T27" fmla="*/ 71 h 1532"/>
                <a:gd name="T28" fmla="*/ 245 w 1058"/>
                <a:gd name="T29" fmla="*/ 79 h 1532"/>
                <a:gd name="T30" fmla="*/ 276 w 1058"/>
                <a:gd name="T31" fmla="*/ 83 h 1532"/>
                <a:gd name="T32" fmla="*/ 307 w 1058"/>
                <a:gd name="T33" fmla="*/ 87 h 1532"/>
                <a:gd name="T34" fmla="*/ 361 w 1058"/>
                <a:gd name="T35" fmla="*/ 87 h 1532"/>
                <a:gd name="T36" fmla="*/ 415 w 1058"/>
                <a:gd name="T37" fmla="*/ 87 h 1532"/>
                <a:gd name="T38" fmla="*/ 469 w 1058"/>
                <a:gd name="T39" fmla="*/ 83 h 1532"/>
                <a:gd name="T40" fmla="*/ 521 w 1058"/>
                <a:gd name="T41" fmla="*/ 75 h 1532"/>
                <a:gd name="T42" fmla="*/ 575 w 1058"/>
                <a:gd name="T43" fmla="*/ 67 h 1532"/>
                <a:gd name="T44" fmla="*/ 626 w 1058"/>
                <a:gd name="T45" fmla="*/ 59 h 1532"/>
                <a:gd name="T46" fmla="*/ 677 w 1058"/>
                <a:gd name="T47" fmla="*/ 55 h 1532"/>
                <a:gd name="T48" fmla="*/ 725 w 1058"/>
                <a:gd name="T49" fmla="*/ 52 h 1532"/>
                <a:gd name="T50" fmla="*/ 773 w 1058"/>
                <a:gd name="T51" fmla="*/ 52 h 1532"/>
                <a:gd name="T52" fmla="*/ 819 w 1058"/>
                <a:gd name="T53" fmla="*/ 59 h 1532"/>
                <a:gd name="T54" fmla="*/ 864 w 1058"/>
                <a:gd name="T55" fmla="*/ 67 h 1532"/>
                <a:gd name="T56" fmla="*/ 907 w 1058"/>
                <a:gd name="T57" fmla="*/ 83 h 1532"/>
                <a:gd name="T58" fmla="*/ 950 w 1058"/>
                <a:gd name="T59" fmla="*/ 111 h 1532"/>
                <a:gd name="T60" fmla="*/ 987 w 1058"/>
                <a:gd name="T61" fmla="*/ 143 h 1532"/>
                <a:gd name="T62" fmla="*/ 1024 w 1058"/>
                <a:gd name="T63" fmla="*/ 187 h 1532"/>
                <a:gd name="T64" fmla="*/ 1058 w 1058"/>
                <a:gd name="T65" fmla="*/ 239 h 1532"/>
                <a:gd name="T66" fmla="*/ 1058 w 1058"/>
                <a:gd name="T67" fmla="*/ 1532 h 1532"/>
                <a:gd name="T68" fmla="*/ 1001 w 1058"/>
                <a:gd name="T69" fmla="*/ 1472 h 1532"/>
                <a:gd name="T70" fmla="*/ 944 w 1058"/>
                <a:gd name="T71" fmla="*/ 1425 h 1532"/>
                <a:gd name="T72" fmla="*/ 887 w 1058"/>
                <a:gd name="T73" fmla="*/ 1389 h 1532"/>
                <a:gd name="T74" fmla="*/ 830 w 1058"/>
                <a:gd name="T75" fmla="*/ 1365 h 1532"/>
                <a:gd name="T76" fmla="*/ 776 w 1058"/>
                <a:gd name="T77" fmla="*/ 1345 h 1532"/>
                <a:gd name="T78" fmla="*/ 725 w 1058"/>
                <a:gd name="T79" fmla="*/ 1333 h 1532"/>
                <a:gd name="T80" fmla="*/ 674 w 1058"/>
                <a:gd name="T81" fmla="*/ 1321 h 1532"/>
                <a:gd name="T82" fmla="*/ 626 w 1058"/>
                <a:gd name="T83" fmla="*/ 1309 h 1532"/>
                <a:gd name="T84" fmla="*/ 583 w 1058"/>
                <a:gd name="T85" fmla="*/ 1293 h 1532"/>
                <a:gd name="T86" fmla="*/ 540 w 1058"/>
                <a:gd name="T87" fmla="*/ 1277 h 1532"/>
                <a:gd name="T88" fmla="*/ 501 w 1058"/>
                <a:gd name="T89" fmla="*/ 1250 h 1532"/>
                <a:gd name="T90" fmla="*/ 467 w 1058"/>
                <a:gd name="T91" fmla="*/ 1214 h 1532"/>
                <a:gd name="T92" fmla="*/ 435 w 1058"/>
                <a:gd name="T93" fmla="*/ 1166 h 1532"/>
                <a:gd name="T94" fmla="*/ 410 w 1058"/>
                <a:gd name="T95" fmla="*/ 1106 h 1532"/>
                <a:gd name="T96" fmla="*/ 390 w 1058"/>
                <a:gd name="T97" fmla="*/ 1027 h 1532"/>
                <a:gd name="T98" fmla="*/ 373 w 1058"/>
                <a:gd name="T99" fmla="*/ 927 h 1532"/>
                <a:gd name="T100" fmla="*/ 359 w 1058"/>
                <a:gd name="T101" fmla="*/ 927 h 1532"/>
                <a:gd name="T102" fmla="*/ 344 w 1058"/>
                <a:gd name="T103" fmla="*/ 927 h 1532"/>
                <a:gd name="T104" fmla="*/ 330 w 1058"/>
                <a:gd name="T105" fmla="*/ 927 h 1532"/>
                <a:gd name="T106" fmla="*/ 316 w 1058"/>
                <a:gd name="T107" fmla="*/ 927 h 1532"/>
                <a:gd name="T108" fmla="*/ 305 w 1058"/>
                <a:gd name="T109" fmla="*/ 927 h 1532"/>
                <a:gd name="T110" fmla="*/ 290 w 1058"/>
                <a:gd name="T111" fmla="*/ 927 h 1532"/>
                <a:gd name="T112" fmla="*/ 279 w 1058"/>
                <a:gd name="T113" fmla="*/ 923 h 1532"/>
                <a:gd name="T114" fmla="*/ 268 w 1058"/>
                <a:gd name="T115" fmla="*/ 923 h 153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058"/>
                <a:gd name="T175" fmla="*/ 0 h 1532"/>
                <a:gd name="T176" fmla="*/ 1058 w 1058"/>
                <a:gd name="T177" fmla="*/ 1532 h 153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058" h="1532">
                  <a:moveTo>
                    <a:pt x="268" y="923"/>
                  </a:moveTo>
                  <a:lnTo>
                    <a:pt x="140" y="871"/>
                  </a:lnTo>
                  <a:lnTo>
                    <a:pt x="60" y="780"/>
                  </a:lnTo>
                  <a:lnTo>
                    <a:pt x="18" y="656"/>
                  </a:lnTo>
                  <a:lnTo>
                    <a:pt x="0" y="517"/>
                  </a:lnTo>
                  <a:lnTo>
                    <a:pt x="6" y="370"/>
                  </a:lnTo>
                  <a:lnTo>
                    <a:pt x="23" y="231"/>
                  </a:lnTo>
                  <a:lnTo>
                    <a:pt x="43" y="103"/>
                  </a:lnTo>
                  <a:lnTo>
                    <a:pt x="57" y="0"/>
                  </a:lnTo>
                  <a:lnTo>
                    <a:pt x="89" y="20"/>
                  </a:lnTo>
                  <a:lnTo>
                    <a:pt x="117" y="36"/>
                  </a:lnTo>
                  <a:lnTo>
                    <a:pt x="148" y="52"/>
                  </a:lnTo>
                  <a:lnTo>
                    <a:pt x="180" y="59"/>
                  </a:lnTo>
                  <a:lnTo>
                    <a:pt x="211" y="71"/>
                  </a:lnTo>
                  <a:lnTo>
                    <a:pt x="245" y="79"/>
                  </a:lnTo>
                  <a:lnTo>
                    <a:pt x="276" y="83"/>
                  </a:lnTo>
                  <a:lnTo>
                    <a:pt x="307" y="87"/>
                  </a:lnTo>
                  <a:lnTo>
                    <a:pt x="361" y="87"/>
                  </a:lnTo>
                  <a:lnTo>
                    <a:pt x="415" y="87"/>
                  </a:lnTo>
                  <a:lnTo>
                    <a:pt x="469" y="83"/>
                  </a:lnTo>
                  <a:lnTo>
                    <a:pt x="521" y="75"/>
                  </a:lnTo>
                  <a:lnTo>
                    <a:pt x="575" y="67"/>
                  </a:lnTo>
                  <a:lnTo>
                    <a:pt x="626" y="59"/>
                  </a:lnTo>
                  <a:lnTo>
                    <a:pt x="677" y="55"/>
                  </a:lnTo>
                  <a:lnTo>
                    <a:pt x="725" y="52"/>
                  </a:lnTo>
                  <a:lnTo>
                    <a:pt x="773" y="52"/>
                  </a:lnTo>
                  <a:lnTo>
                    <a:pt x="819" y="59"/>
                  </a:lnTo>
                  <a:lnTo>
                    <a:pt x="864" y="67"/>
                  </a:lnTo>
                  <a:lnTo>
                    <a:pt x="907" y="83"/>
                  </a:lnTo>
                  <a:lnTo>
                    <a:pt x="950" y="111"/>
                  </a:lnTo>
                  <a:lnTo>
                    <a:pt x="987" y="143"/>
                  </a:lnTo>
                  <a:lnTo>
                    <a:pt x="1024" y="187"/>
                  </a:lnTo>
                  <a:lnTo>
                    <a:pt x="1058" y="239"/>
                  </a:lnTo>
                  <a:lnTo>
                    <a:pt x="1058" y="1532"/>
                  </a:lnTo>
                  <a:lnTo>
                    <a:pt x="1001" y="1472"/>
                  </a:lnTo>
                  <a:lnTo>
                    <a:pt x="944" y="1425"/>
                  </a:lnTo>
                  <a:lnTo>
                    <a:pt x="887" y="1389"/>
                  </a:lnTo>
                  <a:lnTo>
                    <a:pt x="830" y="1365"/>
                  </a:lnTo>
                  <a:lnTo>
                    <a:pt x="776" y="1345"/>
                  </a:lnTo>
                  <a:lnTo>
                    <a:pt x="725" y="1333"/>
                  </a:lnTo>
                  <a:lnTo>
                    <a:pt x="674" y="1321"/>
                  </a:lnTo>
                  <a:lnTo>
                    <a:pt x="626" y="1309"/>
                  </a:lnTo>
                  <a:lnTo>
                    <a:pt x="583" y="1293"/>
                  </a:lnTo>
                  <a:lnTo>
                    <a:pt x="540" y="1277"/>
                  </a:lnTo>
                  <a:lnTo>
                    <a:pt x="501" y="1250"/>
                  </a:lnTo>
                  <a:lnTo>
                    <a:pt x="467" y="1214"/>
                  </a:lnTo>
                  <a:lnTo>
                    <a:pt x="435" y="1166"/>
                  </a:lnTo>
                  <a:lnTo>
                    <a:pt x="410" y="1106"/>
                  </a:lnTo>
                  <a:lnTo>
                    <a:pt x="390" y="1027"/>
                  </a:lnTo>
                  <a:lnTo>
                    <a:pt x="373" y="927"/>
                  </a:lnTo>
                  <a:lnTo>
                    <a:pt x="359" y="927"/>
                  </a:lnTo>
                  <a:lnTo>
                    <a:pt x="344" y="927"/>
                  </a:lnTo>
                  <a:lnTo>
                    <a:pt x="330" y="927"/>
                  </a:lnTo>
                  <a:lnTo>
                    <a:pt x="316" y="927"/>
                  </a:lnTo>
                  <a:lnTo>
                    <a:pt x="305" y="927"/>
                  </a:lnTo>
                  <a:lnTo>
                    <a:pt x="290" y="927"/>
                  </a:lnTo>
                  <a:lnTo>
                    <a:pt x="279" y="923"/>
                  </a:lnTo>
                  <a:lnTo>
                    <a:pt x="268" y="9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7" name="Freeform 15"/>
            <p:cNvSpPr>
              <a:spLocks/>
            </p:cNvSpPr>
            <p:nvPr/>
          </p:nvSpPr>
          <p:spPr bwMode="auto">
            <a:xfrm>
              <a:off x="1666" y="1710"/>
              <a:ext cx="457" cy="501"/>
            </a:xfrm>
            <a:custGeom>
              <a:avLst/>
              <a:gdLst>
                <a:gd name="T0" fmla="*/ 0 w 457"/>
                <a:gd name="T1" fmla="*/ 0 h 501"/>
                <a:gd name="T2" fmla="*/ 23 w 457"/>
                <a:gd name="T3" fmla="*/ 44 h 501"/>
                <a:gd name="T4" fmla="*/ 51 w 457"/>
                <a:gd name="T5" fmla="*/ 84 h 501"/>
                <a:gd name="T6" fmla="*/ 85 w 457"/>
                <a:gd name="T7" fmla="*/ 119 h 501"/>
                <a:gd name="T8" fmla="*/ 125 w 457"/>
                <a:gd name="T9" fmla="*/ 147 h 501"/>
                <a:gd name="T10" fmla="*/ 173 w 457"/>
                <a:gd name="T11" fmla="*/ 175 h 501"/>
                <a:gd name="T12" fmla="*/ 222 w 457"/>
                <a:gd name="T13" fmla="*/ 191 h 501"/>
                <a:gd name="T14" fmla="*/ 278 w 457"/>
                <a:gd name="T15" fmla="*/ 203 h 501"/>
                <a:gd name="T16" fmla="*/ 335 w 457"/>
                <a:gd name="T17" fmla="*/ 203 h 501"/>
                <a:gd name="T18" fmla="*/ 338 w 457"/>
                <a:gd name="T19" fmla="*/ 235 h 501"/>
                <a:gd name="T20" fmla="*/ 344 w 457"/>
                <a:gd name="T21" fmla="*/ 275 h 501"/>
                <a:gd name="T22" fmla="*/ 352 w 457"/>
                <a:gd name="T23" fmla="*/ 310 h 501"/>
                <a:gd name="T24" fmla="*/ 364 w 457"/>
                <a:gd name="T25" fmla="*/ 350 h 501"/>
                <a:gd name="T26" fmla="*/ 378 w 457"/>
                <a:gd name="T27" fmla="*/ 394 h 501"/>
                <a:gd name="T28" fmla="*/ 401 w 457"/>
                <a:gd name="T29" fmla="*/ 430 h 501"/>
                <a:gd name="T30" fmla="*/ 426 w 457"/>
                <a:gd name="T31" fmla="*/ 470 h 501"/>
                <a:gd name="T32" fmla="*/ 457 w 457"/>
                <a:gd name="T33" fmla="*/ 501 h 501"/>
                <a:gd name="T34" fmla="*/ 412 w 457"/>
                <a:gd name="T35" fmla="*/ 489 h 501"/>
                <a:gd name="T36" fmla="*/ 369 w 457"/>
                <a:gd name="T37" fmla="*/ 478 h 501"/>
                <a:gd name="T38" fmla="*/ 329 w 457"/>
                <a:gd name="T39" fmla="*/ 462 h 501"/>
                <a:gd name="T40" fmla="*/ 290 w 457"/>
                <a:gd name="T41" fmla="*/ 442 h 501"/>
                <a:gd name="T42" fmla="*/ 250 w 457"/>
                <a:gd name="T43" fmla="*/ 418 h 501"/>
                <a:gd name="T44" fmla="*/ 216 w 457"/>
                <a:gd name="T45" fmla="*/ 394 h 501"/>
                <a:gd name="T46" fmla="*/ 182 w 457"/>
                <a:gd name="T47" fmla="*/ 366 h 501"/>
                <a:gd name="T48" fmla="*/ 150 w 457"/>
                <a:gd name="T49" fmla="*/ 334 h 501"/>
                <a:gd name="T50" fmla="*/ 122 w 457"/>
                <a:gd name="T51" fmla="*/ 302 h 501"/>
                <a:gd name="T52" fmla="*/ 94 w 457"/>
                <a:gd name="T53" fmla="*/ 267 h 501"/>
                <a:gd name="T54" fmla="*/ 71 w 457"/>
                <a:gd name="T55" fmla="*/ 231 h 501"/>
                <a:gd name="T56" fmla="*/ 51 w 457"/>
                <a:gd name="T57" fmla="*/ 187 h 501"/>
                <a:gd name="T58" fmla="*/ 34 w 457"/>
                <a:gd name="T59" fmla="*/ 147 h 501"/>
                <a:gd name="T60" fmla="*/ 20 w 457"/>
                <a:gd name="T61" fmla="*/ 99 h 501"/>
                <a:gd name="T62" fmla="*/ 8 w 457"/>
                <a:gd name="T63" fmla="*/ 52 h 501"/>
                <a:gd name="T64" fmla="*/ 0 w 457"/>
                <a:gd name="T65" fmla="*/ 0 h 50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7"/>
                <a:gd name="T100" fmla="*/ 0 h 501"/>
                <a:gd name="T101" fmla="*/ 457 w 457"/>
                <a:gd name="T102" fmla="*/ 501 h 50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7" h="501">
                  <a:moveTo>
                    <a:pt x="0" y="0"/>
                  </a:moveTo>
                  <a:lnTo>
                    <a:pt x="23" y="44"/>
                  </a:lnTo>
                  <a:lnTo>
                    <a:pt x="51" y="84"/>
                  </a:lnTo>
                  <a:lnTo>
                    <a:pt x="85" y="119"/>
                  </a:lnTo>
                  <a:lnTo>
                    <a:pt x="125" y="147"/>
                  </a:lnTo>
                  <a:lnTo>
                    <a:pt x="173" y="175"/>
                  </a:lnTo>
                  <a:lnTo>
                    <a:pt x="222" y="191"/>
                  </a:lnTo>
                  <a:lnTo>
                    <a:pt x="278" y="203"/>
                  </a:lnTo>
                  <a:lnTo>
                    <a:pt x="335" y="203"/>
                  </a:lnTo>
                  <a:lnTo>
                    <a:pt x="338" y="235"/>
                  </a:lnTo>
                  <a:lnTo>
                    <a:pt x="344" y="275"/>
                  </a:lnTo>
                  <a:lnTo>
                    <a:pt x="352" y="310"/>
                  </a:lnTo>
                  <a:lnTo>
                    <a:pt x="364" y="350"/>
                  </a:lnTo>
                  <a:lnTo>
                    <a:pt x="378" y="394"/>
                  </a:lnTo>
                  <a:lnTo>
                    <a:pt x="401" y="430"/>
                  </a:lnTo>
                  <a:lnTo>
                    <a:pt x="426" y="470"/>
                  </a:lnTo>
                  <a:lnTo>
                    <a:pt x="457" y="501"/>
                  </a:lnTo>
                  <a:lnTo>
                    <a:pt x="412" y="489"/>
                  </a:lnTo>
                  <a:lnTo>
                    <a:pt x="369" y="478"/>
                  </a:lnTo>
                  <a:lnTo>
                    <a:pt x="329" y="462"/>
                  </a:lnTo>
                  <a:lnTo>
                    <a:pt x="290" y="442"/>
                  </a:lnTo>
                  <a:lnTo>
                    <a:pt x="250" y="418"/>
                  </a:lnTo>
                  <a:lnTo>
                    <a:pt x="216" y="394"/>
                  </a:lnTo>
                  <a:lnTo>
                    <a:pt x="182" y="366"/>
                  </a:lnTo>
                  <a:lnTo>
                    <a:pt x="150" y="334"/>
                  </a:lnTo>
                  <a:lnTo>
                    <a:pt x="122" y="302"/>
                  </a:lnTo>
                  <a:lnTo>
                    <a:pt x="94" y="267"/>
                  </a:lnTo>
                  <a:lnTo>
                    <a:pt x="71" y="231"/>
                  </a:lnTo>
                  <a:lnTo>
                    <a:pt x="51" y="187"/>
                  </a:lnTo>
                  <a:lnTo>
                    <a:pt x="34" y="147"/>
                  </a:lnTo>
                  <a:lnTo>
                    <a:pt x="20" y="99"/>
                  </a:lnTo>
                  <a:lnTo>
                    <a:pt x="8" y="52"/>
                  </a:lnTo>
                  <a:lnTo>
                    <a:pt x="0" y="0"/>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8" name="Freeform 16"/>
            <p:cNvSpPr>
              <a:spLocks/>
            </p:cNvSpPr>
            <p:nvPr/>
          </p:nvSpPr>
          <p:spPr bwMode="auto">
            <a:xfrm>
              <a:off x="1680" y="958"/>
              <a:ext cx="307" cy="923"/>
            </a:xfrm>
            <a:custGeom>
              <a:avLst/>
              <a:gdLst>
                <a:gd name="T0" fmla="*/ 307 w 307"/>
                <a:gd name="T1" fmla="*/ 87 h 923"/>
                <a:gd name="T2" fmla="*/ 276 w 307"/>
                <a:gd name="T3" fmla="*/ 83 h 923"/>
                <a:gd name="T4" fmla="*/ 245 w 307"/>
                <a:gd name="T5" fmla="*/ 79 h 923"/>
                <a:gd name="T6" fmla="*/ 211 w 307"/>
                <a:gd name="T7" fmla="*/ 71 h 923"/>
                <a:gd name="T8" fmla="*/ 180 w 307"/>
                <a:gd name="T9" fmla="*/ 59 h 923"/>
                <a:gd name="T10" fmla="*/ 148 w 307"/>
                <a:gd name="T11" fmla="*/ 52 h 923"/>
                <a:gd name="T12" fmla="*/ 117 w 307"/>
                <a:gd name="T13" fmla="*/ 36 h 923"/>
                <a:gd name="T14" fmla="*/ 89 w 307"/>
                <a:gd name="T15" fmla="*/ 20 h 923"/>
                <a:gd name="T16" fmla="*/ 57 w 307"/>
                <a:gd name="T17" fmla="*/ 0 h 923"/>
                <a:gd name="T18" fmla="*/ 43 w 307"/>
                <a:gd name="T19" fmla="*/ 103 h 923"/>
                <a:gd name="T20" fmla="*/ 23 w 307"/>
                <a:gd name="T21" fmla="*/ 231 h 923"/>
                <a:gd name="T22" fmla="*/ 6 w 307"/>
                <a:gd name="T23" fmla="*/ 370 h 923"/>
                <a:gd name="T24" fmla="*/ 0 w 307"/>
                <a:gd name="T25" fmla="*/ 517 h 923"/>
                <a:gd name="T26" fmla="*/ 18 w 307"/>
                <a:gd name="T27" fmla="*/ 656 h 923"/>
                <a:gd name="T28" fmla="*/ 60 w 307"/>
                <a:gd name="T29" fmla="*/ 780 h 923"/>
                <a:gd name="T30" fmla="*/ 140 w 307"/>
                <a:gd name="T31" fmla="*/ 871 h 923"/>
                <a:gd name="T32" fmla="*/ 268 w 307"/>
                <a:gd name="T33" fmla="*/ 923 h 923"/>
                <a:gd name="T34" fmla="*/ 307 w 307"/>
                <a:gd name="T35" fmla="*/ 87 h 9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7"/>
                <a:gd name="T55" fmla="*/ 0 h 923"/>
                <a:gd name="T56" fmla="*/ 307 w 307"/>
                <a:gd name="T57" fmla="*/ 923 h 92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7" h="923">
                  <a:moveTo>
                    <a:pt x="307" y="87"/>
                  </a:moveTo>
                  <a:lnTo>
                    <a:pt x="276" y="83"/>
                  </a:lnTo>
                  <a:lnTo>
                    <a:pt x="245" y="79"/>
                  </a:lnTo>
                  <a:lnTo>
                    <a:pt x="211" y="71"/>
                  </a:lnTo>
                  <a:lnTo>
                    <a:pt x="180" y="59"/>
                  </a:lnTo>
                  <a:lnTo>
                    <a:pt x="148" y="52"/>
                  </a:lnTo>
                  <a:lnTo>
                    <a:pt x="117" y="36"/>
                  </a:lnTo>
                  <a:lnTo>
                    <a:pt x="89" y="20"/>
                  </a:lnTo>
                  <a:lnTo>
                    <a:pt x="57" y="0"/>
                  </a:lnTo>
                  <a:lnTo>
                    <a:pt x="43" y="103"/>
                  </a:lnTo>
                  <a:lnTo>
                    <a:pt x="23" y="231"/>
                  </a:lnTo>
                  <a:lnTo>
                    <a:pt x="6" y="370"/>
                  </a:lnTo>
                  <a:lnTo>
                    <a:pt x="0" y="517"/>
                  </a:lnTo>
                  <a:lnTo>
                    <a:pt x="18" y="656"/>
                  </a:lnTo>
                  <a:lnTo>
                    <a:pt x="60" y="780"/>
                  </a:lnTo>
                  <a:lnTo>
                    <a:pt x="140" y="871"/>
                  </a:lnTo>
                  <a:lnTo>
                    <a:pt x="268" y="923"/>
                  </a:lnTo>
                  <a:lnTo>
                    <a:pt x="307" y="87"/>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9" name="Freeform 17"/>
            <p:cNvSpPr>
              <a:spLocks/>
            </p:cNvSpPr>
            <p:nvPr/>
          </p:nvSpPr>
          <p:spPr bwMode="auto">
            <a:xfrm>
              <a:off x="3082" y="945"/>
              <a:ext cx="964" cy="1500"/>
            </a:xfrm>
            <a:custGeom>
              <a:avLst/>
              <a:gdLst>
                <a:gd name="T0" fmla="*/ 0 w 964"/>
                <a:gd name="T1" fmla="*/ 0 h 1500"/>
                <a:gd name="T2" fmla="*/ 0 w 964"/>
                <a:gd name="T3" fmla="*/ 1333 h 1500"/>
                <a:gd name="T4" fmla="*/ 66 w 964"/>
                <a:gd name="T5" fmla="*/ 1325 h 1500"/>
                <a:gd name="T6" fmla="*/ 131 w 964"/>
                <a:gd name="T7" fmla="*/ 1321 h 1500"/>
                <a:gd name="T8" fmla="*/ 199 w 964"/>
                <a:gd name="T9" fmla="*/ 1329 h 1500"/>
                <a:gd name="T10" fmla="*/ 268 w 964"/>
                <a:gd name="T11" fmla="*/ 1341 h 1500"/>
                <a:gd name="T12" fmla="*/ 336 w 964"/>
                <a:gd name="T13" fmla="*/ 1357 h 1500"/>
                <a:gd name="T14" fmla="*/ 404 w 964"/>
                <a:gd name="T15" fmla="*/ 1377 h 1500"/>
                <a:gd name="T16" fmla="*/ 469 w 964"/>
                <a:gd name="T17" fmla="*/ 1397 h 1500"/>
                <a:gd name="T18" fmla="*/ 535 w 964"/>
                <a:gd name="T19" fmla="*/ 1417 h 1500"/>
                <a:gd name="T20" fmla="*/ 600 w 964"/>
                <a:gd name="T21" fmla="*/ 1441 h 1500"/>
                <a:gd name="T22" fmla="*/ 660 w 964"/>
                <a:gd name="T23" fmla="*/ 1460 h 1500"/>
                <a:gd name="T24" fmla="*/ 719 w 964"/>
                <a:gd name="T25" fmla="*/ 1476 h 1500"/>
                <a:gd name="T26" fmla="*/ 776 w 964"/>
                <a:gd name="T27" fmla="*/ 1492 h 1500"/>
                <a:gd name="T28" fmla="*/ 830 w 964"/>
                <a:gd name="T29" fmla="*/ 1500 h 1500"/>
                <a:gd name="T30" fmla="*/ 879 w 964"/>
                <a:gd name="T31" fmla="*/ 1500 h 1500"/>
                <a:gd name="T32" fmla="*/ 924 w 964"/>
                <a:gd name="T33" fmla="*/ 1496 h 1500"/>
                <a:gd name="T34" fmla="*/ 964 w 964"/>
                <a:gd name="T35" fmla="*/ 1480 h 1500"/>
                <a:gd name="T36" fmla="*/ 708 w 964"/>
                <a:gd name="T37" fmla="*/ 16 h 1500"/>
                <a:gd name="T38" fmla="*/ 651 w 964"/>
                <a:gd name="T39" fmla="*/ 40 h 1500"/>
                <a:gd name="T40" fmla="*/ 594 w 964"/>
                <a:gd name="T41" fmla="*/ 55 h 1500"/>
                <a:gd name="T42" fmla="*/ 540 w 964"/>
                <a:gd name="T43" fmla="*/ 67 h 1500"/>
                <a:gd name="T44" fmla="*/ 484 w 964"/>
                <a:gd name="T45" fmla="*/ 75 h 1500"/>
                <a:gd name="T46" fmla="*/ 432 w 964"/>
                <a:gd name="T47" fmla="*/ 75 h 1500"/>
                <a:gd name="T48" fmla="*/ 378 w 964"/>
                <a:gd name="T49" fmla="*/ 75 h 1500"/>
                <a:gd name="T50" fmla="*/ 330 w 964"/>
                <a:gd name="T51" fmla="*/ 71 h 1500"/>
                <a:gd name="T52" fmla="*/ 282 w 964"/>
                <a:gd name="T53" fmla="*/ 63 h 1500"/>
                <a:gd name="T54" fmla="*/ 236 w 964"/>
                <a:gd name="T55" fmla="*/ 55 h 1500"/>
                <a:gd name="T56" fmla="*/ 194 w 964"/>
                <a:gd name="T57" fmla="*/ 47 h 1500"/>
                <a:gd name="T58" fmla="*/ 151 w 964"/>
                <a:gd name="T59" fmla="*/ 36 h 1500"/>
                <a:gd name="T60" fmla="*/ 114 w 964"/>
                <a:gd name="T61" fmla="*/ 28 h 1500"/>
                <a:gd name="T62" fmla="*/ 80 w 964"/>
                <a:gd name="T63" fmla="*/ 16 h 1500"/>
                <a:gd name="T64" fmla="*/ 52 w 964"/>
                <a:gd name="T65" fmla="*/ 8 h 1500"/>
                <a:gd name="T66" fmla="*/ 23 w 964"/>
                <a:gd name="T67" fmla="*/ 4 h 1500"/>
                <a:gd name="T68" fmla="*/ 0 w 964"/>
                <a:gd name="T69" fmla="*/ 0 h 15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964"/>
                <a:gd name="T106" fmla="*/ 0 h 1500"/>
                <a:gd name="T107" fmla="*/ 964 w 964"/>
                <a:gd name="T108" fmla="*/ 1500 h 150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964" h="1500">
                  <a:moveTo>
                    <a:pt x="0" y="0"/>
                  </a:moveTo>
                  <a:lnTo>
                    <a:pt x="0" y="1333"/>
                  </a:lnTo>
                  <a:lnTo>
                    <a:pt x="66" y="1325"/>
                  </a:lnTo>
                  <a:lnTo>
                    <a:pt x="131" y="1321"/>
                  </a:lnTo>
                  <a:lnTo>
                    <a:pt x="199" y="1329"/>
                  </a:lnTo>
                  <a:lnTo>
                    <a:pt x="268" y="1341"/>
                  </a:lnTo>
                  <a:lnTo>
                    <a:pt x="336" y="1357"/>
                  </a:lnTo>
                  <a:lnTo>
                    <a:pt x="404" y="1377"/>
                  </a:lnTo>
                  <a:lnTo>
                    <a:pt x="469" y="1397"/>
                  </a:lnTo>
                  <a:lnTo>
                    <a:pt x="535" y="1417"/>
                  </a:lnTo>
                  <a:lnTo>
                    <a:pt x="600" y="1441"/>
                  </a:lnTo>
                  <a:lnTo>
                    <a:pt x="660" y="1460"/>
                  </a:lnTo>
                  <a:lnTo>
                    <a:pt x="719" y="1476"/>
                  </a:lnTo>
                  <a:lnTo>
                    <a:pt x="776" y="1492"/>
                  </a:lnTo>
                  <a:lnTo>
                    <a:pt x="830" y="1500"/>
                  </a:lnTo>
                  <a:lnTo>
                    <a:pt x="879" y="1500"/>
                  </a:lnTo>
                  <a:lnTo>
                    <a:pt x="924" y="1496"/>
                  </a:lnTo>
                  <a:lnTo>
                    <a:pt x="964" y="1480"/>
                  </a:lnTo>
                  <a:lnTo>
                    <a:pt x="708" y="16"/>
                  </a:lnTo>
                  <a:lnTo>
                    <a:pt x="651" y="40"/>
                  </a:lnTo>
                  <a:lnTo>
                    <a:pt x="594" y="55"/>
                  </a:lnTo>
                  <a:lnTo>
                    <a:pt x="540" y="67"/>
                  </a:lnTo>
                  <a:lnTo>
                    <a:pt x="484" y="75"/>
                  </a:lnTo>
                  <a:lnTo>
                    <a:pt x="432" y="75"/>
                  </a:lnTo>
                  <a:lnTo>
                    <a:pt x="378" y="75"/>
                  </a:lnTo>
                  <a:lnTo>
                    <a:pt x="330" y="71"/>
                  </a:lnTo>
                  <a:lnTo>
                    <a:pt x="282" y="63"/>
                  </a:lnTo>
                  <a:lnTo>
                    <a:pt x="236" y="55"/>
                  </a:lnTo>
                  <a:lnTo>
                    <a:pt x="194" y="47"/>
                  </a:lnTo>
                  <a:lnTo>
                    <a:pt x="151" y="36"/>
                  </a:lnTo>
                  <a:lnTo>
                    <a:pt x="114" y="28"/>
                  </a:lnTo>
                  <a:lnTo>
                    <a:pt x="80" y="16"/>
                  </a:lnTo>
                  <a:lnTo>
                    <a:pt x="52" y="8"/>
                  </a:lnTo>
                  <a:lnTo>
                    <a:pt x="23" y="4"/>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30" name="Freeform 18"/>
            <p:cNvSpPr>
              <a:spLocks/>
            </p:cNvSpPr>
            <p:nvPr/>
          </p:nvSpPr>
          <p:spPr bwMode="auto">
            <a:xfrm>
              <a:off x="2739" y="949"/>
              <a:ext cx="341" cy="1548"/>
            </a:xfrm>
            <a:custGeom>
              <a:avLst/>
              <a:gdLst>
                <a:gd name="T0" fmla="*/ 0 w 341"/>
                <a:gd name="T1" fmla="*/ 258 h 1548"/>
                <a:gd name="T2" fmla="*/ 54 w 341"/>
                <a:gd name="T3" fmla="*/ 191 h 1548"/>
                <a:gd name="T4" fmla="*/ 103 w 341"/>
                <a:gd name="T5" fmla="*/ 135 h 1548"/>
                <a:gd name="T6" fmla="*/ 148 w 341"/>
                <a:gd name="T7" fmla="*/ 91 h 1548"/>
                <a:gd name="T8" fmla="*/ 191 w 341"/>
                <a:gd name="T9" fmla="*/ 55 h 1548"/>
                <a:gd name="T10" fmla="*/ 231 w 341"/>
                <a:gd name="T11" fmla="*/ 32 h 1548"/>
                <a:gd name="T12" fmla="*/ 270 w 341"/>
                <a:gd name="T13" fmla="*/ 12 h 1548"/>
                <a:gd name="T14" fmla="*/ 307 w 341"/>
                <a:gd name="T15" fmla="*/ 4 h 1548"/>
                <a:gd name="T16" fmla="*/ 341 w 341"/>
                <a:gd name="T17" fmla="*/ 0 h 1548"/>
                <a:gd name="T18" fmla="*/ 341 w 341"/>
                <a:gd name="T19" fmla="*/ 1333 h 1548"/>
                <a:gd name="T20" fmla="*/ 302 w 341"/>
                <a:gd name="T21" fmla="*/ 1341 h 1548"/>
                <a:gd name="T22" fmla="*/ 262 w 341"/>
                <a:gd name="T23" fmla="*/ 1353 h 1548"/>
                <a:gd name="T24" fmla="*/ 219 w 341"/>
                <a:gd name="T25" fmla="*/ 1373 h 1548"/>
                <a:gd name="T26" fmla="*/ 177 w 341"/>
                <a:gd name="T27" fmla="*/ 1393 h 1548"/>
                <a:gd name="T28" fmla="*/ 134 w 341"/>
                <a:gd name="T29" fmla="*/ 1421 h 1548"/>
                <a:gd name="T30" fmla="*/ 89 w 341"/>
                <a:gd name="T31" fmla="*/ 1456 h 1548"/>
                <a:gd name="T32" fmla="*/ 46 w 341"/>
                <a:gd name="T33" fmla="*/ 1500 h 1548"/>
                <a:gd name="T34" fmla="*/ 0 w 341"/>
                <a:gd name="T35" fmla="*/ 1548 h 1548"/>
                <a:gd name="T36" fmla="*/ 0 w 341"/>
                <a:gd name="T37" fmla="*/ 258 h 154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41"/>
                <a:gd name="T58" fmla="*/ 0 h 1548"/>
                <a:gd name="T59" fmla="*/ 341 w 341"/>
                <a:gd name="T60" fmla="*/ 1548 h 154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41" h="1548">
                  <a:moveTo>
                    <a:pt x="0" y="258"/>
                  </a:moveTo>
                  <a:lnTo>
                    <a:pt x="54" y="191"/>
                  </a:lnTo>
                  <a:lnTo>
                    <a:pt x="103" y="135"/>
                  </a:lnTo>
                  <a:lnTo>
                    <a:pt x="148" y="91"/>
                  </a:lnTo>
                  <a:lnTo>
                    <a:pt x="191" y="55"/>
                  </a:lnTo>
                  <a:lnTo>
                    <a:pt x="231" y="32"/>
                  </a:lnTo>
                  <a:lnTo>
                    <a:pt x="270" y="12"/>
                  </a:lnTo>
                  <a:lnTo>
                    <a:pt x="307" y="4"/>
                  </a:lnTo>
                  <a:lnTo>
                    <a:pt x="341" y="0"/>
                  </a:lnTo>
                  <a:lnTo>
                    <a:pt x="341" y="1333"/>
                  </a:lnTo>
                  <a:lnTo>
                    <a:pt x="302" y="1341"/>
                  </a:lnTo>
                  <a:lnTo>
                    <a:pt x="262" y="1353"/>
                  </a:lnTo>
                  <a:lnTo>
                    <a:pt x="219" y="1373"/>
                  </a:lnTo>
                  <a:lnTo>
                    <a:pt x="177" y="1393"/>
                  </a:lnTo>
                  <a:lnTo>
                    <a:pt x="134" y="1421"/>
                  </a:lnTo>
                  <a:lnTo>
                    <a:pt x="89" y="1456"/>
                  </a:lnTo>
                  <a:lnTo>
                    <a:pt x="46" y="1500"/>
                  </a:lnTo>
                  <a:lnTo>
                    <a:pt x="0" y="1548"/>
                  </a:lnTo>
                  <a:lnTo>
                    <a:pt x="0" y="258"/>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31" name="Freeform 19"/>
            <p:cNvSpPr>
              <a:spLocks/>
            </p:cNvSpPr>
            <p:nvPr/>
          </p:nvSpPr>
          <p:spPr bwMode="auto">
            <a:xfrm>
              <a:off x="826" y="0"/>
              <a:ext cx="1694" cy="2082"/>
            </a:xfrm>
            <a:custGeom>
              <a:avLst/>
              <a:gdLst>
                <a:gd name="T0" fmla="*/ 2124 w 1513"/>
                <a:gd name="T1" fmla="*/ 0 h 2076"/>
                <a:gd name="T2" fmla="*/ 1710 w 1513"/>
                <a:gd name="T3" fmla="*/ 106 h 2076"/>
                <a:gd name="T4" fmla="*/ 1310 w 1513"/>
                <a:gd name="T5" fmla="*/ 290 h 2076"/>
                <a:gd name="T6" fmla="*/ 949 w 1513"/>
                <a:gd name="T7" fmla="*/ 537 h 2076"/>
                <a:gd name="T8" fmla="*/ 631 w 1513"/>
                <a:gd name="T9" fmla="*/ 816 h 2076"/>
                <a:gd name="T10" fmla="*/ 368 w 1513"/>
                <a:gd name="T11" fmla="*/ 1131 h 2076"/>
                <a:gd name="T12" fmla="*/ 168 w 1513"/>
                <a:gd name="T13" fmla="*/ 1462 h 2076"/>
                <a:gd name="T14" fmla="*/ 40 w 1513"/>
                <a:gd name="T15" fmla="*/ 1790 h 2076"/>
                <a:gd name="T16" fmla="*/ 0 w 1513"/>
                <a:gd name="T17" fmla="*/ 2094 h 2076"/>
                <a:gd name="T18" fmla="*/ 19 w 1513"/>
                <a:gd name="T19" fmla="*/ 2048 h 2076"/>
                <a:gd name="T20" fmla="*/ 40 w 1513"/>
                <a:gd name="T21" fmla="*/ 1964 h 2076"/>
                <a:gd name="T22" fmla="*/ 62 w 1513"/>
                <a:gd name="T23" fmla="*/ 1936 h 2076"/>
                <a:gd name="T24" fmla="*/ 49 w 1513"/>
                <a:gd name="T25" fmla="*/ 1836 h 2076"/>
                <a:gd name="T26" fmla="*/ 113 w 1513"/>
                <a:gd name="T27" fmla="*/ 1698 h 2076"/>
                <a:gd name="T28" fmla="*/ 301 w 1513"/>
                <a:gd name="T29" fmla="*/ 1595 h 2076"/>
                <a:gd name="T30" fmla="*/ 652 w 1513"/>
                <a:gd name="T31" fmla="*/ 1584 h 2076"/>
                <a:gd name="T32" fmla="*/ 702 w 1513"/>
                <a:gd name="T33" fmla="*/ 1519 h 2076"/>
                <a:gd name="T34" fmla="*/ 890 w 1513"/>
                <a:gd name="T35" fmla="*/ 1302 h 2076"/>
                <a:gd name="T36" fmla="*/ 1127 w 1513"/>
                <a:gd name="T37" fmla="*/ 1066 h 2076"/>
                <a:gd name="T38" fmla="*/ 1338 w 1513"/>
                <a:gd name="T39" fmla="*/ 930 h 2076"/>
                <a:gd name="T40" fmla="*/ 1400 w 1513"/>
                <a:gd name="T41" fmla="*/ 933 h 2076"/>
                <a:gd name="T42" fmla="*/ 1333 w 1513"/>
                <a:gd name="T43" fmla="*/ 892 h 2076"/>
                <a:gd name="T44" fmla="*/ 1246 w 1513"/>
                <a:gd name="T45" fmla="*/ 884 h 2076"/>
                <a:gd name="T46" fmla="*/ 1134 w 1513"/>
                <a:gd name="T47" fmla="*/ 900 h 2076"/>
                <a:gd name="T48" fmla="*/ 1020 w 1513"/>
                <a:gd name="T49" fmla="*/ 947 h 2076"/>
                <a:gd name="T50" fmla="*/ 1056 w 1513"/>
                <a:gd name="T51" fmla="*/ 917 h 2076"/>
                <a:gd name="T52" fmla="*/ 1142 w 1513"/>
                <a:gd name="T53" fmla="*/ 860 h 2076"/>
                <a:gd name="T54" fmla="*/ 1256 w 1513"/>
                <a:gd name="T55" fmla="*/ 811 h 2076"/>
                <a:gd name="T56" fmla="*/ 1375 w 1513"/>
                <a:gd name="T57" fmla="*/ 797 h 2076"/>
                <a:gd name="T58" fmla="*/ 1438 w 1513"/>
                <a:gd name="T59" fmla="*/ 800 h 2076"/>
                <a:gd name="T60" fmla="*/ 1444 w 1513"/>
                <a:gd name="T61" fmla="*/ 697 h 2076"/>
                <a:gd name="T62" fmla="*/ 1518 w 1513"/>
                <a:gd name="T63" fmla="*/ 534 h 2076"/>
                <a:gd name="T64" fmla="*/ 1729 w 1513"/>
                <a:gd name="T65" fmla="*/ 309 h 2076"/>
                <a:gd name="T66" fmla="*/ 2124 w 1513"/>
                <a:gd name="T67" fmla="*/ 0 h 207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513"/>
                <a:gd name="T103" fmla="*/ 0 h 2076"/>
                <a:gd name="T104" fmla="*/ 1513 w 1513"/>
                <a:gd name="T105" fmla="*/ 2076 h 207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513" h="2076">
                  <a:moveTo>
                    <a:pt x="1513" y="0"/>
                  </a:moveTo>
                  <a:lnTo>
                    <a:pt x="1513" y="0"/>
                  </a:lnTo>
                  <a:lnTo>
                    <a:pt x="1361" y="43"/>
                  </a:lnTo>
                  <a:lnTo>
                    <a:pt x="1218" y="106"/>
                  </a:lnTo>
                  <a:lnTo>
                    <a:pt x="1071" y="192"/>
                  </a:lnTo>
                  <a:lnTo>
                    <a:pt x="933" y="287"/>
                  </a:lnTo>
                  <a:lnTo>
                    <a:pt x="801" y="398"/>
                  </a:lnTo>
                  <a:lnTo>
                    <a:pt x="676" y="531"/>
                  </a:lnTo>
                  <a:lnTo>
                    <a:pt x="558" y="667"/>
                  </a:lnTo>
                  <a:lnTo>
                    <a:pt x="450" y="810"/>
                  </a:lnTo>
                  <a:lnTo>
                    <a:pt x="350" y="962"/>
                  </a:lnTo>
                  <a:lnTo>
                    <a:pt x="263" y="1122"/>
                  </a:lnTo>
                  <a:lnTo>
                    <a:pt x="183" y="1284"/>
                  </a:lnTo>
                  <a:lnTo>
                    <a:pt x="120" y="1450"/>
                  </a:lnTo>
                  <a:lnTo>
                    <a:pt x="67" y="1610"/>
                  </a:lnTo>
                  <a:lnTo>
                    <a:pt x="29" y="1775"/>
                  </a:lnTo>
                  <a:lnTo>
                    <a:pt x="6" y="1927"/>
                  </a:lnTo>
                  <a:lnTo>
                    <a:pt x="0" y="2076"/>
                  </a:lnTo>
                  <a:lnTo>
                    <a:pt x="13" y="2030"/>
                  </a:lnTo>
                  <a:lnTo>
                    <a:pt x="22" y="1981"/>
                  </a:lnTo>
                  <a:lnTo>
                    <a:pt x="29" y="1946"/>
                  </a:lnTo>
                  <a:lnTo>
                    <a:pt x="44" y="1918"/>
                  </a:lnTo>
                  <a:lnTo>
                    <a:pt x="35" y="1878"/>
                  </a:lnTo>
                  <a:lnTo>
                    <a:pt x="35" y="1821"/>
                  </a:lnTo>
                  <a:lnTo>
                    <a:pt x="49" y="1756"/>
                  </a:lnTo>
                  <a:lnTo>
                    <a:pt x="80" y="1683"/>
                  </a:lnTo>
                  <a:lnTo>
                    <a:pt x="133" y="1626"/>
                  </a:lnTo>
                  <a:lnTo>
                    <a:pt x="214" y="1580"/>
                  </a:lnTo>
                  <a:lnTo>
                    <a:pt x="323" y="1555"/>
                  </a:lnTo>
                  <a:lnTo>
                    <a:pt x="464" y="1569"/>
                  </a:lnTo>
                  <a:lnTo>
                    <a:pt x="500" y="1507"/>
                  </a:lnTo>
                  <a:lnTo>
                    <a:pt x="558" y="1409"/>
                  </a:lnTo>
                  <a:lnTo>
                    <a:pt x="634" y="1290"/>
                  </a:lnTo>
                  <a:lnTo>
                    <a:pt x="718" y="1165"/>
                  </a:lnTo>
                  <a:lnTo>
                    <a:pt x="803" y="1057"/>
                  </a:lnTo>
                  <a:lnTo>
                    <a:pt x="888" y="965"/>
                  </a:lnTo>
                  <a:lnTo>
                    <a:pt x="953" y="921"/>
                  </a:lnTo>
                  <a:lnTo>
                    <a:pt x="997" y="924"/>
                  </a:lnTo>
                  <a:lnTo>
                    <a:pt x="977" y="900"/>
                  </a:lnTo>
                  <a:lnTo>
                    <a:pt x="950" y="883"/>
                  </a:lnTo>
                  <a:lnTo>
                    <a:pt x="919" y="875"/>
                  </a:lnTo>
                  <a:lnTo>
                    <a:pt x="888" y="875"/>
                  </a:lnTo>
                  <a:lnTo>
                    <a:pt x="850" y="878"/>
                  </a:lnTo>
                  <a:lnTo>
                    <a:pt x="808" y="891"/>
                  </a:lnTo>
                  <a:lnTo>
                    <a:pt x="767" y="913"/>
                  </a:lnTo>
                  <a:lnTo>
                    <a:pt x="727" y="938"/>
                  </a:lnTo>
                  <a:lnTo>
                    <a:pt x="752" y="908"/>
                  </a:lnTo>
                  <a:lnTo>
                    <a:pt x="779" y="878"/>
                  </a:lnTo>
                  <a:lnTo>
                    <a:pt x="814" y="854"/>
                  </a:lnTo>
                  <a:lnTo>
                    <a:pt x="852" y="826"/>
                  </a:lnTo>
                  <a:lnTo>
                    <a:pt x="895" y="805"/>
                  </a:lnTo>
                  <a:lnTo>
                    <a:pt x="937" y="794"/>
                  </a:lnTo>
                  <a:lnTo>
                    <a:pt x="980" y="791"/>
                  </a:lnTo>
                  <a:lnTo>
                    <a:pt x="1024" y="794"/>
                  </a:lnTo>
                  <a:lnTo>
                    <a:pt x="1022" y="748"/>
                  </a:lnTo>
                  <a:lnTo>
                    <a:pt x="1029" y="691"/>
                  </a:lnTo>
                  <a:lnTo>
                    <a:pt x="1049" y="612"/>
                  </a:lnTo>
                  <a:lnTo>
                    <a:pt x="1082" y="528"/>
                  </a:lnTo>
                  <a:lnTo>
                    <a:pt x="1142" y="425"/>
                  </a:lnTo>
                  <a:lnTo>
                    <a:pt x="1232" y="306"/>
                  </a:lnTo>
                  <a:lnTo>
                    <a:pt x="1350" y="163"/>
                  </a:lnTo>
                  <a:lnTo>
                    <a:pt x="1513" y="0"/>
                  </a:lnTo>
                </a:path>
              </a:pathLst>
            </a:custGeom>
            <a:noFill/>
            <a:ln w="19050">
              <a:solidFill>
                <a:srgbClr val="000080"/>
              </a:solidFill>
              <a:round/>
              <a:headEnd/>
              <a:tailEnd/>
            </a:ln>
            <a:extLst>
              <a:ext uri="{909E8E84-426E-40DD-AFC4-6F175D3DCCD1}">
                <a14:hiddenFill xmlns:a14="http://schemas.microsoft.com/office/drawing/2010/main">
                  <a:solidFill>
                    <a:srgbClr val="FFFFFF"/>
                  </a:solidFill>
                </a14:hiddenFill>
              </a:ext>
            </a:extLst>
          </p:spPr>
          <p:txBody>
            <a:bodyPr/>
            <a:lstStyle/>
            <a:p>
              <a:pPr defTabSz="914400"/>
              <a:endParaRPr lang="en-US">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32" name="Freeform 20"/>
            <p:cNvSpPr>
              <a:spLocks/>
            </p:cNvSpPr>
            <p:nvPr/>
          </p:nvSpPr>
          <p:spPr bwMode="auto">
            <a:xfrm>
              <a:off x="840" y="0"/>
              <a:ext cx="1680" cy="2076"/>
            </a:xfrm>
            <a:custGeom>
              <a:avLst/>
              <a:gdLst>
                <a:gd name="T0" fmla="*/ 2071 w 1513"/>
                <a:gd name="T1" fmla="*/ 0 h 2076"/>
                <a:gd name="T2" fmla="*/ 1863 w 1513"/>
                <a:gd name="T3" fmla="*/ 43 h 2076"/>
                <a:gd name="T4" fmla="*/ 1667 w 1513"/>
                <a:gd name="T5" fmla="*/ 106 h 2076"/>
                <a:gd name="T6" fmla="*/ 1466 w 1513"/>
                <a:gd name="T7" fmla="*/ 192 h 2076"/>
                <a:gd name="T8" fmla="*/ 1277 w 1513"/>
                <a:gd name="T9" fmla="*/ 287 h 2076"/>
                <a:gd name="T10" fmla="*/ 1096 w 1513"/>
                <a:gd name="T11" fmla="*/ 398 h 2076"/>
                <a:gd name="T12" fmla="*/ 926 w 1513"/>
                <a:gd name="T13" fmla="*/ 531 h 2076"/>
                <a:gd name="T14" fmla="*/ 764 w 1513"/>
                <a:gd name="T15" fmla="*/ 667 h 2076"/>
                <a:gd name="T16" fmla="*/ 616 w 1513"/>
                <a:gd name="T17" fmla="*/ 810 h 2076"/>
                <a:gd name="T18" fmla="*/ 480 w 1513"/>
                <a:gd name="T19" fmla="*/ 962 h 2076"/>
                <a:gd name="T20" fmla="*/ 360 w 1513"/>
                <a:gd name="T21" fmla="*/ 1122 h 2076"/>
                <a:gd name="T22" fmla="*/ 250 w 1513"/>
                <a:gd name="T23" fmla="*/ 1284 h 2076"/>
                <a:gd name="T24" fmla="*/ 164 w 1513"/>
                <a:gd name="T25" fmla="*/ 1450 h 2076"/>
                <a:gd name="T26" fmla="*/ 91 w 1513"/>
                <a:gd name="T27" fmla="*/ 1610 h 2076"/>
                <a:gd name="T28" fmla="*/ 40 w 1513"/>
                <a:gd name="T29" fmla="*/ 1775 h 2076"/>
                <a:gd name="T30" fmla="*/ 9 w 1513"/>
                <a:gd name="T31" fmla="*/ 1927 h 2076"/>
                <a:gd name="T32" fmla="*/ 0 w 1513"/>
                <a:gd name="T33" fmla="*/ 2076 h 2076"/>
                <a:gd name="T34" fmla="*/ 18 w 1513"/>
                <a:gd name="T35" fmla="*/ 2030 h 2076"/>
                <a:gd name="T36" fmla="*/ 30 w 1513"/>
                <a:gd name="T37" fmla="*/ 1981 h 2076"/>
                <a:gd name="T38" fmla="*/ 40 w 1513"/>
                <a:gd name="T39" fmla="*/ 1946 h 2076"/>
                <a:gd name="T40" fmla="*/ 60 w 1513"/>
                <a:gd name="T41" fmla="*/ 1918 h 2076"/>
                <a:gd name="T42" fmla="*/ 48 w 1513"/>
                <a:gd name="T43" fmla="*/ 1878 h 2076"/>
                <a:gd name="T44" fmla="*/ 48 w 1513"/>
                <a:gd name="T45" fmla="*/ 1821 h 2076"/>
                <a:gd name="T46" fmla="*/ 67 w 1513"/>
                <a:gd name="T47" fmla="*/ 1756 h 2076"/>
                <a:gd name="T48" fmla="*/ 110 w 1513"/>
                <a:gd name="T49" fmla="*/ 1683 h 2076"/>
                <a:gd name="T50" fmla="*/ 182 w 1513"/>
                <a:gd name="T51" fmla="*/ 1626 h 2076"/>
                <a:gd name="T52" fmla="*/ 293 w 1513"/>
                <a:gd name="T53" fmla="*/ 1580 h 2076"/>
                <a:gd name="T54" fmla="*/ 443 w 1513"/>
                <a:gd name="T55" fmla="*/ 1555 h 2076"/>
                <a:gd name="T56" fmla="*/ 635 w 1513"/>
                <a:gd name="T57" fmla="*/ 1569 h 2076"/>
                <a:gd name="T58" fmla="*/ 684 w 1513"/>
                <a:gd name="T59" fmla="*/ 1507 h 2076"/>
                <a:gd name="T60" fmla="*/ 764 w 1513"/>
                <a:gd name="T61" fmla="*/ 1409 h 2076"/>
                <a:gd name="T62" fmla="*/ 868 w 1513"/>
                <a:gd name="T63" fmla="*/ 1290 h 2076"/>
                <a:gd name="T64" fmla="*/ 983 w 1513"/>
                <a:gd name="T65" fmla="*/ 1165 h 2076"/>
                <a:gd name="T66" fmla="*/ 1099 w 1513"/>
                <a:gd name="T67" fmla="*/ 1057 h 2076"/>
                <a:gd name="T68" fmla="*/ 1216 w 1513"/>
                <a:gd name="T69" fmla="*/ 965 h 2076"/>
                <a:gd name="T70" fmla="*/ 1305 w 1513"/>
                <a:gd name="T71" fmla="*/ 921 h 2076"/>
                <a:gd name="T72" fmla="*/ 1365 w 1513"/>
                <a:gd name="T73" fmla="*/ 924 h 2076"/>
                <a:gd name="T74" fmla="*/ 1338 w 1513"/>
                <a:gd name="T75" fmla="*/ 900 h 2076"/>
                <a:gd name="T76" fmla="*/ 1300 w 1513"/>
                <a:gd name="T77" fmla="*/ 883 h 2076"/>
                <a:gd name="T78" fmla="*/ 1258 w 1513"/>
                <a:gd name="T79" fmla="*/ 875 h 2076"/>
                <a:gd name="T80" fmla="*/ 1216 w 1513"/>
                <a:gd name="T81" fmla="*/ 875 h 2076"/>
                <a:gd name="T82" fmla="*/ 1164 w 1513"/>
                <a:gd name="T83" fmla="*/ 878 h 2076"/>
                <a:gd name="T84" fmla="*/ 1106 w 1513"/>
                <a:gd name="T85" fmla="*/ 891 h 2076"/>
                <a:gd name="T86" fmla="*/ 1050 w 1513"/>
                <a:gd name="T87" fmla="*/ 913 h 2076"/>
                <a:gd name="T88" fmla="*/ 995 w 1513"/>
                <a:gd name="T89" fmla="*/ 938 h 2076"/>
                <a:gd name="T90" fmla="*/ 1029 w 1513"/>
                <a:gd name="T91" fmla="*/ 908 h 2076"/>
                <a:gd name="T92" fmla="*/ 1066 w 1513"/>
                <a:gd name="T93" fmla="*/ 878 h 2076"/>
                <a:gd name="T94" fmla="*/ 1115 w 1513"/>
                <a:gd name="T95" fmla="*/ 854 h 2076"/>
                <a:gd name="T96" fmla="*/ 1166 w 1513"/>
                <a:gd name="T97" fmla="*/ 826 h 2076"/>
                <a:gd name="T98" fmla="*/ 1226 w 1513"/>
                <a:gd name="T99" fmla="*/ 805 h 2076"/>
                <a:gd name="T100" fmla="*/ 1282 w 1513"/>
                <a:gd name="T101" fmla="*/ 794 h 2076"/>
                <a:gd name="T102" fmla="*/ 1341 w 1513"/>
                <a:gd name="T103" fmla="*/ 791 h 2076"/>
                <a:gd name="T104" fmla="*/ 1401 w 1513"/>
                <a:gd name="T105" fmla="*/ 794 h 2076"/>
                <a:gd name="T106" fmla="*/ 1399 w 1513"/>
                <a:gd name="T107" fmla="*/ 748 h 2076"/>
                <a:gd name="T108" fmla="*/ 1409 w 1513"/>
                <a:gd name="T109" fmla="*/ 691 h 2076"/>
                <a:gd name="T110" fmla="*/ 1437 w 1513"/>
                <a:gd name="T111" fmla="*/ 612 h 2076"/>
                <a:gd name="T112" fmla="*/ 1481 w 1513"/>
                <a:gd name="T113" fmla="*/ 528 h 2076"/>
                <a:gd name="T114" fmla="*/ 1563 w 1513"/>
                <a:gd name="T115" fmla="*/ 425 h 2076"/>
                <a:gd name="T116" fmla="*/ 1687 w 1513"/>
                <a:gd name="T117" fmla="*/ 306 h 2076"/>
                <a:gd name="T118" fmla="*/ 1848 w 1513"/>
                <a:gd name="T119" fmla="*/ 163 h 2076"/>
                <a:gd name="T120" fmla="*/ 2071 w 1513"/>
                <a:gd name="T121" fmla="*/ 0 h 207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513"/>
                <a:gd name="T184" fmla="*/ 0 h 2076"/>
                <a:gd name="T185" fmla="*/ 1513 w 1513"/>
                <a:gd name="T186" fmla="*/ 2076 h 207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513" h="2076">
                  <a:moveTo>
                    <a:pt x="1513" y="0"/>
                  </a:moveTo>
                  <a:lnTo>
                    <a:pt x="1361" y="43"/>
                  </a:lnTo>
                  <a:lnTo>
                    <a:pt x="1218" y="106"/>
                  </a:lnTo>
                  <a:lnTo>
                    <a:pt x="1071" y="192"/>
                  </a:lnTo>
                  <a:lnTo>
                    <a:pt x="933" y="287"/>
                  </a:lnTo>
                  <a:lnTo>
                    <a:pt x="801" y="398"/>
                  </a:lnTo>
                  <a:lnTo>
                    <a:pt x="676" y="531"/>
                  </a:lnTo>
                  <a:lnTo>
                    <a:pt x="558" y="667"/>
                  </a:lnTo>
                  <a:lnTo>
                    <a:pt x="450" y="810"/>
                  </a:lnTo>
                  <a:lnTo>
                    <a:pt x="350" y="962"/>
                  </a:lnTo>
                  <a:lnTo>
                    <a:pt x="263" y="1122"/>
                  </a:lnTo>
                  <a:lnTo>
                    <a:pt x="183" y="1284"/>
                  </a:lnTo>
                  <a:lnTo>
                    <a:pt x="120" y="1450"/>
                  </a:lnTo>
                  <a:lnTo>
                    <a:pt x="67" y="1610"/>
                  </a:lnTo>
                  <a:lnTo>
                    <a:pt x="29" y="1775"/>
                  </a:lnTo>
                  <a:lnTo>
                    <a:pt x="6" y="1927"/>
                  </a:lnTo>
                  <a:lnTo>
                    <a:pt x="0" y="2076"/>
                  </a:lnTo>
                  <a:lnTo>
                    <a:pt x="13" y="2030"/>
                  </a:lnTo>
                  <a:lnTo>
                    <a:pt x="22" y="1981"/>
                  </a:lnTo>
                  <a:lnTo>
                    <a:pt x="29" y="1946"/>
                  </a:lnTo>
                  <a:lnTo>
                    <a:pt x="44" y="1918"/>
                  </a:lnTo>
                  <a:lnTo>
                    <a:pt x="35" y="1878"/>
                  </a:lnTo>
                  <a:lnTo>
                    <a:pt x="35" y="1821"/>
                  </a:lnTo>
                  <a:lnTo>
                    <a:pt x="49" y="1756"/>
                  </a:lnTo>
                  <a:lnTo>
                    <a:pt x="80" y="1683"/>
                  </a:lnTo>
                  <a:lnTo>
                    <a:pt x="133" y="1626"/>
                  </a:lnTo>
                  <a:lnTo>
                    <a:pt x="214" y="1580"/>
                  </a:lnTo>
                  <a:lnTo>
                    <a:pt x="323" y="1555"/>
                  </a:lnTo>
                  <a:lnTo>
                    <a:pt x="464" y="1569"/>
                  </a:lnTo>
                  <a:lnTo>
                    <a:pt x="500" y="1507"/>
                  </a:lnTo>
                  <a:lnTo>
                    <a:pt x="558" y="1409"/>
                  </a:lnTo>
                  <a:lnTo>
                    <a:pt x="634" y="1290"/>
                  </a:lnTo>
                  <a:lnTo>
                    <a:pt x="718" y="1165"/>
                  </a:lnTo>
                  <a:lnTo>
                    <a:pt x="803" y="1057"/>
                  </a:lnTo>
                  <a:lnTo>
                    <a:pt x="888" y="965"/>
                  </a:lnTo>
                  <a:lnTo>
                    <a:pt x="953" y="921"/>
                  </a:lnTo>
                  <a:lnTo>
                    <a:pt x="997" y="924"/>
                  </a:lnTo>
                  <a:lnTo>
                    <a:pt x="977" y="900"/>
                  </a:lnTo>
                  <a:lnTo>
                    <a:pt x="950" y="883"/>
                  </a:lnTo>
                  <a:lnTo>
                    <a:pt x="919" y="875"/>
                  </a:lnTo>
                  <a:lnTo>
                    <a:pt x="888" y="875"/>
                  </a:lnTo>
                  <a:lnTo>
                    <a:pt x="850" y="878"/>
                  </a:lnTo>
                  <a:lnTo>
                    <a:pt x="808" y="891"/>
                  </a:lnTo>
                  <a:lnTo>
                    <a:pt x="767" y="913"/>
                  </a:lnTo>
                  <a:lnTo>
                    <a:pt x="727" y="938"/>
                  </a:lnTo>
                  <a:lnTo>
                    <a:pt x="752" y="908"/>
                  </a:lnTo>
                  <a:lnTo>
                    <a:pt x="779" y="878"/>
                  </a:lnTo>
                  <a:lnTo>
                    <a:pt x="814" y="854"/>
                  </a:lnTo>
                  <a:lnTo>
                    <a:pt x="852" y="826"/>
                  </a:lnTo>
                  <a:lnTo>
                    <a:pt x="895" y="805"/>
                  </a:lnTo>
                  <a:lnTo>
                    <a:pt x="937" y="794"/>
                  </a:lnTo>
                  <a:lnTo>
                    <a:pt x="980" y="791"/>
                  </a:lnTo>
                  <a:lnTo>
                    <a:pt x="1024" y="794"/>
                  </a:lnTo>
                  <a:lnTo>
                    <a:pt x="1022" y="748"/>
                  </a:lnTo>
                  <a:lnTo>
                    <a:pt x="1029" y="691"/>
                  </a:lnTo>
                  <a:lnTo>
                    <a:pt x="1049" y="612"/>
                  </a:lnTo>
                  <a:lnTo>
                    <a:pt x="1082" y="528"/>
                  </a:lnTo>
                  <a:lnTo>
                    <a:pt x="1142" y="425"/>
                  </a:lnTo>
                  <a:lnTo>
                    <a:pt x="1232" y="306"/>
                  </a:lnTo>
                  <a:lnTo>
                    <a:pt x="1350" y="163"/>
                  </a:lnTo>
                  <a:lnTo>
                    <a:pt x="1513" y="0"/>
                  </a:lnTo>
                  <a:close/>
                </a:path>
              </a:pathLst>
            </a:custGeom>
            <a:gradFill rotWithShape="1">
              <a:gsLst>
                <a:gs pos="0">
                  <a:srgbClr val="767676"/>
                </a:gs>
                <a:gs pos="50000">
                  <a:srgbClr val="FFFFFF"/>
                </a:gs>
                <a:gs pos="100000">
                  <a:srgbClr val="767676"/>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33" name="Freeform 21"/>
            <p:cNvSpPr>
              <a:spLocks/>
            </p:cNvSpPr>
            <p:nvPr/>
          </p:nvSpPr>
          <p:spPr bwMode="auto">
            <a:xfrm>
              <a:off x="616" y="1846"/>
              <a:ext cx="476" cy="569"/>
            </a:xfrm>
            <a:custGeom>
              <a:avLst/>
              <a:gdLst>
                <a:gd name="T0" fmla="*/ 622 w 395"/>
                <a:gd name="T1" fmla="*/ 569 h 569"/>
                <a:gd name="T2" fmla="*/ 657 w 395"/>
                <a:gd name="T3" fmla="*/ 566 h 569"/>
                <a:gd name="T4" fmla="*/ 688 w 395"/>
                <a:gd name="T5" fmla="*/ 547 h 569"/>
                <a:gd name="T6" fmla="*/ 692 w 395"/>
                <a:gd name="T7" fmla="*/ 512 h 569"/>
                <a:gd name="T8" fmla="*/ 692 w 395"/>
                <a:gd name="T9" fmla="*/ 466 h 569"/>
                <a:gd name="T10" fmla="*/ 664 w 395"/>
                <a:gd name="T11" fmla="*/ 368 h 569"/>
                <a:gd name="T12" fmla="*/ 640 w 395"/>
                <a:gd name="T13" fmla="*/ 295 h 569"/>
                <a:gd name="T14" fmla="*/ 609 w 395"/>
                <a:gd name="T15" fmla="*/ 241 h 569"/>
                <a:gd name="T16" fmla="*/ 587 w 395"/>
                <a:gd name="T17" fmla="*/ 208 h 569"/>
                <a:gd name="T18" fmla="*/ 558 w 395"/>
                <a:gd name="T19" fmla="*/ 189 h 569"/>
                <a:gd name="T20" fmla="*/ 527 w 395"/>
                <a:gd name="T21" fmla="*/ 179 h 569"/>
                <a:gd name="T22" fmla="*/ 495 w 395"/>
                <a:gd name="T23" fmla="*/ 170 h 569"/>
                <a:gd name="T24" fmla="*/ 469 w 395"/>
                <a:gd name="T25" fmla="*/ 170 h 569"/>
                <a:gd name="T26" fmla="*/ 469 w 395"/>
                <a:gd name="T27" fmla="*/ 168 h 569"/>
                <a:gd name="T28" fmla="*/ 469 w 395"/>
                <a:gd name="T29" fmla="*/ 154 h 569"/>
                <a:gd name="T30" fmla="*/ 469 w 395"/>
                <a:gd name="T31" fmla="*/ 141 h 569"/>
                <a:gd name="T32" fmla="*/ 469 w 395"/>
                <a:gd name="T33" fmla="*/ 119 h 569"/>
                <a:gd name="T34" fmla="*/ 507 w 395"/>
                <a:gd name="T35" fmla="*/ 114 h 569"/>
                <a:gd name="T36" fmla="*/ 539 w 395"/>
                <a:gd name="T37" fmla="*/ 97 h 569"/>
                <a:gd name="T38" fmla="*/ 566 w 395"/>
                <a:gd name="T39" fmla="*/ 73 h 569"/>
                <a:gd name="T40" fmla="*/ 571 w 395"/>
                <a:gd name="T41" fmla="*/ 49 h 569"/>
                <a:gd name="T42" fmla="*/ 566 w 395"/>
                <a:gd name="T43" fmla="*/ 27 h 569"/>
                <a:gd name="T44" fmla="*/ 539 w 395"/>
                <a:gd name="T45" fmla="*/ 8 h 569"/>
                <a:gd name="T46" fmla="*/ 507 w 395"/>
                <a:gd name="T47" fmla="*/ 0 h 569"/>
                <a:gd name="T48" fmla="*/ 469 w 395"/>
                <a:gd name="T49" fmla="*/ 0 h 569"/>
                <a:gd name="T50" fmla="*/ 225 w 395"/>
                <a:gd name="T51" fmla="*/ 0 h 569"/>
                <a:gd name="T52" fmla="*/ 184 w 395"/>
                <a:gd name="T53" fmla="*/ 0 h 569"/>
                <a:gd name="T54" fmla="*/ 155 w 395"/>
                <a:gd name="T55" fmla="*/ 8 h 569"/>
                <a:gd name="T56" fmla="*/ 134 w 395"/>
                <a:gd name="T57" fmla="*/ 27 h 569"/>
                <a:gd name="T58" fmla="*/ 125 w 395"/>
                <a:gd name="T59" fmla="*/ 49 h 569"/>
                <a:gd name="T60" fmla="*/ 134 w 395"/>
                <a:gd name="T61" fmla="*/ 73 h 569"/>
                <a:gd name="T62" fmla="*/ 155 w 395"/>
                <a:gd name="T63" fmla="*/ 97 h 569"/>
                <a:gd name="T64" fmla="*/ 184 w 395"/>
                <a:gd name="T65" fmla="*/ 114 h 569"/>
                <a:gd name="T66" fmla="*/ 225 w 395"/>
                <a:gd name="T67" fmla="*/ 119 h 569"/>
                <a:gd name="T68" fmla="*/ 225 w 395"/>
                <a:gd name="T69" fmla="*/ 141 h 569"/>
                <a:gd name="T70" fmla="*/ 225 w 395"/>
                <a:gd name="T71" fmla="*/ 154 h 569"/>
                <a:gd name="T72" fmla="*/ 225 w 395"/>
                <a:gd name="T73" fmla="*/ 168 h 569"/>
                <a:gd name="T74" fmla="*/ 225 w 395"/>
                <a:gd name="T75" fmla="*/ 170 h 569"/>
                <a:gd name="T76" fmla="*/ 194 w 395"/>
                <a:gd name="T77" fmla="*/ 170 h 569"/>
                <a:gd name="T78" fmla="*/ 169 w 395"/>
                <a:gd name="T79" fmla="*/ 179 h 569"/>
                <a:gd name="T80" fmla="*/ 136 w 395"/>
                <a:gd name="T81" fmla="*/ 189 h 569"/>
                <a:gd name="T82" fmla="*/ 108 w 395"/>
                <a:gd name="T83" fmla="*/ 208 h 569"/>
                <a:gd name="T84" fmla="*/ 86 w 395"/>
                <a:gd name="T85" fmla="*/ 241 h 569"/>
                <a:gd name="T86" fmla="*/ 54 w 395"/>
                <a:gd name="T87" fmla="*/ 295 h 569"/>
                <a:gd name="T88" fmla="*/ 33 w 395"/>
                <a:gd name="T89" fmla="*/ 368 h 569"/>
                <a:gd name="T90" fmla="*/ 0 w 395"/>
                <a:gd name="T91" fmla="*/ 466 h 569"/>
                <a:gd name="T92" fmla="*/ 0 w 395"/>
                <a:gd name="T93" fmla="*/ 512 h 569"/>
                <a:gd name="T94" fmla="*/ 16 w 395"/>
                <a:gd name="T95" fmla="*/ 547 h 569"/>
                <a:gd name="T96" fmla="*/ 35 w 395"/>
                <a:gd name="T97" fmla="*/ 566 h 569"/>
                <a:gd name="T98" fmla="*/ 74 w 395"/>
                <a:gd name="T99" fmla="*/ 569 h 569"/>
                <a:gd name="T100" fmla="*/ 622 w 395"/>
                <a:gd name="T101" fmla="*/ 569 h 56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95"/>
                <a:gd name="T154" fmla="*/ 0 h 569"/>
                <a:gd name="T155" fmla="*/ 395 w 395"/>
                <a:gd name="T156" fmla="*/ 569 h 56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95" h="569">
                  <a:moveTo>
                    <a:pt x="355" y="569"/>
                  </a:moveTo>
                  <a:lnTo>
                    <a:pt x="375" y="566"/>
                  </a:lnTo>
                  <a:lnTo>
                    <a:pt x="393" y="547"/>
                  </a:lnTo>
                  <a:lnTo>
                    <a:pt x="395" y="512"/>
                  </a:lnTo>
                  <a:lnTo>
                    <a:pt x="395" y="466"/>
                  </a:lnTo>
                  <a:lnTo>
                    <a:pt x="379" y="368"/>
                  </a:lnTo>
                  <a:lnTo>
                    <a:pt x="366" y="295"/>
                  </a:lnTo>
                  <a:lnTo>
                    <a:pt x="348" y="241"/>
                  </a:lnTo>
                  <a:lnTo>
                    <a:pt x="335" y="208"/>
                  </a:lnTo>
                  <a:lnTo>
                    <a:pt x="319" y="189"/>
                  </a:lnTo>
                  <a:lnTo>
                    <a:pt x="301" y="179"/>
                  </a:lnTo>
                  <a:lnTo>
                    <a:pt x="283" y="170"/>
                  </a:lnTo>
                  <a:lnTo>
                    <a:pt x="268" y="170"/>
                  </a:lnTo>
                  <a:lnTo>
                    <a:pt x="268" y="168"/>
                  </a:lnTo>
                  <a:lnTo>
                    <a:pt x="268" y="154"/>
                  </a:lnTo>
                  <a:lnTo>
                    <a:pt x="268" y="141"/>
                  </a:lnTo>
                  <a:lnTo>
                    <a:pt x="268" y="119"/>
                  </a:lnTo>
                  <a:lnTo>
                    <a:pt x="290" y="114"/>
                  </a:lnTo>
                  <a:lnTo>
                    <a:pt x="308" y="97"/>
                  </a:lnTo>
                  <a:lnTo>
                    <a:pt x="324" y="73"/>
                  </a:lnTo>
                  <a:lnTo>
                    <a:pt x="326" y="49"/>
                  </a:lnTo>
                  <a:lnTo>
                    <a:pt x="324" y="27"/>
                  </a:lnTo>
                  <a:lnTo>
                    <a:pt x="308" y="8"/>
                  </a:lnTo>
                  <a:lnTo>
                    <a:pt x="290" y="0"/>
                  </a:lnTo>
                  <a:lnTo>
                    <a:pt x="268" y="0"/>
                  </a:lnTo>
                  <a:lnTo>
                    <a:pt x="129" y="0"/>
                  </a:lnTo>
                  <a:lnTo>
                    <a:pt x="105" y="0"/>
                  </a:lnTo>
                  <a:lnTo>
                    <a:pt x="89" y="8"/>
                  </a:lnTo>
                  <a:lnTo>
                    <a:pt x="76" y="27"/>
                  </a:lnTo>
                  <a:lnTo>
                    <a:pt x="71" y="49"/>
                  </a:lnTo>
                  <a:lnTo>
                    <a:pt x="76" y="73"/>
                  </a:lnTo>
                  <a:lnTo>
                    <a:pt x="89" y="97"/>
                  </a:lnTo>
                  <a:lnTo>
                    <a:pt x="105" y="114"/>
                  </a:lnTo>
                  <a:lnTo>
                    <a:pt x="129" y="119"/>
                  </a:lnTo>
                  <a:lnTo>
                    <a:pt x="129" y="141"/>
                  </a:lnTo>
                  <a:lnTo>
                    <a:pt x="129" y="154"/>
                  </a:lnTo>
                  <a:lnTo>
                    <a:pt x="129" y="168"/>
                  </a:lnTo>
                  <a:lnTo>
                    <a:pt x="129" y="170"/>
                  </a:lnTo>
                  <a:lnTo>
                    <a:pt x="111" y="170"/>
                  </a:lnTo>
                  <a:lnTo>
                    <a:pt x="96" y="179"/>
                  </a:lnTo>
                  <a:lnTo>
                    <a:pt x="78" y="189"/>
                  </a:lnTo>
                  <a:lnTo>
                    <a:pt x="62" y="208"/>
                  </a:lnTo>
                  <a:lnTo>
                    <a:pt x="49" y="241"/>
                  </a:lnTo>
                  <a:lnTo>
                    <a:pt x="31" y="295"/>
                  </a:lnTo>
                  <a:lnTo>
                    <a:pt x="18" y="368"/>
                  </a:lnTo>
                  <a:lnTo>
                    <a:pt x="0" y="466"/>
                  </a:lnTo>
                  <a:lnTo>
                    <a:pt x="0" y="512"/>
                  </a:lnTo>
                  <a:lnTo>
                    <a:pt x="9" y="547"/>
                  </a:lnTo>
                  <a:lnTo>
                    <a:pt x="20" y="566"/>
                  </a:lnTo>
                  <a:lnTo>
                    <a:pt x="42" y="569"/>
                  </a:lnTo>
                  <a:lnTo>
                    <a:pt x="355" y="56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34" name="Freeform 22"/>
            <p:cNvSpPr>
              <a:spLocks/>
            </p:cNvSpPr>
            <p:nvPr/>
          </p:nvSpPr>
          <p:spPr bwMode="auto">
            <a:xfrm>
              <a:off x="1302" y="2335"/>
              <a:ext cx="1404" cy="318"/>
            </a:xfrm>
            <a:custGeom>
              <a:avLst/>
              <a:gdLst>
                <a:gd name="T0" fmla="*/ 120 w 1404"/>
                <a:gd name="T1" fmla="*/ 99 h 318"/>
                <a:gd name="T2" fmla="*/ 205 w 1404"/>
                <a:gd name="T3" fmla="*/ 131 h 318"/>
                <a:gd name="T4" fmla="*/ 282 w 1404"/>
                <a:gd name="T5" fmla="*/ 151 h 318"/>
                <a:gd name="T6" fmla="*/ 350 w 1404"/>
                <a:gd name="T7" fmla="*/ 163 h 318"/>
                <a:gd name="T8" fmla="*/ 415 w 1404"/>
                <a:gd name="T9" fmla="*/ 163 h 318"/>
                <a:gd name="T10" fmla="*/ 481 w 1404"/>
                <a:gd name="T11" fmla="*/ 151 h 318"/>
                <a:gd name="T12" fmla="*/ 546 w 1404"/>
                <a:gd name="T13" fmla="*/ 131 h 318"/>
                <a:gd name="T14" fmla="*/ 617 w 1404"/>
                <a:gd name="T15" fmla="*/ 103 h 318"/>
                <a:gd name="T16" fmla="*/ 694 w 1404"/>
                <a:gd name="T17" fmla="*/ 67 h 318"/>
                <a:gd name="T18" fmla="*/ 793 w 1404"/>
                <a:gd name="T19" fmla="*/ 36 h 318"/>
                <a:gd name="T20" fmla="*/ 910 w 1404"/>
                <a:gd name="T21" fmla="*/ 12 h 318"/>
                <a:gd name="T22" fmla="*/ 1029 w 1404"/>
                <a:gd name="T23" fmla="*/ 0 h 318"/>
                <a:gd name="T24" fmla="*/ 1149 w 1404"/>
                <a:gd name="T25" fmla="*/ 12 h 318"/>
                <a:gd name="T26" fmla="*/ 1254 w 1404"/>
                <a:gd name="T27" fmla="*/ 51 h 318"/>
                <a:gd name="T28" fmla="*/ 1339 w 1404"/>
                <a:gd name="T29" fmla="*/ 123 h 318"/>
                <a:gd name="T30" fmla="*/ 1393 w 1404"/>
                <a:gd name="T31" fmla="*/ 235 h 318"/>
                <a:gd name="T32" fmla="*/ 1396 w 1404"/>
                <a:gd name="T33" fmla="*/ 310 h 318"/>
                <a:gd name="T34" fmla="*/ 1379 w 1404"/>
                <a:gd name="T35" fmla="*/ 314 h 318"/>
                <a:gd name="T36" fmla="*/ 1345 w 1404"/>
                <a:gd name="T37" fmla="*/ 290 h 318"/>
                <a:gd name="T38" fmla="*/ 1294 w 1404"/>
                <a:gd name="T39" fmla="*/ 243 h 318"/>
                <a:gd name="T40" fmla="*/ 1234 w 1404"/>
                <a:gd name="T41" fmla="*/ 203 h 318"/>
                <a:gd name="T42" fmla="*/ 1168 w 1404"/>
                <a:gd name="T43" fmla="*/ 175 h 318"/>
                <a:gd name="T44" fmla="*/ 1092 w 1404"/>
                <a:gd name="T45" fmla="*/ 159 h 318"/>
                <a:gd name="T46" fmla="*/ 1006 w 1404"/>
                <a:gd name="T47" fmla="*/ 159 h 318"/>
                <a:gd name="T48" fmla="*/ 910 w 1404"/>
                <a:gd name="T49" fmla="*/ 179 h 318"/>
                <a:gd name="T50" fmla="*/ 799 w 1404"/>
                <a:gd name="T51" fmla="*/ 215 h 318"/>
                <a:gd name="T52" fmla="*/ 694 w 1404"/>
                <a:gd name="T53" fmla="*/ 262 h 318"/>
                <a:gd name="T54" fmla="*/ 592 w 1404"/>
                <a:gd name="T55" fmla="*/ 282 h 318"/>
                <a:gd name="T56" fmla="*/ 481 w 1404"/>
                <a:gd name="T57" fmla="*/ 286 h 318"/>
                <a:gd name="T58" fmla="*/ 370 w 1404"/>
                <a:gd name="T59" fmla="*/ 282 h 318"/>
                <a:gd name="T60" fmla="*/ 262 w 1404"/>
                <a:gd name="T61" fmla="*/ 266 h 318"/>
                <a:gd name="T62" fmla="*/ 165 w 1404"/>
                <a:gd name="T63" fmla="*/ 247 h 318"/>
                <a:gd name="T64" fmla="*/ 83 w 1404"/>
                <a:gd name="T65" fmla="*/ 227 h 318"/>
                <a:gd name="T66" fmla="*/ 20 w 1404"/>
                <a:gd name="T67" fmla="*/ 211 h 318"/>
                <a:gd name="T68" fmla="*/ 17 w 1404"/>
                <a:gd name="T69" fmla="*/ 175 h 318"/>
                <a:gd name="T70" fmla="*/ 60 w 1404"/>
                <a:gd name="T71" fmla="*/ 103 h 31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404"/>
                <a:gd name="T109" fmla="*/ 0 h 318"/>
                <a:gd name="T110" fmla="*/ 1404 w 1404"/>
                <a:gd name="T111" fmla="*/ 318 h 31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404" h="318">
                  <a:moveTo>
                    <a:pt x="74" y="79"/>
                  </a:moveTo>
                  <a:lnTo>
                    <a:pt x="120" y="99"/>
                  </a:lnTo>
                  <a:lnTo>
                    <a:pt x="165" y="115"/>
                  </a:lnTo>
                  <a:lnTo>
                    <a:pt x="205" y="131"/>
                  </a:lnTo>
                  <a:lnTo>
                    <a:pt x="245" y="143"/>
                  </a:lnTo>
                  <a:lnTo>
                    <a:pt x="282" y="151"/>
                  </a:lnTo>
                  <a:lnTo>
                    <a:pt x="316" y="159"/>
                  </a:lnTo>
                  <a:lnTo>
                    <a:pt x="350" y="163"/>
                  </a:lnTo>
                  <a:lnTo>
                    <a:pt x="384" y="163"/>
                  </a:lnTo>
                  <a:lnTo>
                    <a:pt x="415" y="163"/>
                  </a:lnTo>
                  <a:lnTo>
                    <a:pt x="447" y="159"/>
                  </a:lnTo>
                  <a:lnTo>
                    <a:pt x="481" y="151"/>
                  </a:lnTo>
                  <a:lnTo>
                    <a:pt x="512" y="143"/>
                  </a:lnTo>
                  <a:lnTo>
                    <a:pt x="546" y="131"/>
                  </a:lnTo>
                  <a:lnTo>
                    <a:pt x="580" y="119"/>
                  </a:lnTo>
                  <a:lnTo>
                    <a:pt x="617" y="103"/>
                  </a:lnTo>
                  <a:lnTo>
                    <a:pt x="654" y="87"/>
                  </a:lnTo>
                  <a:lnTo>
                    <a:pt x="694" y="67"/>
                  </a:lnTo>
                  <a:lnTo>
                    <a:pt x="742" y="51"/>
                  </a:lnTo>
                  <a:lnTo>
                    <a:pt x="793" y="36"/>
                  </a:lnTo>
                  <a:lnTo>
                    <a:pt x="850" y="24"/>
                  </a:lnTo>
                  <a:lnTo>
                    <a:pt x="910" y="12"/>
                  </a:lnTo>
                  <a:lnTo>
                    <a:pt x="970" y="4"/>
                  </a:lnTo>
                  <a:lnTo>
                    <a:pt x="1029" y="0"/>
                  </a:lnTo>
                  <a:lnTo>
                    <a:pt x="1089" y="4"/>
                  </a:lnTo>
                  <a:lnTo>
                    <a:pt x="1149" y="12"/>
                  </a:lnTo>
                  <a:lnTo>
                    <a:pt x="1203" y="28"/>
                  </a:lnTo>
                  <a:lnTo>
                    <a:pt x="1254" y="51"/>
                  </a:lnTo>
                  <a:lnTo>
                    <a:pt x="1299" y="83"/>
                  </a:lnTo>
                  <a:lnTo>
                    <a:pt x="1339" y="123"/>
                  </a:lnTo>
                  <a:lnTo>
                    <a:pt x="1370" y="175"/>
                  </a:lnTo>
                  <a:lnTo>
                    <a:pt x="1393" y="235"/>
                  </a:lnTo>
                  <a:lnTo>
                    <a:pt x="1404" y="310"/>
                  </a:lnTo>
                  <a:lnTo>
                    <a:pt x="1396" y="310"/>
                  </a:lnTo>
                  <a:lnTo>
                    <a:pt x="1387" y="314"/>
                  </a:lnTo>
                  <a:lnTo>
                    <a:pt x="1379" y="314"/>
                  </a:lnTo>
                  <a:lnTo>
                    <a:pt x="1370" y="318"/>
                  </a:lnTo>
                  <a:lnTo>
                    <a:pt x="1345" y="290"/>
                  </a:lnTo>
                  <a:lnTo>
                    <a:pt x="1319" y="266"/>
                  </a:lnTo>
                  <a:lnTo>
                    <a:pt x="1294" y="243"/>
                  </a:lnTo>
                  <a:lnTo>
                    <a:pt x="1265" y="223"/>
                  </a:lnTo>
                  <a:lnTo>
                    <a:pt x="1234" y="203"/>
                  </a:lnTo>
                  <a:lnTo>
                    <a:pt x="1203" y="187"/>
                  </a:lnTo>
                  <a:lnTo>
                    <a:pt x="1168" y="175"/>
                  </a:lnTo>
                  <a:lnTo>
                    <a:pt x="1132" y="167"/>
                  </a:lnTo>
                  <a:lnTo>
                    <a:pt x="1092" y="159"/>
                  </a:lnTo>
                  <a:lnTo>
                    <a:pt x="1052" y="159"/>
                  </a:lnTo>
                  <a:lnTo>
                    <a:pt x="1006" y="159"/>
                  </a:lnTo>
                  <a:lnTo>
                    <a:pt x="961" y="167"/>
                  </a:lnTo>
                  <a:lnTo>
                    <a:pt x="910" y="179"/>
                  </a:lnTo>
                  <a:lnTo>
                    <a:pt x="856" y="195"/>
                  </a:lnTo>
                  <a:lnTo>
                    <a:pt x="799" y="215"/>
                  </a:lnTo>
                  <a:lnTo>
                    <a:pt x="739" y="243"/>
                  </a:lnTo>
                  <a:lnTo>
                    <a:pt x="694" y="262"/>
                  </a:lnTo>
                  <a:lnTo>
                    <a:pt x="643" y="274"/>
                  </a:lnTo>
                  <a:lnTo>
                    <a:pt x="592" y="282"/>
                  </a:lnTo>
                  <a:lnTo>
                    <a:pt x="538" y="286"/>
                  </a:lnTo>
                  <a:lnTo>
                    <a:pt x="481" y="286"/>
                  </a:lnTo>
                  <a:lnTo>
                    <a:pt x="427" y="286"/>
                  </a:lnTo>
                  <a:lnTo>
                    <a:pt x="370" y="282"/>
                  </a:lnTo>
                  <a:lnTo>
                    <a:pt x="316" y="274"/>
                  </a:lnTo>
                  <a:lnTo>
                    <a:pt x="262" y="266"/>
                  </a:lnTo>
                  <a:lnTo>
                    <a:pt x="211" y="258"/>
                  </a:lnTo>
                  <a:lnTo>
                    <a:pt x="165" y="247"/>
                  </a:lnTo>
                  <a:lnTo>
                    <a:pt x="120" y="235"/>
                  </a:lnTo>
                  <a:lnTo>
                    <a:pt x="83" y="227"/>
                  </a:lnTo>
                  <a:lnTo>
                    <a:pt x="49" y="219"/>
                  </a:lnTo>
                  <a:lnTo>
                    <a:pt x="20" y="211"/>
                  </a:lnTo>
                  <a:lnTo>
                    <a:pt x="0" y="203"/>
                  </a:lnTo>
                  <a:lnTo>
                    <a:pt x="17" y="175"/>
                  </a:lnTo>
                  <a:lnTo>
                    <a:pt x="40" y="139"/>
                  </a:lnTo>
                  <a:lnTo>
                    <a:pt x="60" y="103"/>
                  </a:lnTo>
                  <a:lnTo>
                    <a:pt x="74" y="79"/>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a:solidFill>
                  <a:prstClr val="black"/>
                </a:solidFill>
                <a:latin typeface="Trebuchet MS" panose="020B0603020202020204"/>
                <a:ea typeface="宋体" panose="02010600030101010101" pitchFamily="2" charset="-122"/>
                <a:cs typeface="Arial" panose="020B0604020202020204" pitchFamily="34" charset="0"/>
              </a:endParaRPr>
            </a:p>
          </p:txBody>
        </p:sp>
      </p:grpSp>
      <p:grpSp>
        <p:nvGrpSpPr>
          <p:cNvPr id="35" name="Group 27"/>
          <p:cNvGrpSpPr>
            <a:grpSpLocks/>
          </p:cNvGrpSpPr>
          <p:nvPr/>
        </p:nvGrpSpPr>
        <p:grpSpPr bwMode="auto">
          <a:xfrm rot="-637170">
            <a:off x="8449585" y="4477028"/>
            <a:ext cx="2427288" cy="995362"/>
            <a:chOff x="336" y="2040"/>
            <a:chExt cx="1200" cy="2016"/>
          </a:xfrm>
        </p:grpSpPr>
        <p:pic>
          <p:nvPicPr>
            <p:cNvPr id="36" name="Picture 28" descr="p3012_5"/>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925410">
              <a:off x="636" y="2328"/>
              <a:ext cx="900" cy="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29" descr="p3012_8"/>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553848">
              <a:off x="480" y="2040"/>
              <a:ext cx="900" cy="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30" descr="p3012_8"/>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407644">
              <a:off x="336" y="2544"/>
              <a:ext cx="900" cy="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0" name="AutoShape 3"/>
          <p:cNvSpPr>
            <a:spLocks noChangeArrowheads="1"/>
          </p:cNvSpPr>
          <p:nvPr/>
        </p:nvSpPr>
        <p:spPr bwMode="auto">
          <a:xfrm>
            <a:off x="6625322" y="3661571"/>
            <a:ext cx="329626" cy="299242"/>
          </a:xfrm>
          <a:prstGeom prst="irregularSeal1">
            <a:avLst/>
          </a:prstGeom>
          <a:gradFill rotWithShape="1">
            <a:gsLst>
              <a:gs pos="0">
                <a:srgbClr val="E6F8A6">
                  <a:alpha val="62000"/>
                </a:srgbClr>
              </a:gs>
              <a:gs pos="100000">
                <a:srgbClr val="FF0066"/>
              </a:gs>
            </a:gsLst>
            <a:lin ang="5400000" scaled="1"/>
          </a:gradFill>
          <a:ln>
            <a:noFill/>
          </a:ln>
          <a:effectLst/>
          <a:extLst>
            <a:ext uri="{91240B29-F687-4F45-9708-019B960494DF}">
              <a14:hiddenLine xmlns:a14="http://schemas.microsoft.com/office/drawing/2010/main" w="9525">
                <a:solidFill>
                  <a:srgbClr val="00CC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defTabSz="914400" fontAlgn="base">
              <a:spcBef>
                <a:spcPct val="0"/>
              </a:spcBef>
              <a:spcAft>
                <a:spcPct val="0"/>
              </a:spcAft>
            </a:pPr>
            <a:endParaRPr lang="vi-VN" altLang="en-US" sz="1500">
              <a:solidFill>
                <a:srgbClr val="FFFFFF"/>
              </a:solidFill>
              <a:ea typeface="宋体" panose="02010600030101010101" pitchFamily="2" charset="-122"/>
              <a:cs typeface="Arial" panose="020B0604020202020204" pitchFamily="34" charset="0"/>
            </a:endParaRPr>
          </a:p>
        </p:txBody>
      </p:sp>
      <p:sp>
        <p:nvSpPr>
          <p:cNvPr id="41" name="AutoShape 5"/>
          <p:cNvSpPr>
            <a:spLocks noChangeArrowheads="1"/>
          </p:cNvSpPr>
          <p:nvPr/>
        </p:nvSpPr>
        <p:spPr bwMode="auto">
          <a:xfrm>
            <a:off x="1239177" y="3999539"/>
            <a:ext cx="310092" cy="286484"/>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a:defRPr/>
            </a:pPr>
            <a:endParaRPr lang="vi-VN" sz="1350">
              <a:solidFill>
                <a:srgbClr val="FFFFFF"/>
              </a:solidFill>
              <a:latin typeface="Arial" panose="020B0604020202020204" pitchFamily="34" charset="0"/>
              <a:ea typeface="宋体" panose="02010600030101010101" pitchFamily="2" charset="-122"/>
              <a:cs typeface="Arial" panose="020B0604020202020204" pitchFamily="34" charset="0"/>
            </a:endParaRPr>
          </a:p>
        </p:txBody>
      </p:sp>
      <p:sp>
        <p:nvSpPr>
          <p:cNvPr id="42" name="AutoShape 8"/>
          <p:cNvSpPr>
            <a:spLocks noChangeArrowheads="1"/>
          </p:cNvSpPr>
          <p:nvPr/>
        </p:nvSpPr>
        <p:spPr bwMode="auto">
          <a:xfrm>
            <a:off x="4711039" y="739608"/>
            <a:ext cx="310092" cy="286484"/>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a:defRPr/>
            </a:pPr>
            <a:endParaRPr lang="vi-VN" sz="1350">
              <a:solidFill>
                <a:srgbClr val="FFFFFF"/>
              </a:solidFill>
              <a:latin typeface="Arial" panose="020B0604020202020204" pitchFamily="34" charset="0"/>
              <a:ea typeface="宋体" panose="02010600030101010101" pitchFamily="2" charset="-122"/>
              <a:cs typeface="Arial" panose="020B0604020202020204" pitchFamily="34" charset="0"/>
            </a:endParaRPr>
          </a:p>
        </p:txBody>
      </p:sp>
      <p:sp>
        <p:nvSpPr>
          <p:cNvPr id="43" name="AutoShape 10"/>
          <p:cNvSpPr>
            <a:spLocks noChangeArrowheads="1"/>
          </p:cNvSpPr>
          <p:nvPr/>
        </p:nvSpPr>
        <p:spPr bwMode="auto">
          <a:xfrm>
            <a:off x="6635803" y="60518"/>
            <a:ext cx="283660" cy="293302"/>
          </a:xfrm>
          <a:prstGeom prst="irregularSeal2">
            <a:avLst/>
          </a:prstGeom>
          <a:gradFill rotWithShape="1">
            <a:gsLst>
              <a:gs pos="0">
                <a:srgbClr val="FCA2B1">
                  <a:alpha val="87999"/>
                </a:srgbClr>
              </a:gs>
              <a:gs pos="100000">
                <a:srgbClr val="FF0000">
                  <a:alpha val="57999"/>
                </a:srgbClr>
              </a:gs>
            </a:gsLst>
            <a:path path="shape">
              <a:fillToRect l="50000" t="50000" r="50000" b="50000"/>
            </a:path>
          </a:gradFill>
          <a:ln>
            <a:noFill/>
          </a:ln>
          <a:effectLst/>
          <a:extLst>
            <a:ext uri="{91240B29-F687-4F45-9708-019B960494DF}">
              <a14:hiddenLine xmlns:a14="http://schemas.microsoft.com/office/drawing/2010/main" w="9525">
                <a:solidFill>
                  <a:srgbClr val="FF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defTabSz="914400" fontAlgn="base">
              <a:spcBef>
                <a:spcPct val="0"/>
              </a:spcBef>
              <a:spcAft>
                <a:spcPct val="0"/>
              </a:spcAft>
            </a:pPr>
            <a:endParaRPr lang="vi-VN" altLang="en-US" sz="1500">
              <a:solidFill>
                <a:srgbClr val="FFFFFF"/>
              </a:solidFill>
              <a:ea typeface="宋体" panose="02010600030101010101" pitchFamily="2" charset="-122"/>
              <a:cs typeface="Arial" panose="020B0604020202020204" pitchFamily="34" charset="0"/>
            </a:endParaRPr>
          </a:p>
        </p:txBody>
      </p:sp>
      <p:sp>
        <p:nvSpPr>
          <p:cNvPr id="44" name="AutoShape 14"/>
          <p:cNvSpPr>
            <a:spLocks noChangeArrowheads="1"/>
          </p:cNvSpPr>
          <p:nvPr/>
        </p:nvSpPr>
        <p:spPr bwMode="auto">
          <a:xfrm>
            <a:off x="7482981" y="1490161"/>
            <a:ext cx="296662" cy="321282"/>
          </a:xfrm>
          <a:prstGeom prst="star5">
            <a:avLst/>
          </a:prstGeom>
          <a:gradFill rotWithShape="1">
            <a:gsLst>
              <a:gs pos="0">
                <a:schemeClr val="accent1"/>
              </a:gs>
              <a:gs pos="100000">
                <a:srgbClr val="FF0066"/>
              </a:gs>
            </a:gsLst>
            <a:path path="shape">
              <a:fillToRect l="50000" t="50000" r="50000" b="50000"/>
            </a:path>
          </a:gradFill>
          <a:ln>
            <a:noFill/>
          </a:ln>
          <a:effectLst/>
          <a:extLst>
            <a:ext uri="{91240B29-F687-4F45-9708-019B960494DF}">
              <a14:hiddenLine xmlns:a14="http://schemas.microsoft.com/office/drawing/2010/main" w="9525">
                <a:solidFill>
                  <a:srgbClr val="00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a:defRPr/>
            </a:pPr>
            <a:endParaRPr lang="vi-VN" sz="1350">
              <a:solidFill>
                <a:srgbClr val="FFFFFF"/>
              </a:solidFill>
              <a:latin typeface="Arial" panose="020B0604020202020204" pitchFamily="34" charset="0"/>
              <a:ea typeface="宋体" panose="02010600030101010101" pitchFamily="2" charset="-122"/>
              <a:cs typeface="Arial" panose="020B0604020202020204" pitchFamily="34" charset="0"/>
            </a:endParaRPr>
          </a:p>
        </p:txBody>
      </p:sp>
      <p:sp>
        <p:nvSpPr>
          <p:cNvPr id="45" name="AutoShape 19"/>
          <p:cNvSpPr>
            <a:spLocks noChangeArrowheads="1"/>
          </p:cNvSpPr>
          <p:nvPr/>
        </p:nvSpPr>
        <p:spPr bwMode="auto">
          <a:xfrm>
            <a:off x="6899361" y="4333091"/>
            <a:ext cx="410198" cy="389712"/>
          </a:xfrm>
          <a:prstGeom prst="star5">
            <a:avLst/>
          </a:prstGeom>
          <a:gradFill rotWithShape="1">
            <a:gsLst>
              <a:gs pos="0">
                <a:srgbClr val="FFFF00"/>
              </a:gs>
              <a:gs pos="100000">
                <a:srgbClr val="1907FD"/>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a:defRPr/>
            </a:pPr>
            <a:endParaRPr lang="vi-VN" sz="1350">
              <a:solidFill>
                <a:srgbClr val="FFFFFF"/>
              </a:solidFill>
              <a:latin typeface="Arial" panose="020B0604020202020204" pitchFamily="34" charset="0"/>
              <a:ea typeface="宋体" panose="02010600030101010101" pitchFamily="2" charset="-122"/>
              <a:cs typeface="Arial" panose="020B0604020202020204" pitchFamily="34" charset="0"/>
            </a:endParaRPr>
          </a:p>
        </p:txBody>
      </p:sp>
      <p:sp>
        <p:nvSpPr>
          <p:cNvPr id="46" name="AutoShape 20"/>
          <p:cNvSpPr>
            <a:spLocks noChangeArrowheads="1"/>
          </p:cNvSpPr>
          <p:nvPr/>
        </p:nvSpPr>
        <p:spPr bwMode="auto">
          <a:xfrm>
            <a:off x="2038416" y="4387923"/>
            <a:ext cx="379680" cy="394350"/>
          </a:xfrm>
          <a:prstGeom prst="star4">
            <a:avLst>
              <a:gd name="adj" fmla="val 12500"/>
            </a:avLst>
          </a:prstGeom>
          <a:gradFill rotWithShape="1">
            <a:gsLst>
              <a:gs pos="0">
                <a:srgbClr val="06E81C"/>
              </a:gs>
              <a:gs pos="100000">
                <a:srgbClr val="FF82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defTabSz="914400" fontAlgn="base">
              <a:spcBef>
                <a:spcPct val="0"/>
              </a:spcBef>
              <a:spcAft>
                <a:spcPct val="0"/>
              </a:spcAft>
            </a:pPr>
            <a:endParaRPr lang="vi-VN" altLang="en-US" sz="1500">
              <a:solidFill>
                <a:srgbClr val="FFFFFF"/>
              </a:solidFill>
              <a:ea typeface="宋体" panose="02010600030101010101" pitchFamily="2" charset="-122"/>
              <a:cs typeface="Arial" panose="020B0604020202020204" pitchFamily="34" charset="0"/>
            </a:endParaRPr>
          </a:p>
        </p:txBody>
      </p:sp>
      <p:sp>
        <p:nvSpPr>
          <p:cNvPr id="47" name="AutoShape 21"/>
          <p:cNvSpPr>
            <a:spLocks noChangeArrowheads="1"/>
          </p:cNvSpPr>
          <p:nvPr/>
        </p:nvSpPr>
        <p:spPr bwMode="auto">
          <a:xfrm>
            <a:off x="6295964" y="4452904"/>
            <a:ext cx="368134" cy="403406"/>
          </a:xfrm>
          <a:prstGeom prst="star4">
            <a:avLst>
              <a:gd name="adj" fmla="val 12500"/>
            </a:avLst>
          </a:prstGeom>
          <a:gradFill rotWithShape="1">
            <a:gsLst>
              <a:gs pos="0">
                <a:srgbClr val="000082"/>
              </a:gs>
              <a:gs pos="100000">
                <a:srgbClr val="FF82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defTabSz="914400" fontAlgn="base">
              <a:spcBef>
                <a:spcPct val="0"/>
              </a:spcBef>
              <a:spcAft>
                <a:spcPct val="0"/>
              </a:spcAft>
            </a:pPr>
            <a:endParaRPr lang="vi-VN" altLang="en-US" sz="1500">
              <a:solidFill>
                <a:srgbClr val="FFFFFF"/>
              </a:solidFill>
              <a:ea typeface="宋体" panose="02010600030101010101" pitchFamily="2" charset="-122"/>
              <a:cs typeface="Arial" panose="020B0604020202020204" pitchFamily="34" charset="0"/>
            </a:endParaRPr>
          </a:p>
        </p:txBody>
      </p:sp>
      <p:sp>
        <p:nvSpPr>
          <p:cNvPr id="48" name="AutoShape 22"/>
          <p:cNvSpPr>
            <a:spLocks noChangeArrowheads="1"/>
          </p:cNvSpPr>
          <p:nvPr/>
        </p:nvSpPr>
        <p:spPr bwMode="auto">
          <a:xfrm>
            <a:off x="7425664" y="3890001"/>
            <a:ext cx="310092" cy="286484"/>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a:defRPr/>
            </a:pPr>
            <a:endParaRPr lang="vi-VN" sz="1350">
              <a:solidFill>
                <a:srgbClr val="FFFFFF"/>
              </a:solidFill>
              <a:latin typeface="Arial" panose="020B0604020202020204" pitchFamily="34" charset="0"/>
              <a:ea typeface="宋体" panose="02010600030101010101" pitchFamily="2" charset="-122"/>
              <a:cs typeface="Arial" panose="020B0604020202020204" pitchFamily="34" charset="0"/>
            </a:endParaRPr>
          </a:p>
        </p:txBody>
      </p:sp>
      <p:sp>
        <p:nvSpPr>
          <p:cNvPr id="49" name="AutoShape 4"/>
          <p:cNvSpPr>
            <a:spLocks noChangeArrowheads="1"/>
          </p:cNvSpPr>
          <p:nvPr/>
        </p:nvSpPr>
        <p:spPr bwMode="auto">
          <a:xfrm>
            <a:off x="1139511" y="2653376"/>
            <a:ext cx="282014" cy="315482"/>
          </a:xfrm>
          <a:prstGeom prst="irregularSeal1">
            <a:avLst/>
          </a:prstGeom>
          <a:gradFill rotWithShape="1">
            <a:gsLst>
              <a:gs pos="0">
                <a:srgbClr val="FF0066"/>
              </a:gs>
              <a:gs pos="100000">
                <a:srgbClr val="FF0000">
                  <a:alpha val="3998"/>
                </a:srgbClr>
              </a:gs>
            </a:gsLst>
            <a:path path="rect">
              <a:fillToRect r="100000" b="10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defTabSz="914400" fontAlgn="base">
              <a:spcBef>
                <a:spcPct val="0"/>
              </a:spcBef>
              <a:spcAft>
                <a:spcPct val="0"/>
              </a:spcAft>
            </a:pPr>
            <a:endParaRPr lang="vi-VN" altLang="en-US" sz="1500">
              <a:solidFill>
                <a:srgbClr val="FFFFFF"/>
              </a:solidFill>
              <a:ea typeface="宋体" panose="02010600030101010101" pitchFamily="2" charset="-122"/>
              <a:cs typeface="Arial" panose="020B0604020202020204" pitchFamily="34" charset="0"/>
            </a:endParaRPr>
          </a:p>
        </p:txBody>
      </p:sp>
      <p:sp>
        <p:nvSpPr>
          <p:cNvPr id="50" name="AutoShape 7"/>
          <p:cNvSpPr>
            <a:spLocks noChangeArrowheads="1"/>
          </p:cNvSpPr>
          <p:nvPr/>
        </p:nvSpPr>
        <p:spPr bwMode="auto">
          <a:xfrm>
            <a:off x="2262601" y="84088"/>
            <a:ext cx="351598" cy="501058"/>
          </a:xfrm>
          <a:prstGeom prst="irregularSeal1">
            <a:avLst/>
          </a:prstGeom>
          <a:gradFill rotWithShape="1">
            <a:gsLst>
              <a:gs pos="0">
                <a:srgbClr val="FF0000"/>
              </a:gs>
              <a:gs pos="100000">
                <a:srgbClr val="1907FD"/>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defTabSz="914400" fontAlgn="base">
              <a:spcBef>
                <a:spcPct val="0"/>
              </a:spcBef>
              <a:spcAft>
                <a:spcPct val="0"/>
              </a:spcAft>
            </a:pPr>
            <a:endParaRPr lang="vi-VN" altLang="en-US" sz="1500">
              <a:solidFill>
                <a:srgbClr val="FFFFFF"/>
              </a:solidFill>
              <a:ea typeface="宋体" panose="02010600030101010101" pitchFamily="2" charset="-122"/>
              <a:cs typeface="Arial" panose="020B0604020202020204" pitchFamily="34" charset="0"/>
            </a:endParaRPr>
          </a:p>
        </p:txBody>
      </p:sp>
      <p:sp>
        <p:nvSpPr>
          <p:cNvPr id="51" name="AutoShape 9"/>
          <p:cNvSpPr>
            <a:spLocks noChangeArrowheads="1"/>
          </p:cNvSpPr>
          <p:nvPr/>
        </p:nvSpPr>
        <p:spPr bwMode="auto">
          <a:xfrm>
            <a:off x="2614199" y="1999660"/>
            <a:ext cx="511360" cy="455614"/>
          </a:xfrm>
          <a:prstGeom prst="star5">
            <a:avLst/>
          </a:prstGeom>
          <a:gradFill rotWithShape="1">
            <a:gsLst>
              <a:gs pos="0">
                <a:srgbClr val="FFFF00"/>
              </a:gs>
              <a:gs pos="100000">
                <a:srgbClr val="1907FD"/>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a:defRPr/>
            </a:pPr>
            <a:endParaRPr lang="vi-VN" sz="1350">
              <a:solidFill>
                <a:srgbClr val="FFFFFF"/>
              </a:solidFill>
              <a:latin typeface="Arial" panose="020B0604020202020204" pitchFamily="34" charset="0"/>
              <a:ea typeface="宋体" panose="02010600030101010101" pitchFamily="2" charset="-122"/>
              <a:cs typeface="Arial" panose="020B0604020202020204" pitchFamily="34" charset="0"/>
            </a:endParaRPr>
          </a:p>
        </p:txBody>
      </p:sp>
      <p:sp>
        <p:nvSpPr>
          <p:cNvPr id="52" name="AutoShape 11"/>
          <p:cNvSpPr>
            <a:spLocks noChangeArrowheads="1"/>
          </p:cNvSpPr>
          <p:nvPr/>
        </p:nvSpPr>
        <p:spPr bwMode="auto">
          <a:xfrm>
            <a:off x="3983915" y="1898520"/>
            <a:ext cx="282012" cy="315482"/>
          </a:xfrm>
          <a:prstGeom prst="irregularSeal1">
            <a:avLst/>
          </a:prstGeom>
          <a:gradFill rotWithShape="1">
            <a:gsLst>
              <a:gs pos="0">
                <a:srgbClr val="FF0066"/>
              </a:gs>
              <a:gs pos="100000">
                <a:srgbClr val="FF0000">
                  <a:alpha val="3998"/>
                </a:srgbClr>
              </a:gs>
            </a:gsLst>
            <a:path path="rect">
              <a:fillToRect r="100000" b="10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defTabSz="914400" fontAlgn="base">
              <a:spcBef>
                <a:spcPct val="0"/>
              </a:spcBef>
              <a:spcAft>
                <a:spcPct val="0"/>
              </a:spcAft>
            </a:pPr>
            <a:endParaRPr lang="vi-VN" altLang="en-US" sz="1500">
              <a:solidFill>
                <a:srgbClr val="FFFFFF"/>
              </a:solidFill>
              <a:ea typeface="宋体" panose="02010600030101010101" pitchFamily="2" charset="-122"/>
              <a:cs typeface="Arial" panose="020B0604020202020204" pitchFamily="34" charset="0"/>
            </a:endParaRPr>
          </a:p>
        </p:txBody>
      </p:sp>
      <p:sp>
        <p:nvSpPr>
          <p:cNvPr id="53" name="AutoShape 13"/>
          <p:cNvSpPr>
            <a:spLocks noChangeArrowheads="1"/>
          </p:cNvSpPr>
          <p:nvPr/>
        </p:nvSpPr>
        <p:spPr bwMode="auto">
          <a:xfrm>
            <a:off x="2071617" y="898120"/>
            <a:ext cx="390666" cy="294602"/>
          </a:xfrm>
          <a:prstGeom prst="star4">
            <a:avLst>
              <a:gd name="adj" fmla="val 12500"/>
            </a:avLst>
          </a:prstGeom>
          <a:solidFill>
            <a:srgbClr val="FF0000"/>
          </a:solidFill>
          <a:ln>
            <a:noFill/>
          </a:ln>
          <a:effectLst/>
          <a:extLs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defTabSz="914400" fontAlgn="base">
              <a:spcBef>
                <a:spcPct val="0"/>
              </a:spcBef>
              <a:spcAft>
                <a:spcPct val="0"/>
              </a:spcAft>
            </a:pPr>
            <a:endParaRPr lang="vi-VN" altLang="en-US" sz="1500">
              <a:solidFill>
                <a:srgbClr val="FFFFFF"/>
              </a:solidFill>
              <a:ea typeface="宋体" panose="02010600030101010101" pitchFamily="2" charset="-122"/>
              <a:cs typeface="Arial" panose="020B0604020202020204" pitchFamily="34" charset="0"/>
            </a:endParaRPr>
          </a:p>
        </p:txBody>
      </p:sp>
      <p:sp>
        <p:nvSpPr>
          <p:cNvPr id="54" name="AutoShape 17"/>
          <p:cNvSpPr>
            <a:spLocks noChangeArrowheads="1"/>
          </p:cNvSpPr>
          <p:nvPr/>
        </p:nvSpPr>
        <p:spPr bwMode="auto">
          <a:xfrm>
            <a:off x="2858829" y="3907385"/>
            <a:ext cx="454542" cy="512564"/>
          </a:xfrm>
          <a:prstGeom prst="star5">
            <a:avLst/>
          </a:prstGeom>
          <a:gradFill rotWithShape="1">
            <a:gsLst>
              <a:gs pos="0">
                <a:srgbClr val="1907FD"/>
              </a:gs>
              <a:gs pos="100000">
                <a:schemeClr val="bg1"/>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a:defRPr/>
            </a:pPr>
            <a:endParaRPr lang="vi-VN" sz="1350">
              <a:solidFill>
                <a:srgbClr val="FFFFFF"/>
              </a:solidFill>
              <a:latin typeface="Arial" panose="020B0604020202020204" pitchFamily="34" charset="0"/>
              <a:ea typeface="宋体" panose="02010600030101010101" pitchFamily="2" charset="-122"/>
              <a:cs typeface="Arial" panose="020B0604020202020204" pitchFamily="34" charset="0"/>
            </a:endParaRPr>
          </a:p>
        </p:txBody>
      </p:sp>
      <p:sp>
        <p:nvSpPr>
          <p:cNvPr id="55" name="WordArt 11"/>
          <p:cNvSpPr>
            <a:spLocks noChangeArrowheads="1" noChangeShapeType="1" noTextEdit="1"/>
          </p:cNvSpPr>
          <p:nvPr/>
        </p:nvSpPr>
        <p:spPr bwMode="auto">
          <a:xfrm>
            <a:off x="2333860" y="1648686"/>
            <a:ext cx="9248540" cy="2209800"/>
          </a:xfrm>
          <a:prstGeom prst="rect">
            <a:avLst/>
          </a:prstGeom>
        </p:spPr>
        <p:txBody>
          <a:bodyPr wrap="none" fromWordArt="1">
            <a:prstTxWarp prst="textWave1">
              <a:avLst>
                <a:gd name="adj1" fmla="val 13005"/>
                <a:gd name="adj2" fmla="val 0"/>
              </a:avLst>
            </a:prstTxWarp>
            <a:scene3d>
              <a:camera prst="legacyObliqueRight"/>
              <a:lightRig rig="legacyHarsh3" dir="t"/>
            </a:scene3d>
            <a:sp3d extrusionH="100000" prstMaterial="legacyMatte">
              <a:extrusionClr>
                <a:srgbClr val="663300"/>
              </a:extrusionClr>
              <a:contourClr>
                <a:srgbClr val="FFFF00"/>
              </a:contourClr>
            </a:sp3d>
          </a:bodyPr>
          <a:lstStyle/>
          <a:p>
            <a:pPr algn="ctr" defTabSz="914400" eaLnBrk="0" fontAlgn="base" hangingPunct="0">
              <a:spcBef>
                <a:spcPct val="0"/>
              </a:spcBef>
              <a:spcAft>
                <a:spcPct val="0"/>
              </a:spcAft>
            </a:pPr>
            <a:r>
              <a:rPr lang="en-US" sz="3600" kern="10" dirty="0">
                <a:ln w="9525">
                  <a:round/>
                  <a:headEnd/>
                  <a:tailEnd/>
                </a:ln>
                <a:gradFill rotWithShape="1">
                  <a:gsLst>
                    <a:gs pos="0">
                      <a:srgbClr val="FFFF00"/>
                    </a:gs>
                    <a:gs pos="100000">
                      <a:srgbClr val="FF3300"/>
                    </a:gs>
                  </a:gsLst>
                  <a:path path="rect">
                    <a:fillToRect l="50000" t="50000" r="50000" b="50000"/>
                  </a:path>
                </a:gradFill>
                <a:latin typeface="#9Slide03 Aturdida" pitchFamily="2" charset="0"/>
                <a:cs typeface="#9Slide03 Arima Madurai Black" panose="00000A00000000000000" pitchFamily="2" charset="0"/>
              </a:rPr>
              <a:t>CHÀO MỪNG CÁC EM ĐẾN VỚI TIẾT HỌC NGÀY HÔM NAY</a:t>
            </a:r>
          </a:p>
        </p:txBody>
      </p:sp>
      <p:pic>
        <p:nvPicPr>
          <p:cNvPr id="57" name="Picture 4" descr="POINSET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flipV="1">
            <a:off x="9079337" y="3811192"/>
            <a:ext cx="2590800" cy="2579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44789567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0.70"/>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par>
                                <p:cTn id="10" presetID="7" presetClass="entr" presetSubtype="4" fill="hold" nodeType="withEffect">
                                  <p:stCondLst>
                                    <p:cond delay="0"/>
                                  </p:stCondLst>
                                  <p:childTnLst>
                                    <p:set>
                                      <p:cBhvr>
                                        <p:cTn id="11" dur="1" fill="hold">
                                          <p:stCondLst>
                                            <p:cond delay="0"/>
                                          </p:stCondLst>
                                        </p:cTn>
                                        <p:tgtEl>
                                          <p:spTgt spid="35"/>
                                        </p:tgtEl>
                                        <p:attrNameLst>
                                          <p:attrName>style.visibility</p:attrName>
                                        </p:attrNameLst>
                                      </p:cBhvr>
                                      <p:to>
                                        <p:strVal val="visible"/>
                                      </p:to>
                                    </p:set>
                                    <p:anim calcmode="lin" valueType="num">
                                      <p:cBhvr additive="base">
                                        <p:cTn id="12" dur="5000" fill="hold"/>
                                        <p:tgtEl>
                                          <p:spTgt spid="35"/>
                                        </p:tgtEl>
                                        <p:attrNameLst>
                                          <p:attrName>ppt_x</p:attrName>
                                        </p:attrNameLst>
                                      </p:cBhvr>
                                      <p:tavLst>
                                        <p:tav tm="0">
                                          <p:val>
                                            <p:strVal val="#ppt_x"/>
                                          </p:val>
                                        </p:tav>
                                        <p:tav tm="100000">
                                          <p:val>
                                            <p:strVal val="#ppt_x"/>
                                          </p:val>
                                        </p:tav>
                                      </p:tavLst>
                                    </p:anim>
                                    <p:anim calcmode="lin" valueType="num">
                                      <p:cBhvr additive="base">
                                        <p:cTn id="13" dur="5000" fill="hold"/>
                                        <p:tgtEl>
                                          <p:spTgt spid="35"/>
                                        </p:tgtEl>
                                        <p:attrNameLst>
                                          <p:attrName>ppt_y</p:attrName>
                                        </p:attrNameLst>
                                      </p:cBhvr>
                                      <p:tavLst>
                                        <p:tav tm="0">
                                          <p:val>
                                            <p:strVal val="1+#ppt_h/2"/>
                                          </p:val>
                                        </p:tav>
                                        <p:tav tm="100000">
                                          <p:val>
                                            <p:strVal val="#ppt_y"/>
                                          </p:val>
                                        </p:tav>
                                      </p:tavLst>
                                    </p:anim>
                                  </p:childTnLst>
                                </p:cTn>
                              </p:par>
                              <p:par>
                                <p:cTn id="14" presetID="23" presetClass="entr" presetSubtype="528" repeatCount="indefinite" fill="hold" grpId="0" nodeType="withEffect">
                                  <p:stCondLst>
                                    <p:cond delay="500"/>
                                  </p:stCondLst>
                                  <p:childTnLst>
                                    <p:set>
                                      <p:cBhvr>
                                        <p:cTn id="15" dur="1" fill="hold">
                                          <p:stCondLst>
                                            <p:cond delay="0"/>
                                          </p:stCondLst>
                                        </p:cTn>
                                        <p:tgtEl>
                                          <p:spTgt spid="40"/>
                                        </p:tgtEl>
                                        <p:attrNameLst>
                                          <p:attrName>style.visibility</p:attrName>
                                        </p:attrNameLst>
                                      </p:cBhvr>
                                      <p:to>
                                        <p:strVal val="visible"/>
                                      </p:to>
                                    </p:set>
                                    <p:anim calcmode="lin" valueType="num">
                                      <p:cBhvr>
                                        <p:cTn id="16" dur="1000" fill="hold"/>
                                        <p:tgtEl>
                                          <p:spTgt spid="40"/>
                                        </p:tgtEl>
                                        <p:attrNameLst>
                                          <p:attrName>ppt_w</p:attrName>
                                        </p:attrNameLst>
                                      </p:cBhvr>
                                      <p:tavLst>
                                        <p:tav tm="0">
                                          <p:val>
                                            <p:fltVal val="0"/>
                                          </p:val>
                                        </p:tav>
                                        <p:tav tm="100000">
                                          <p:val>
                                            <p:strVal val="#ppt_w"/>
                                          </p:val>
                                        </p:tav>
                                      </p:tavLst>
                                    </p:anim>
                                    <p:anim calcmode="lin" valueType="num">
                                      <p:cBhvr>
                                        <p:cTn id="17" dur="1000" fill="hold"/>
                                        <p:tgtEl>
                                          <p:spTgt spid="40"/>
                                        </p:tgtEl>
                                        <p:attrNameLst>
                                          <p:attrName>ppt_h</p:attrName>
                                        </p:attrNameLst>
                                      </p:cBhvr>
                                      <p:tavLst>
                                        <p:tav tm="0">
                                          <p:val>
                                            <p:fltVal val="0"/>
                                          </p:val>
                                        </p:tav>
                                        <p:tav tm="100000">
                                          <p:val>
                                            <p:strVal val="#ppt_h"/>
                                          </p:val>
                                        </p:tav>
                                      </p:tavLst>
                                    </p:anim>
                                    <p:anim calcmode="lin" valueType="num">
                                      <p:cBhvr>
                                        <p:cTn id="18" dur="1000" fill="hold"/>
                                        <p:tgtEl>
                                          <p:spTgt spid="40"/>
                                        </p:tgtEl>
                                        <p:attrNameLst>
                                          <p:attrName>ppt_x</p:attrName>
                                        </p:attrNameLst>
                                      </p:cBhvr>
                                      <p:tavLst>
                                        <p:tav tm="0">
                                          <p:val>
                                            <p:fltVal val="0.5"/>
                                          </p:val>
                                        </p:tav>
                                        <p:tav tm="100000">
                                          <p:val>
                                            <p:strVal val="#ppt_x"/>
                                          </p:val>
                                        </p:tav>
                                      </p:tavLst>
                                    </p:anim>
                                    <p:anim calcmode="lin" valueType="num">
                                      <p:cBhvr>
                                        <p:cTn id="19" dur="1000" fill="hold"/>
                                        <p:tgtEl>
                                          <p:spTgt spid="40"/>
                                        </p:tgtEl>
                                        <p:attrNameLst>
                                          <p:attrName>ppt_y</p:attrName>
                                        </p:attrNameLst>
                                      </p:cBhvr>
                                      <p:tavLst>
                                        <p:tav tm="0">
                                          <p:val>
                                            <p:fltVal val="0.5"/>
                                          </p:val>
                                        </p:tav>
                                        <p:tav tm="100000">
                                          <p:val>
                                            <p:strVal val="#ppt_y"/>
                                          </p:val>
                                        </p:tav>
                                      </p:tavLst>
                                    </p:anim>
                                  </p:childTnLst>
                                </p:cTn>
                              </p:par>
                              <p:par>
                                <p:cTn id="20" presetID="23" presetClass="entr" presetSubtype="528" repeatCount="indefinite" fill="hold" nodeType="withEffect">
                                  <p:stCondLst>
                                    <p:cond delay="0"/>
                                  </p:stCondLst>
                                  <p:childTnLst>
                                    <p:set>
                                      <p:cBhvr>
                                        <p:cTn id="21" dur="1" fill="hold">
                                          <p:stCondLst>
                                            <p:cond delay="0"/>
                                          </p:stCondLst>
                                        </p:cTn>
                                        <p:tgtEl>
                                          <p:spTgt spid="41"/>
                                        </p:tgtEl>
                                        <p:attrNameLst>
                                          <p:attrName>style.visibility</p:attrName>
                                        </p:attrNameLst>
                                      </p:cBhvr>
                                      <p:to>
                                        <p:strVal val="visible"/>
                                      </p:to>
                                    </p:set>
                                    <p:anim calcmode="lin" valueType="num">
                                      <p:cBhvr>
                                        <p:cTn id="22" dur="1000" fill="hold"/>
                                        <p:tgtEl>
                                          <p:spTgt spid="41"/>
                                        </p:tgtEl>
                                        <p:attrNameLst>
                                          <p:attrName>ppt_w</p:attrName>
                                        </p:attrNameLst>
                                      </p:cBhvr>
                                      <p:tavLst>
                                        <p:tav tm="0">
                                          <p:val>
                                            <p:fltVal val="0"/>
                                          </p:val>
                                        </p:tav>
                                        <p:tav tm="100000">
                                          <p:val>
                                            <p:strVal val="#ppt_w"/>
                                          </p:val>
                                        </p:tav>
                                      </p:tavLst>
                                    </p:anim>
                                    <p:anim calcmode="lin" valueType="num">
                                      <p:cBhvr>
                                        <p:cTn id="23" dur="1000" fill="hold"/>
                                        <p:tgtEl>
                                          <p:spTgt spid="41"/>
                                        </p:tgtEl>
                                        <p:attrNameLst>
                                          <p:attrName>ppt_h</p:attrName>
                                        </p:attrNameLst>
                                      </p:cBhvr>
                                      <p:tavLst>
                                        <p:tav tm="0">
                                          <p:val>
                                            <p:fltVal val="0"/>
                                          </p:val>
                                        </p:tav>
                                        <p:tav tm="100000">
                                          <p:val>
                                            <p:strVal val="#ppt_h"/>
                                          </p:val>
                                        </p:tav>
                                      </p:tavLst>
                                    </p:anim>
                                    <p:anim calcmode="lin" valueType="num">
                                      <p:cBhvr>
                                        <p:cTn id="24" dur="1000" fill="hold"/>
                                        <p:tgtEl>
                                          <p:spTgt spid="41"/>
                                        </p:tgtEl>
                                        <p:attrNameLst>
                                          <p:attrName>ppt_x</p:attrName>
                                        </p:attrNameLst>
                                      </p:cBhvr>
                                      <p:tavLst>
                                        <p:tav tm="0">
                                          <p:val>
                                            <p:fltVal val="0.5"/>
                                          </p:val>
                                        </p:tav>
                                        <p:tav tm="100000">
                                          <p:val>
                                            <p:strVal val="#ppt_x"/>
                                          </p:val>
                                        </p:tav>
                                      </p:tavLst>
                                    </p:anim>
                                    <p:anim calcmode="lin" valueType="num">
                                      <p:cBhvr>
                                        <p:cTn id="25" dur="1000" fill="hold"/>
                                        <p:tgtEl>
                                          <p:spTgt spid="41"/>
                                        </p:tgtEl>
                                        <p:attrNameLst>
                                          <p:attrName>ppt_y</p:attrName>
                                        </p:attrNameLst>
                                      </p:cBhvr>
                                      <p:tavLst>
                                        <p:tav tm="0">
                                          <p:val>
                                            <p:fltVal val="0.5"/>
                                          </p:val>
                                        </p:tav>
                                        <p:tav tm="100000">
                                          <p:val>
                                            <p:strVal val="#ppt_y"/>
                                          </p:val>
                                        </p:tav>
                                      </p:tavLst>
                                    </p:anim>
                                  </p:childTnLst>
                                </p:cTn>
                              </p:par>
                              <p:par>
                                <p:cTn id="26" presetID="23" presetClass="entr" presetSubtype="528" repeatCount="indefinite" fill="hold" nodeType="withEffect">
                                  <p:stCondLst>
                                    <p:cond delay="0"/>
                                  </p:stCondLst>
                                  <p:childTnLst>
                                    <p:set>
                                      <p:cBhvr>
                                        <p:cTn id="27" dur="1" fill="hold">
                                          <p:stCondLst>
                                            <p:cond delay="0"/>
                                          </p:stCondLst>
                                        </p:cTn>
                                        <p:tgtEl>
                                          <p:spTgt spid="42"/>
                                        </p:tgtEl>
                                        <p:attrNameLst>
                                          <p:attrName>style.visibility</p:attrName>
                                        </p:attrNameLst>
                                      </p:cBhvr>
                                      <p:to>
                                        <p:strVal val="visible"/>
                                      </p:to>
                                    </p:set>
                                    <p:anim calcmode="lin" valueType="num">
                                      <p:cBhvr>
                                        <p:cTn id="28" dur="1000" fill="hold"/>
                                        <p:tgtEl>
                                          <p:spTgt spid="42"/>
                                        </p:tgtEl>
                                        <p:attrNameLst>
                                          <p:attrName>ppt_w</p:attrName>
                                        </p:attrNameLst>
                                      </p:cBhvr>
                                      <p:tavLst>
                                        <p:tav tm="0">
                                          <p:val>
                                            <p:fltVal val="0"/>
                                          </p:val>
                                        </p:tav>
                                        <p:tav tm="100000">
                                          <p:val>
                                            <p:strVal val="#ppt_w"/>
                                          </p:val>
                                        </p:tav>
                                      </p:tavLst>
                                    </p:anim>
                                    <p:anim calcmode="lin" valueType="num">
                                      <p:cBhvr>
                                        <p:cTn id="29" dur="1000" fill="hold"/>
                                        <p:tgtEl>
                                          <p:spTgt spid="42"/>
                                        </p:tgtEl>
                                        <p:attrNameLst>
                                          <p:attrName>ppt_h</p:attrName>
                                        </p:attrNameLst>
                                      </p:cBhvr>
                                      <p:tavLst>
                                        <p:tav tm="0">
                                          <p:val>
                                            <p:fltVal val="0"/>
                                          </p:val>
                                        </p:tav>
                                        <p:tav tm="100000">
                                          <p:val>
                                            <p:strVal val="#ppt_h"/>
                                          </p:val>
                                        </p:tav>
                                      </p:tavLst>
                                    </p:anim>
                                    <p:anim calcmode="lin" valueType="num">
                                      <p:cBhvr>
                                        <p:cTn id="30" dur="1000" fill="hold"/>
                                        <p:tgtEl>
                                          <p:spTgt spid="42"/>
                                        </p:tgtEl>
                                        <p:attrNameLst>
                                          <p:attrName>ppt_x</p:attrName>
                                        </p:attrNameLst>
                                      </p:cBhvr>
                                      <p:tavLst>
                                        <p:tav tm="0">
                                          <p:val>
                                            <p:fltVal val="0.5"/>
                                          </p:val>
                                        </p:tav>
                                        <p:tav tm="100000">
                                          <p:val>
                                            <p:strVal val="#ppt_x"/>
                                          </p:val>
                                        </p:tav>
                                      </p:tavLst>
                                    </p:anim>
                                    <p:anim calcmode="lin" valueType="num">
                                      <p:cBhvr>
                                        <p:cTn id="31" dur="1000" fill="hold"/>
                                        <p:tgtEl>
                                          <p:spTgt spid="42"/>
                                        </p:tgtEl>
                                        <p:attrNameLst>
                                          <p:attrName>ppt_y</p:attrName>
                                        </p:attrNameLst>
                                      </p:cBhvr>
                                      <p:tavLst>
                                        <p:tav tm="0">
                                          <p:val>
                                            <p:fltVal val="0.5"/>
                                          </p:val>
                                        </p:tav>
                                        <p:tav tm="100000">
                                          <p:val>
                                            <p:strVal val="#ppt_y"/>
                                          </p:val>
                                        </p:tav>
                                      </p:tavLst>
                                    </p:anim>
                                  </p:childTnLst>
                                </p:cTn>
                              </p:par>
                              <p:par>
                                <p:cTn id="32" presetID="23" presetClass="entr" presetSubtype="528" repeatCount="indefinite" fill="hold" grpId="0" nodeType="withEffect">
                                  <p:stCondLst>
                                    <p:cond delay="1500"/>
                                  </p:stCondLst>
                                  <p:childTnLst>
                                    <p:set>
                                      <p:cBhvr>
                                        <p:cTn id="33" dur="1" fill="hold">
                                          <p:stCondLst>
                                            <p:cond delay="0"/>
                                          </p:stCondLst>
                                        </p:cTn>
                                        <p:tgtEl>
                                          <p:spTgt spid="43"/>
                                        </p:tgtEl>
                                        <p:attrNameLst>
                                          <p:attrName>style.visibility</p:attrName>
                                        </p:attrNameLst>
                                      </p:cBhvr>
                                      <p:to>
                                        <p:strVal val="visible"/>
                                      </p:to>
                                    </p:set>
                                    <p:anim calcmode="lin" valueType="num">
                                      <p:cBhvr>
                                        <p:cTn id="34" dur="1000" fill="hold"/>
                                        <p:tgtEl>
                                          <p:spTgt spid="43"/>
                                        </p:tgtEl>
                                        <p:attrNameLst>
                                          <p:attrName>ppt_w</p:attrName>
                                        </p:attrNameLst>
                                      </p:cBhvr>
                                      <p:tavLst>
                                        <p:tav tm="0">
                                          <p:val>
                                            <p:fltVal val="0"/>
                                          </p:val>
                                        </p:tav>
                                        <p:tav tm="100000">
                                          <p:val>
                                            <p:strVal val="#ppt_w"/>
                                          </p:val>
                                        </p:tav>
                                      </p:tavLst>
                                    </p:anim>
                                    <p:anim calcmode="lin" valueType="num">
                                      <p:cBhvr>
                                        <p:cTn id="35" dur="1000" fill="hold"/>
                                        <p:tgtEl>
                                          <p:spTgt spid="43"/>
                                        </p:tgtEl>
                                        <p:attrNameLst>
                                          <p:attrName>ppt_h</p:attrName>
                                        </p:attrNameLst>
                                      </p:cBhvr>
                                      <p:tavLst>
                                        <p:tav tm="0">
                                          <p:val>
                                            <p:fltVal val="0"/>
                                          </p:val>
                                        </p:tav>
                                        <p:tav tm="100000">
                                          <p:val>
                                            <p:strVal val="#ppt_h"/>
                                          </p:val>
                                        </p:tav>
                                      </p:tavLst>
                                    </p:anim>
                                    <p:anim calcmode="lin" valueType="num">
                                      <p:cBhvr>
                                        <p:cTn id="36" dur="1000" fill="hold"/>
                                        <p:tgtEl>
                                          <p:spTgt spid="43"/>
                                        </p:tgtEl>
                                        <p:attrNameLst>
                                          <p:attrName>ppt_x</p:attrName>
                                        </p:attrNameLst>
                                      </p:cBhvr>
                                      <p:tavLst>
                                        <p:tav tm="0">
                                          <p:val>
                                            <p:fltVal val="0.5"/>
                                          </p:val>
                                        </p:tav>
                                        <p:tav tm="100000">
                                          <p:val>
                                            <p:strVal val="#ppt_x"/>
                                          </p:val>
                                        </p:tav>
                                      </p:tavLst>
                                    </p:anim>
                                    <p:anim calcmode="lin" valueType="num">
                                      <p:cBhvr>
                                        <p:cTn id="37" dur="1000" fill="hold"/>
                                        <p:tgtEl>
                                          <p:spTgt spid="43"/>
                                        </p:tgtEl>
                                        <p:attrNameLst>
                                          <p:attrName>ppt_y</p:attrName>
                                        </p:attrNameLst>
                                      </p:cBhvr>
                                      <p:tavLst>
                                        <p:tav tm="0">
                                          <p:val>
                                            <p:fltVal val="0.5"/>
                                          </p:val>
                                        </p:tav>
                                        <p:tav tm="100000">
                                          <p:val>
                                            <p:strVal val="#ppt_y"/>
                                          </p:val>
                                        </p:tav>
                                      </p:tavLst>
                                    </p:anim>
                                  </p:childTnLst>
                                </p:cTn>
                              </p:par>
                              <p:par>
                                <p:cTn id="38" presetID="23" presetClass="entr" presetSubtype="528" repeatCount="indefinite" fill="hold" nodeType="withEffect">
                                  <p:stCondLst>
                                    <p:cond delay="0"/>
                                  </p:stCondLst>
                                  <p:childTnLst>
                                    <p:set>
                                      <p:cBhvr>
                                        <p:cTn id="39" dur="1" fill="hold">
                                          <p:stCondLst>
                                            <p:cond delay="0"/>
                                          </p:stCondLst>
                                        </p:cTn>
                                        <p:tgtEl>
                                          <p:spTgt spid="44"/>
                                        </p:tgtEl>
                                        <p:attrNameLst>
                                          <p:attrName>style.visibility</p:attrName>
                                        </p:attrNameLst>
                                      </p:cBhvr>
                                      <p:to>
                                        <p:strVal val="visible"/>
                                      </p:to>
                                    </p:set>
                                    <p:anim calcmode="lin" valueType="num">
                                      <p:cBhvr>
                                        <p:cTn id="40" dur="1000" fill="hold"/>
                                        <p:tgtEl>
                                          <p:spTgt spid="44"/>
                                        </p:tgtEl>
                                        <p:attrNameLst>
                                          <p:attrName>ppt_w</p:attrName>
                                        </p:attrNameLst>
                                      </p:cBhvr>
                                      <p:tavLst>
                                        <p:tav tm="0">
                                          <p:val>
                                            <p:fltVal val="0"/>
                                          </p:val>
                                        </p:tav>
                                        <p:tav tm="100000">
                                          <p:val>
                                            <p:strVal val="#ppt_w"/>
                                          </p:val>
                                        </p:tav>
                                      </p:tavLst>
                                    </p:anim>
                                    <p:anim calcmode="lin" valueType="num">
                                      <p:cBhvr>
                                        <p:cTn id="41" dur="1000" fill="hold"/>
                                        <p:tgtEl>
                                          <p:spTgt spid="44"/>
                                        </p:tgtEl>
                                        <p:attrNameLst>
                                          <p:attrName>ppt_h</p:attrName>
                                        </p:attrNameLst>
                                      </p:cBhvr>
                                      <p:tavLst>
                                        <p:tav tm="0">
                                          <p:val>
                                            <p:fltVal val="0"/>
                                          </p:val>
                                        </p:tav>
                                        <p:tav tm="100000">
                                          <p:val>
                                            <p:strVal val="#ppt_h"/>
                                          </p:val>
                                        </p:tav>
                                      </p:tavLst>
                                    </p:anim>
                                    <p:anim calcmode="lin" valueType="num">
                                      <p:cBhvr>
                                        <p:cTn id="42" dur="1000" fill="hold"/>
                                        <p:tgtEl>
                                          <p:spTgt spid="44"/>
                                        </p:tgtEl>
                                        <p:attrNameLst>
                                          <p:attrName>ppt_x</p:attrName>
                                        </p:attrNameLst>
                                      </p:cBhvr>
                                      <p:tavLst>
                                        <p:tav tm="0">
                                          <p:val>
                                            <p:fltVal val="0.5"/>
                                          </p:val>
                                        </p:tav>
                                        <p:tav tm="100000">
                                          <p:val>
                                            <p:strVal val="#ppt_x"/>
                                          </p:val>
                                        </p:tav>
                                      </p:tavLst>
                                    </p:anim>
                                    <p:anim calcmode="lin" valueType="num">
                                      <p:cBhvr>
                                        <p:cTn id="43" dur="1000" fill="hold"/>
                                        <p:tgtEl>
                                          <p:spTgt spid="44"/>
                                        </p:tgtEl>
                                        <p:attrNameLst>
                                          <p:attrName>ppt_y</p:attrName>
                                        </p:attrNameLst>
                                      </p:cBhvr>
                                      <p:tavLst>
                                        <p:tav tm="0">
                                          <p:val>
                                            <p:fltVal val="0.5"/>
                                          </p:val>
                                        </p:tav>
                                        <p:tav tm="100000">
                                          <p:val>
                                            <p:strVal val="#ppt_y"/>
                                          </p:val>
                                        </p:tav>
                                      </p:tavLst>
                                    </p:anim>
                                  </p:childTnLst>
                                </p:cTn>
                              </p:par>
                              <p:par>
                                <p:cTn id="44" presetID="23" presetClass="entr" presetSubtype="528" repeatCount="indefinite" fill="hold" nodeType="withEffect">
                                  <p:stCondLst>
                                    <p:cond delay="0"/>
                                  </p:stCondLst>
                                  <p:childTnLst>
                                    <p:set>
                                      <p:cBhvr>
                                        <p:cTn id="45" dur="1" fill="hold">
                                          <p:stCondLst>
                                            <p:cond delay="0"/>
                                          </p:stCondLst>
                                        </p:cTn>
                                        <p:tgtEl>
                                          <p:spTgt spid="45"/>
                                        </p:tgtEl>
                                        <p:attrNameLst>
                                          <p:attrName>style.visibility</p:attrName>
                                        </p:attrNameLst>
                                      </p:cBhvr>
                                      <p:to>
                                        <p:strVal val="visible"/>
                                      </p:to>
                                    </p:set>
                                    <p:anim calcmode="lin" valueType="num">
                                      <p:cBhvr>
                                        <p:cTn id="46" dur="1000" fill="hold"/>
                                        <p:tgtEl>
                                          <p:spTgt spid="45"/>
                                        </p:tgtEl>
                                        <p:attrNameLst>
                                          <p:attrName>ppt_w</p:attrName>
                                        </p:attrNameLst>
                                      </p:cBhvr>
                                      <p:tavLst>
                                        <p:tav tm="0">
                                          <p:val>
                                            <p:fltVal val="0"/>
                                          </p:val>
                                        </p:tav>
                                        <p:tav tm="100000">
                                          <p:val>
                                            <p:strVal val="#ppt_w"/>
                                          </p:val>
                                        </p:tav>
                                      </p:tavLst>
                                    </p:anim>
                                    <p:anim calcmode="lin" valueType="num">
                                      <p:cBhvr>
                                        <p:cTn id="47" dur="1000" fill="hold"/>
                                        <p:tgtEl>
                                          <p:spTgt spid="45"/>
                                        </p:tgtEl>
                                        <p:attrNameLst>
                                          <p:attrName>ppt_h</p:attrName>
                                        </p:attrNameLst>
                                      </p:cBhvr>
                                      <p:tavLst>
                                        <p:tav tm="0">
                                          <p:val>
                                            <p:fltVal val="0"/>
                                          </p:val>
                                        </p:tav>
                                        <p:tav tm="100000">
                                          <p:val>
                                            <p:strVal val="#ppt_h"/>
                                          </p:val>
                                        </p:tav>
                                      </p:tavLst>
                                    </p:anim>
                                    <p:anim calcmode="lin" valueType="num">
                                      <p:cBhvr>
                                        <p:cTn id="48" dur="1000" fill="hold"/>
                                        <p:tgtEl>
                                          <p:spTgt spid="45"/>
                                        </p:tgtEl>
                                        <p:attrNameLst>
                                          <p:attrName>ppt_x</p:attrName>
                                        </p:attrNameLst>
                                      </p:cBhvr>
                                      <p:tavLst>
                                        <p:tav tm="0">
                                          <p:val>
                                            <p:fltVal val="0.5"/>
                                          </p:val>
                                        </p:tav>
                                        <p:tav tm="100000">
                                          <p:val>
                                            <p:strVal val="#ppt_x"/>
                                          </p:val>
                                        </p:tav>
                                      </p:tavLst>
                                    </p:anim>
                                    <p:anim calcmode="lin" valueType="num">
                                      <p:cBhvr>
                                        <p:cTn id="49" dur="1000" fill="hold"/>
                                        <p:tgtEl>
                                          <p:spTgt spid="45"/>
                                        </p:tgtEl>
                                        <p:attrNameLst>
                                          <p:attrName>ppt_y</p:attrName>
                                        </p:attrNameLst>
                                      </p:cBhvr>
                                      <p:tavLst>
                                        <p:tav tm="0">
                                          <p:val>
                                            <p:fltVal val="0.5"/>
                                          </p:val>
                                        </p:tav>
                                        <p:tav tm="100000">
                                          <p:val>
                                            <p:strVal val="#ppt_y"/>
                                          </p:val>
                                        </p:tav>
                                      </p:tavLst>
                                    </p:anim>
                                  </p:childTnLst>
                                </p:cTn>
                              </p:par>
                              <p:par>
                                <p:cTn id="50" presetID="23" presetClass="entr" presetSubtype="528" repeatCount="indefinite" fill="hold" grpId="0" nodeType="withEffect">
                                  <p:stCondLst>
                                    <p:cond delay="0"/>
                                  </p:stCondLst>
                                  <p:childTnLst>
                                    <p:set>
                                      <p:cBhvr>
                                        <p:cTn id="51" dur="1" fill="hold">
                                          <p:stCondLst>
                                            <p:cond delay="0"/>
                                          </p:stCondLst>
                                        </p:cTn>
                                        <p:tgtEl>
                                          <p:spTgt spid="46"/>
                                        </p:tgtEl>
                                        <p:attrNameLst>
                                          <p:attrName>style.visibility</p:attrName>
                                        </p:attrNameLst>
                                      </p:cBhvr>
                                      <p:to>
                                        <p:strVal val="visible"/>
                                      </p:to>
                                    </p:set>
                                    <p:anim calcmode="lin" valueType="num">
                                      <p:cBhvr>
                                        <p:cTn id="52" dur="1000" fill="hold"/>
                                        <p:tgtEl>
                                          <p:spTgt spid="46"/>
                                        </p:tgtEl>
                                        <p:attrNameLst>
                                          <p:attrName>ppt_w</p:attrName>
                                        </p:attrNameLst>
                                      </p:cBhvr>
                                      <p:tavLst>
                                        <p:tav tm="0">
                                          <p:val>
                                            <p:fltVal val="0"/>
                                          </p:val>
                                        </p:tav>
                                        <p:tav tm="100000">
                                          <p:val>
                                            <p:strVal val="#ppt_w"/>
                                          </p:val>
                                        </p:tav>
                                      </p:tavLst>
                                    </p:anim>
                                    <p:anim calcmode="lin" valueType="num">
                                      <p:cBhvr>
                                        <p:cTn id="53" dur="1000" fill="hold"/>
                                        <p:tgtEl>
                                          <p:spTgt spid="46"/>
                                        </p:tgtEl>
                                        <p:attrNameLst>
                                          <p:attrName>ppt_h</p:attrName>
                                        </p:attrNameLst>
                                      </p:cBhvr>
                                      <p:tavLst>
                                        <p:tav tm="0">
                                          <p:val>
                                            <p:fltVal val="0"/>
                                          </p:val>
                                        </p:tav>
                                        <p:tav tm="100000">
                                          <p:val>
                                            <p:strVal val="#ppt_h"/>
                                          </p:val>
                                        </p:tav>
                                      </p:tavLst>
                                    </p:anim>
                                    <p:anim calcmode="lin" valueType="num">
                                      <p:cBhvr>
                                        <p:cTn id="54" dur="1000" fill="hold"/>
                                        <p:tgtEl>
                                          <p:spTgt spid="46"/>
                                        </p:tgtEl>
                                        <p:attrNameLst>
                                          <p:attrName>ppt_x</p:attrName>
                                        </p:attrNameLst>
                                      </p:cBhvr>
                                      <p:tavLst>
                                        <p:tav tm="0">
                                          <p:val>
                                            <p:fltVal val="0.5"/>
                                          </p:val>
                                        </p:tav>
                                        <p:tav tm="100000">
                                          <p:val>
                                            <p:strVal val="#ppt_x"/>
                                          </p:val>
                                        </p:tav>
                                      </p:tavLst>
                                    </p:anim>
                                    <p:anim calcmode="lin" valueType="num">
                                      <p:cBhvr>
                                        <p:cTn id="55" dur="1000" fill="hold"/>
                                        <p:tgtEl>
                                          <p:spTgt spid="46"/>
                                        </p:tgtEl>
                                        <p:attrNameLst>
                                          <p:attrName>ppt_y</p:attrName>
                                        </p:attrNameLst>
                                      </p:cBhvr>
                                      <p:tavLst>
                                        <p:tav tm="0">
                                          <p:val>
                                            <p:fltVal val="0.5"/>
                                          </p:val>
                                        </p:tav>
                                        <p:tav tm="100000">
                                          <p:val>
                                            <p:strVal val="#ppt_y"/>
                                          </p:val>
                                        </p:tav>
                                      </p:tavLst>
                                    </p:anim>
                                  </p:childTnLst>
                                </p:cTn>
                              </p:par>
                              <p:par>
                                <p:cTn id="56" presetID="23" presetClass="entr" presetSubtype="528" repeatCount="indefinite" fill="hold" grpId="0" nodeType="withEffect">
                                  <p:stCondLst>
                                    <p:cond delay="1500"/>
                                  </p:stCondLst>
                                  <p:childTnLst>
                                    <p:set>
                                      <p:cBhvr>
                                        <p:cTn id="57" dur="1" fill="hold">
                                          <p:stCondLst>
                                            <p:cond delay="0"/>
                                          </p:stCondLst>
                                        </p:cTn>
                                        <p:tgtEl>
                                          <p:spTgt spid="47"/>
                                        </p:tgtEl>
                                        <p:attrNameLst>
                                          <p:attrName>style.visibility</p:attrName>
                                        </p:attrNameLst>
                                      </p:cBhvr>
                                      <p:to>
                                        <p:strVal val="visible"/>
                                      </p:to>
                                    </p:set>
                                    <p:anim calcmode="lin" valueType="num">
                                      <p:cBhvr>
                                        <p:cTn id="58" dur="1000" fill="hold"/>
                                        <p:tgtEl>
                                          <p:spTgt spid="47"/>
                                        </p:tgtEl>
                                        <p:attrNameLst>
                                          <p:attrName>ppt_w</p:attrName>
                                        </p:attrNameLst>
                                      </p:cBhvr>
                                      <p:tavLst>
                                        <p:tav tm="0">
                                          <p:val>
                                            <p:fltVal val="0"/>
                                          </p:val>
                                        </p:tav>
                                        <p:tav tm="100000">
                                          <p:val>
                                            <p:strVal val="#ppt_w"/>
                                          </p:val>
                                        </p:tav>
                                      </p:tavLst>
                                    </p:anim>
                                    <p:anim calcmode="lin" valueType="num">
                                      <p:cBhvr>
                                        <p:cTn id="59" dur="1000" fill="hold"/>
                                        <p:tgtEl>
                                          <p:spTgt spid="47"/>
                                        </p:tgtEl>
                                        <p:attrNameLst>
                                          <p:attrName>ppt_h</p:attrName>
                                        </p:attrNameLst>
                                      </p:cBhvr>
                                      <p:tavLst>
                                        <p:tav tm="0">
                                          <p:val>
                                            <p:fltVal val="0"/>
                                          </p:val>
                                        </p:tav>
                                        <p:tav tm="100000">
                                          <p:val>
                                            <p:strVal val="#ppt_h"/>
                                          </p:val>
                                        </p:tav>
                                      </p:tavLst>
                                    </p:anim>
                                    <p:anim calcmode="lin" valueType="num">
                                      <p:cBhvr>
                                        <p:cTn id="60" dur="1000" fill="hold"/>
                                        <p:tgtEl>
                                          <p:spTgt spid="47"/>
                                        </p:tgtEl>
                                        <p:attrNameLst>
                                          <p:attrName>ppt_x</p:attrName>
                                        </p:attrNameLst>
                                      </p:cBhvr>
                                      <p:tavLst>
                                        <p:tav tm="0">
                                          <p:val>
                                            <p:fltVal val="0.5"/>
                                          </p:val>
                                        </p:tav>
                                        <p:tav tm="100000">
                                          <p:val>
                                            <p:strVal val="#ppt_x"/>
                                          </p:val>
                                        </p:tav>
                                      </p:tavLst>
                                    </p:anim>
                                    <p:anim calcmode="lin" valueType="num">
                                      <p:cBhvr>
                                        <p:cTn id="61" dur="1000" fill="hold"/>
                                        <p:tgtEl>
                                          <p:spTgt spid="47"/>
                                        </p:tgtEl>
                                        <p:attrNameLst>
                                          <p:attrName>ppt_y</p:attrName>
                                        </p:attrNameLst>
                                      </p:cBhvr>
                                      <p:tavLst>
                                        <p:tav tm="0">
                                          <p:val>
                                            <p:fltVal val="0.5"/>
                                          </p:val>
                                        </p:tav>
                                        <p:tav tm="100000">
                                          <p:val>
                                            <p:strVal val="#ppt_y"/>
                                          </p:val>
                                        </p:tav>
                                      </p:tavLst>
                                    </p:anim>
                                  </p:childTnLst>
                                </p:cTn>
                              </p:par>
                              <p:par>
                                <p:cTn id="62" presetID="23" presetClass="entr" presetSubtype="528" repeatCount="indefinite" fill="hold" nodeType="withEffect">
                                  <p:stCondLst>
                                    <p:cond delay="1500"/>
                                  </p:stCondLst>
                                  <p:childTnLst>
                                    <p:set>
                                      <p:cBhvr>
                                        <p:cTn id="63" dur="1" fill="hold">
                                          <p:stCondLst>
                                            <p:cond delay="0"/>
                                          </p:stCondLst>
                                        </p:cTn>
                                        <p:tgtEl>
                                          <p:spTgt spid="48"/>
                                        </p:tgtEl>
                                        <p:attrNameLst>
                                          <p:attrName>style.visibility</p:attrName>
                                        </p:attrNameLst>
                                      </p:cBhvr>
                                      <p:to>
                                        <p:strVal val="visible"/>
                                      </p:to>
                                    </p:set>
                                    <p:anim calcmode="lin" valueType="num">
                                      <p:cBhvr>
                                        <p:cTn id="64" dur="1000" fill="hold"/>
                                        <p:tgtEl>
                                          <p:spTgt spid="48"/>
                                        </p:tgtEl>
                                        <p:attrNameLst>
                                          <p:attrName>ppt_w</p:attrName>
                                        </p:attrNameLst>
                                      </p:cBhvr>
                                      <p:tavLst>
                                        <p:tav tm="0">
                                          <p:val>
                                            <p:fltVal val="0"/>
                                          </p:val>
                                        </p:tav>
                                        <p:tav tm="100000">
                                          <p:val>
                                            <p:strVal val="#ppt_w"/>
                                          </p:val>
                                        </p:tav>
                                      </p:tavLst>
                                    </p:anim>
                                    <p:anim calcmode="lin" valueType="num">
                                      <p:cBhvr>
                                        <p:cTn id="65" dur="1000" fill="hold"/>
                                        <p:tgtEl>
                                          <p:spTgt spid="48"/>
                                        </p:tgtEl>
                                        <p:attrNameLst>
                                          <p:attrName>ppt_h</p:attrName>
                                        </p:attrNameLst>
                                      </p:cBhvr>
                                      <p:tavLst>
                                        <p:tav tm="0">
                                          <p:val>
                                            <p:fltVal val="0"/>
                                          </p:val>
                                        </p:tav>
                                        <p:tav tm="100000">
                                          <p:val>
                                            <p:strVal val="#ppt_h"/>
                                          </p:val>
                                        </p:tav>
                                      </p:tavLst>
                                    </p:anim>
                                    <p:anim calcmode="lin" valueType="num">
                                      <p:cBhvr>
                                        <p:cTn id="66" dur="1000" fill="hold"/>
                                        <p:tgtEl>
                                          <p:spTgt spid="48"/>
                                        </p:tgtEl>
                                        <p:attrNameLst>
                                          <p:attrName>ppt_x</p:attrName>
                                        </p:attrNameLst>
                                      </p:cBhvr>
                                      <p:tavLst>
                                        <p:tav tm="0">
                                          <p:val>
                                            <p:fltVal val="0.5"/>
                                          </p:val>
                                        </p:tav>
                                        <p:tav tm="100000">
                                          <p:val>
                                            <p:strVal val="#ppt_x"/>
                                          </p:val>
                                        </p:tav>
                                      </p:tavLst>
                                    </p:anim>
                                    <p:anim calcmode="lin" valueType="num">
                                      <p:cBhvr>
                                        <p:cTn id="67" dur="1000" fill="hold"/>
                                        <p:tgtEl>
                                          <p:spTgt spid="48"/>
                                        </p:tgtEl>
                                        <p:attrNameLst>
                                          <p:attrName>ppt_y</p:attrName>
                                        </p:attrNameLst>
                                      </p:cBhvr>
                                      <p:tavLst>
                                        <p:tav tm="0">
                                          <p:val>
                                            <p:fltVal val="0.5"/>
                                          </p:val>
                                        </p:tav>
                                        <p:tav tm="100000">
                                          <p:val>
                                            <p:strVal val="#ppt_y"/>
                                          </p:val>
                                        </p:tav>
                                      </p:tavLst>
                                    </p:anim>
                                  </p:childTnLst>
                                </p:cTn>
                              </p:par>
                              <p:par>
                                <p:cTn id="68" presetID="23" presetClass="entr" presetSubtype="528" repeatCount="indefinite" fill="hold" grpId="0" nodeType="withEffect">
                                  <p:stCondLst>
                                    <p:cond delay="0"/>
                                  </p:stCondLst>
                                  <p:childTnLst>
                                    <p:set>
                                      <p:cBhvr>
                                        <p:cTn id="69" dur="1" fill="hold">
                                          <p:stCondLst>
                                            <p:cond delay="0"/>
                                          </p:stCondLst>
                                        </p:cTn>
                                        <p:tgtEl>
                                          <p:spTgt spid="49"/>
                                        </p:tgtEl>
                                        <p:attrNameLst>
                                          <p:attrName>style.visibility</p:attrName>
                                        </p:attrNameLst>
                                      </p:cBhvr>
                                      <p:to>
                                        <p:strVal val="visible"/>
                                      </p:to>
                                    </p:set>
                                    <p:anim calcmode="lin" valueType="num">
                                      <p:cBhvr>
                                        <p:cTn id="70" dur="1000" fill="hold"/>
                                        <p:tgtEl>
                                          <p:spTgt spid="49"/>
                                        </p:tgtEl>
                                        <p:attrNameLst>
                                          <p:attrName>ppt_w</p:attrName>
                                        </p:attrNameLst>
                                      </p:cBhvr>
                                      <p:tavLst>
                                        <p:tav tm="0">
                                          <p:val>
                                            <p:fltVal val="0"/>
                                          </p:val>
                                        </p:tav>
                                        <p:tav tm="100000">
                                          <p:val>
                                            <p:strVal val="#ppt_w"/>
                                          </p:val>
                                        </p:tav>
                                      </p:tavLst>
                                    </p:anim>
                                    <p:anim calcmode="lin" valueType="num">
                                      <p:cBhvr>
                                        <p:cTn id="71" dur="1000" fill="hold"/>
                                        <p:tgtEl>
                                          <p:spTgt spid="49"/>
                                        </p:tgtEl>
                                        <p:attrNameLst>
                                          <p:attrName>ppt_h</p:attrName>
                                        </p:attrNameLst>
                                      </p:cBhvr>
                                      <p:tavLst>
                                        <p:tav tm="0">
                                          <p:val>
                                            <p:fltVal val="0"/>
                                          </p:val>
                                        </p:tav>
                                        <p:tav tm="100000">
                                          <p:val>
                                            <p:strVal val="#ppt_h"/>
                                          </p:val>
                                        </p:tav>
                                      </p:tavLst>
                                    </p:anim>
                                    <p:anim calcmode="lin" valueType="num">
                                      <p:cBhvr>
                                        <p:cTn id="72" dur="1000" fill="hold"/>
                                        <p:tgtEl>
                                          <p:spTgt spid="49"/>
                                        </p:tgtEl>
                                        <p:attrNameLst>
                                          <p:attrName>ppt_x</p:attrName>
                                        </p:attrNameLst>
                                      </p:cBhvr>
                                      <p:tavLst>
                                        <p:tav tm="0">
                                          <p:val>
                                            <p:fltVal val="0.5"/>
                                          </p:val>
                                        </p:tav>
                                        <p:tav tm="100000">
                                          <p:val>
                                            <p:strVal val="#ppt_x"/>
                                          </p:val>
                                        </p:tav>
                                      </p:tavLst>
                                    </p:anim>
                                    <p:anim calcmode="lin" valueType="num">
                                      <p:cBhvr>
                                        <p:cTn id="73" dur="1000" fill="hold"/>
                                        <p:tgtEl>
                                          <p:spTgt spid="49"/>
                                        </p:tgtEl>
                                        <p:attrNameLst>
                                          <p:attrName>ppt_y</p:attrName>
                                        </p:attrNameLst>
                                      </p:cBhvr>
                                      <p:tavLst>
                                        <p:tav tm="0">
                                          <p:val>
                                            <p:fltVal val="0.5"/>
                                          </p:val>
                                        </p:tav>
                                        <p:tav tm="100000">
                                          <p:val>
                                            <p:strVal val="#ppt_y"/>
                                          </p:val>
                                        </p:tav>
                                      </p:tavLst>
                                    </p:anim>
                                  </p:childTnLst>
                                </p:cTn>
                              </p:par>
                              <p:par>
                                <p:cTn id="74" presetID="23" presetClass="entr" presetSubtype="528" repeatCount="indefinite" fill="hold" grpId="0" nodeType="withEffect">
                                  <p:stCondLst>
                                    <p:cond delay="500"/>
                                  </p:stCondLst>
                                  <p:childTnLst>
                                    <p:set>
                                      <p:cBhvr>
                                        <p:cTn id="75" dur="1" fill="hold">
                                          <p:stCondLst>
                                            <p:cond delay="0"/>
                                          </p:stCondLst>
                                        </p:cTn>
                                        <p:tgtEl>
                                          <p:spTgt spid="50"/>
                                        </p:tgtEl>
                                        <p:attrNameLst>
                                          <p:attrName>style.visibility</p:attrName>
                                        </p:attrNameLst>
                                      </p:cBhvr>
                                      <p:to>
                                        <p:strVal val="visible"/>
                                      </p:to>
                                    </p:set>
                                    <p:anim calcmode="lin" valueType="num">
                                      <p:cBhvr>
                                        <p:cTn id="76" dur="1000" fill="hold"/>
                                        <p:tgtEl>
                                          <p:spTgt spid="50"/>
                                        </p:tgtEl>
                                        <p:attrNameLst>
                                          <p:attrName>ppt_w</p:attrName>
                                        </p:attrNameLst>
                                      </p:cBhvr>
                                      <p:tavLst>
                                        <p:tav tm="0">
                                          <p:val>
                                            <p:fltVal val="0"/>
                                          </p:val>
                                        </p:tav>
                                        <p:tav tm="100000">
                                          <p:val>
                                            <p:strVal val="#ppt_w"/>
                                          </p:val>
                                        </p:tav>
                                      </p:tavLst>
                                    </p:anim>
                                    <p:anim calcmode="lin" valueType="num">
                                      <p:cBhvr>
                                        <p:cTn id="77" dur="1000" fill="hold"/>
                                        <p:tgtEl>
                                          <p:spTgt spid="50"/>
                                        </p:tgtEl>
                                        <p:attrNameLst>
                                          <p:attrName>ppt_h</p:attrName>
                                        </p:attrNameLst>
                                      </p:cBhvr>
                                      <p:tavLst>
                                        <p:tav tm="0">
                                          <p:val>
                                            <p:fltVal val="0"/>
                                          </p:val>
                                        </p:tav>
                                        <p:tav tm="100000">
                                          <p:val>
                                            <p:strVal val="#ppt_h"/>
                                          </p:val>
                                        </p:tav>
                                      </p:tavLst>
                                    </p:anim>
                                    <p:anim calcmode="lin" valueType="num">
                                      <p:cBhvr>
                                        <p:cTn id="78" dur="1000" fill="hold"/>
                                        <p:tgtEl>
                                          <p:spTgt spid="50"/>
                                        </p:tgtEl>
                                        <p:attrNameLst>
                                          <p:attrName>ppt_x</p:attrName>
                                        </p:attrNameLst>
                                      </p:cBhvr>
                                      <p:tavLst>
                                        <p:tav tm="0">
                                          <p:val>
                                            <p:fltVal val="0.5"/>
                                          </p:val>
                                        </p:tav>
                                        <p:tav tm="100000">
                                          <p:val>
                                            <p:strVal val="#ppt_x"/>
                                          </p:val>
                                        </p:tav>
                                      </p:tavLst>
                                    </p:anim>
                                    <p:anim calcmode="lin" valueType="num">
                                      <p:cBhvr>
                                        <p:cTn id="79" dur="1000" fill="hold"/>
                                        <p:tgtEl>
                                          <p:spTgt spid="50"/>
                                        </p:tgtEl>
                                        <p:attrNameLst>
                                          <p:attrName>ppt_y</p:attrName>
                                        </p:attrNameLst>
                                      </p:cBhvr>
                                      <p:tavLst>
                                        <p:tav tm="0">
                                          <p:val>
                                            <p:fltVal val="0.5"/>
                                          </p:val>
                                        </p:tav>
                                        <p:tav tm="100000">
                                          <p:val>
                                            <p:strVal val="#ppt_y"/>
                                          </p:val>
                                        </p:tav>
                                      </p:tavLst>
                                    </p:anim>
                                  </p:childTnLst>
                                </p:cTn>
                              </p:par>
                              <p:par>
                                <p:cTn id="80" presetID="23" presetClass="entr" presetSubtype="528" repeatCount="indefinite" fill="hold" nodeType="withEffect">
                                  <p:stCondLst>
                                    <p:cond delay="0"/>
                                  </p:stCondLst>
                                  <p:childTnLst>
                                    <p:set>
                                      <p:cBhvr>
                                        <p:cTn id="81" dur="1" fill="hold">
                                          <p:stCondLst>
                                            <p:cond delay="0"/>
                                          </p:stCondLst>
                                        </p:cTn>
                                        <p:tgtEl>
                                          <p:spTgt spid="51"/>
                                        </p:tgtEl>
                                        <p:attrNameLst>
                                          <p:attrName>style.visibility</p:attrName>
                                        </p:attrNameLst>
                                      </p:cBhvr>
                                      <p:to>
                                        <p:strVal val="visible"/>
                                      </p:to>
                                    </p:set>
                                    <p:anim calcmode="lin" valueType="num">
                                      <p:cBhvr>
                                        <p:cTn id="82" dur="1000" fill="hold"/>
                                        <p:tgtEl>
                                          <p:spTgt spid="51"/>
                                        </p:tgtEl>
                                        <p:attrNameLst>
                                          <p:attrName>ppt_w</p:attrName>
                                        </p:attrNameLst>
                                      </p:cBhvr>
                                      <p:tavLst>
                                        <p:tav tm="0">
                                          <p:val>
                                            <p:fltVal val="0"/>
                                          </p:val>
                                        </p:tav>
                                        <p:tav tm="100000">
                                          <p:val>
                                            <p:strVal val="#ppt_w"/>
                                          </p:val>
                                        </p:tav>
                                      </p:tavLst>
                                    </p:anim>
                                    <p:anim calcmode="lin" valueType="num">
                                      <p:cBhvr>
                                        <p:cTn id="83" dur="1000" fill="hold"/>
                                        <p:tgtEl>
                                          <p:spTgt spid="51"/>
                                        </p:tgtEl>
                                        <p:attrNameLst>
                                          <p:attrName>ppt_h</p:attrName>
                                        </p:attrNameLst>
                                      </p:cBhvr>
                                      <p:tavLst>
                                        <p:tav tm="0">
                                          <p:val>
                                            <p:fltVal val="0"/>
                                          </p:val>
                                        </p:tav>
                                        <p:tav tm="100000">
                                          <p:val>
                                            <p:strVal val="#ppt_h"/>
                                          </p:val>
                                        </p:tav>
                                      </p:tavLst>
                                    </p:anim>
                                    <p:anim calcmode="lin" valueType="num">
                                      <p:cBhvr>
                                        <p:cTn id="84" dur="1000" fill="hold"/>
                                        <p:tgtEl>
                                          <p:spTgt spid="51"/>
                                        </p:tgtEl>
                                        <p:attrNameLst>
                                          <p:attrName>ppt_x</p:attrName>
                                        </p:attrNameLst>
                                      </p:cBhvr>
                                      <p:tavLst>
                                        <p:tav tm="0">
                                          <p:val>
                                            <p:fltVal val="0.5"/>
                                          </p:val>
                                        </p:tav>
                                        <p:tav tm="100000">
                                          <p:val>
                                            <p:strVal val="#ppt_x"/>
                                          </p:val>
                                        </p:tav>
                                      </p:tavLst>
                                    </p:anim>
                                    <p:anim calcmode="lin" valueType="num">
                                      <p:cBhvr>
                                        <p:cTn id="85" dur="1000" fill="hold"/>
                                        <p:tgtEl>
                                          <p:spTgt spid="51"/>
                                        </p:tgtEl>
                                        <p:attrNameLst>
                                          <p:attrName>ppt_y</p:attrName>
                                        </p:attrNameLst>
                                      </p:cBhvr>
                                      <p:tavLst>
                                        <p:tav tm="0">
                                          <p:val>
                                            <p:fltVal val="0.5"/>
                                          </p:val>
                                        </p:tav>
                                        <p:tav tm="100000">
                                          <p:val>
                                            <p:strVal val="#ppt_y"/>
                                          </p:val>
                                        </p:tav>
                                      </p:tavLst>
                                    </p:anim>
                                  </p:childTnLst>
                                </p:cTn>
                              </p:par>
                              <p:par>
                                <p:cTn id="86" presetID="23" presetClass="entr" presetSubtype="528" repeatCount="indefinite" fill="hold" grpId="0" nodeType="withEffect">
                                  <p:stCondLst>
                                    <p:cond delay="1000"/>
                                  </p:stCondLst>
                                  <p:childTnLst>
                                    <p:set>
                                      <p:cBhvr>
                                        <p:cTn id="87" dur="1" fill="hold">
                                          <p:stCondLst>
                                            <p:cond delay="0"/>
                                          </p:stCondLst>
                                        </p:cTn>
                                        <p:tgtEl>
                                          <p:spTgt spid="52"/>
                                        </p:tgtEl>
                                        <p:attrNameLst>
                                          <p:attrName>style.visibility</p:attrName>
                                        </p:attrNameLst>
                                      </p:cBhvr>
                                      <p:to>
                                        <p:strVal val="visible"/>
                                      </p:to>
                                    </p:set>
                                    <p:anim calcmode="lin" valueType="num">
                                      <p:cBhvr>
                                        <p:cTn id="88" dur="1000" fill="hold"/>
                                        <p:tgtEl>
                                          <p:spTgt spid="52"/>
                                        </p:tgtEl>
                                        <p:attrNameLst>
                                          <p:attrName>ppt_w</p:attrName>
                                        </p:attrNameLst>
                                      </p:cBhvr>
                                      <p:tavLst>
                                        <p:tav tm="0">
                                          <p:val>
                                            <p:fltVal val="0"/>
                                          </p:val>
                                        </p:tav>
                                        <p:tav tm="100000">
                                          <p:val>
                                            <p:strVal val="#ppt_w"/>
                                          </p:val>
                                        </p:tav>
                                      </p:tavLst>
                                    </p:anim>
                                    <p:anim calcmode="lin" valueType="num">
                                      <p:cBhvr>
                                        <p:cTn id="89" dur="1000" fill="hold"/>
                                        <p:tgtEl>
                                          <p:spTgt spid="52"/>
                                        </p:tgtEl>
                                        <p:attrNameLst>
                                          <p:attrName>ppt_h</p:attrName>
                                        </p:attrNameLst>
                                      </p:cBhvr>
                                      <p:tavLst>
                                        <p:tav tm="0">
                                          <p:val>
                                            <p:fltVal val="0"/>
                                          </p:val>
                                        </p:tav>
                                        <p:tav tm="100000">
                                          <p:val>
                                            <p:strVal val="#ppt_h"/>
                                          </p:val>
                                        </p:tav>
                                      </p:tavLst>
                                    </p:anim>
                                    <p:anim calcmode="lin" valueType="num">
                                      <p:cBhvr>
                                        <p:cTn id="90" dur="1000" fill="hold"/>
                                        <p:tgtEl>
                                          <p:spTgt spid="52"/>
                                        </p:tgtEl>
                                        <p:attrNameLst>
                                          <p:attrName>ppt_x</p:attrName>
                                        </p:attrNameLst>
                                      </p:cBhvr>
                                      <p:tavLst>
                                        <p:tav tm="0">
                                          <p:val>
                                            <p:fltVal val="0.5"/>
                                          </p:val>
                                        </p:tav>
                                        <p:tav tm="100000">
                                          <p:val>
                                            <p:strVal val="#ppt_x"/>
                                          </p:val>
                                        </p:tav>
                                      </p:tavLst>
                                    </p:anim>
                                    <p:anim calcmode="lin" valueType="num">
                                      <p:cBhvr>
                                        <p:cTn id="91" dur="1000" fill="hold"/>
                                        <p:tgtEl>
                                          <p:spTgt spid="52"/>
                                        </p:tgtEl>
                                        <p:attrNameLst>
                                          <p:attrName>ppt_y</p:attrName>
                                        </p:attrNameLst>
                                      </p:cBhvr>
                                      <p:tavLst>
                                        <p:tav tm="0">
                                          <p:val>
                                            <p:fltVal val="0.5"/>
                                          </p:val>
                                        </p:tav>
                                        <p:tav tm="100000">
                                          <p:val>
                                            <p:strVal val="#ppt_y"/>
                                          </p:val>
                                        </p:tav>
                                      </p:tavLst>
                                    </p:anim>
                                  </p:childTnLst>
                                </p:cTn>
                              </p:par>
                              <p:par>
                                <p:cTn id="92" presetID="23" presetClass="entr" presetSubtype="528" repeatCount="indefinite" fill="hold" grpId="0" nodeType="withEffect">
                                  <p:stCondLst>
                                    <p:cond delay="0"/>
                                  </p:stCondLst>
                                  <p:childTnLst>
                                    <p:set>
                                      <p:cBhvr>
                                        <p:cTn id="93" dur="1" fill="hold">
                                          <p:stCondLst>
                                            <p:cond delay="0"/>
                                          </p:stCondLst>
                                        </p:cTn>
                                        <p:tgtEl>
                                          <p:spTgt spid="53"/>
                                        </p:tgtEl>
                                        <p:attrNameLst>
                                          <p:attrName>style.visibility</p:attrName>
                                        </p:attrNameLst>
                                      </p:cBhvr>
                                      <p:to>
                                        <p:strVal val="visible"/>
                                      </p:to>
                                    </p:set>
                                    <p:anim calcmode="lin" valueType="num">
                                      <p:cBhvr>
                                        <p:cTn id="94" dur="1000" fill="hold"/>
                                        <p:tgtEl>
                                          <p:spTgt spid="53"/>
                                        </p:tgtEl>
                                        <p:attrNameLst>
                                          <p:attrName>ppt_w</p:attrName>
                                        </p:attrNameLst>
                                      </p:cBhvr>
                                      <p:tavLst>
                                        <p:tav tm="0">
                                          <p:val>
                                            <p:fltVal val="0"/>
                                          </p:val>
                                        </p:tav>
                                        <p:tav tm="100000">
                                          <p:val>
                                            <p:strVal val="#ppt_w"/>
                                          </p:val>
                                        </p:tav>
                                      </p:tavLst>
                                    </p:anim>
                                    <p:anim calcmode="lin" valueType="num">
                                      <p:cBhvr>
                                        <p:cTn id="95" dur="1000" fill="hold"/>
                                        <p:tgtEl>
                                          <p:spTgt spid="53"/>
                                        </p:tgtEl>
                                        <p:attrNameLst>
                                          <p:attrName>ppt_h</p:attrName>
                                        </p:attrNameLst>
                                      </p:cBhvr>
                                      <p:tavLst>
                                        <p:tav tm="0">
                                          <p:val>
                                            <p:fltVal val="0"/>
                                          </p:val>
                                        </p:tav>
                                        <p:tav tm="100000">
                                          <p:val>
                                            <p:strVal val="#ppt_h"/>
                                          </p:val>
                                        </p:tav>
                                      </p:tavLst>
                                    </p:anim>
                                    <p:anim calcmode="lin" valueType="num">
                                      <p:cBhvr>
                                        <p:cTn id="96" dur="1000" fill="hold"/>
                                        <p:tgtEl>
                                          <p:spTgt spid="53"/>
                                        </p:tgtEl>
                                        <p:attrNameLst>
                                          <p:attrName>ppt_x</p:attrName>
                                        </p:attrNameLst>
                                      </p:cBhvr>
                                      <p:tavLst>
                                        <p:tav tm="0">
                                          <p:val>
                                            <p:fltVal val="0.5"/>
                                          </p:val>
                                        </p:tav>
                                        <p:tav tm="100000">
                                          <p:val>
                                            <p:strVal val="#ppt_x"/>
                                          </p:val>
                                        </p:tav>
                                      </p:tavLst>
                                    </p:anim>
                                    <p:anim calcmode="lin" valueType="num">
                                      <p:cBhvr>
                                        <p:cTn id="97" dur="1000" fill="hold"/>
                                        <p:tgtEl>
                                          <p:spTgt spid="53"/>
                                        </p:tgtEl>
                                        <p:attrNameLst>
                                          <p:attrName>ppt_y</p:attrName>
                                        </p:attrNameLst>
                                      </p:cBhvr>
                                      <p:tavLst>
                                        <p:tav tm="0">
                                          <p:val>
                                            <p:fltVal val="0.5"/>
                                          </p:val>
                                        </p:tav>
                                        <p:tav tm="100000">
                                          <p:val>
                                            <p:strVal val="#ppt_y"/>
                                          </p:val>
                                        </p:tav>
                                      </p:tavLst>
                                    </p:anim>
                                  </p:childTnLst>
                                </p:cTn>
                              </p:par>
                              <p:par>
                                <p:cTn id="98" presetID="23" presetClass="entr" presetSubtype="528" repeatCount="indefinite" fill="hold" nodeType="withEffect">
                                  <p:stCondLst>
                                    <p:cond delay="500"/>
                                  </p:stCondLst>
                                  <p:childTnLst>
                                    <p:set>
                                      <p:cBhvr>
                                        <p:cTn id="99" dur="1" fill="hold">
                                          <p:stCondLst>
                                            <p:cond delay="0"/>
                                          </p:stCondLst>
                                        </p:cTn>
                                        <p:tgtEl>
                                          <p:spTgt spid="54"/>
                                        </p:tgtEl>
                                        <p:attrNameLst>
                                          <p:attrName>style.visibility</p:attrName>
                                        </p:attrNameLst>
                                      </p:cBhvr>
                                      <p:to>
                                        <p:strVal val="visible"/>
                                      </p:to>
                                    </p:set>
                                    <p:anim calcmode="lin" valueType="num">
                                      <p:cBhvr>
                                        <p:cTn id="100" dur="1000" fill="hold"/>
                                        <p:tgtEl>
                                          <p:spTgt spid="54"/>
                                        </p:tgtEl>
                                        <p:attrNameLst>
                                          <p:attrName>ppt_w</p:attrName>
                                        </p:attrNameLst>
                                      </p:cBhvr>
                                      <p:tavLst>
                                        <p:tav tm="0">
                                          <p:val>
                                            <p:fltVal val="0"/>
                                          </p:val>
                                        </p:tav>
                                        <p:tav tm="100000">
                                          <p:val>
                                            <p:strVal val="#ppt_w"/>
                                          </p:val>
                                        </p:tav>
                                      </p:tavLst>
                                    </p:anim>
                                    <p:anim calcmode="lin" valueType="num">
                                      <p:cBhvr>
                                        <p:cTn id="101" dur="1000" fill="hold"/>
                                        <p:tgtEl>
                                          <p:spTgt spid="54"/>
                                        </p:tgtEl>
                                        <p:attrNameLst>
                                          <p:attrName>ppt_h</p:attrName>
                                        </p:attrNameLst>
                                      </p:cBhvr>
                                      <p:tavLst>
                                        <p:tav tm="0">
                                          <p:val>
                                            <p:fltVal val="0"/>
                                          </p:val>
                                        </p:tav>
                                        <p:tav tm="100000">
                                          <p:val>
                                            <p:strVal val="#ppt_h"/>
                                          </p:val>
                                        </p:tav>
                                      </p:tavLst>
                                    </p:anim>
                                    <p:anim calcmode="lin" valueType="num">
                                      <p:cBhvr>
                                        <p:cTn id="102" dur="1000" fill="hold"/>
                                        <p:tgtEl>
                                          <p:spTgt spid="54"/>
                                        </p:tgtEl>
                                        <p:attrNameLst>
                                          <p:attrName>ppt_x</p:attrName>
                                        </p:attrNameLst>
                                      </p:cBhvr>
                                      <p:tavLst>
                                        <p:tav tm="0">
                                          <p:val>
                                            <p:fltVal val="0.5"/>
                                          </p:val>
                                        </p:tav>
                                        <p:tav tm="100000">
                                          <p:val>
                                            <p:strVal val="#ppt_x"/>
                                          </p:val>
                                        </p:tav>
                                      </p:tavLst>
                                    </p:anim>
                                    <p:anim calcmode="lin" valueType="num">
                                      <p:cBhvr>
                                        <p:cTn id="103" dur="1000" fill="hold"/>
                                        <p:tgtEl>
                                          <p:spTgt spid="5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3" grpId="0" animBg="1"/>
      <p:bldP spid="46" grpId="0" animBg="1"/>
      <p:bldP spid="47" grpId="0" animBg="1"/>
      <p:bldP spid="49" grpId="0" animBg="1"/>
      <p:bldP spid="50" grpId="0" animBg="1"/>
      <p:bldP spid="52" grpId="0" animBg="1"/>
      <p:bldP spid="5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70103" y="300201"/>
            <a:ext cx="6956071"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914400"/>
            <a:r>
              <a:rPr lang="en-US" sz="5400" b="1" spc="50" dirty="0">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HOẠT ĐỘNG DỰ ÁN</a:t>
            </a:r>
          </a:p>
        </p:txBody>
      </p:sp>
      <p:sp>
        <p:nvSpPr>
          <p:cNvPr id="8" name="Rectangle 7"/>
          <p:cNvSpPr/>
          <p:nvPr/>
        </p:nvSpPr>
        <p:spPr>
          <a:xfrm>
            <a:off x="622354" y="5531412"/>
            <a:ext cx="1675459" cy="646331"/>
          </a:xfrm>
          <a:prstGeom prst="rect">
            <a:avLst/>
          </a:prstGeom>
          <a:solidFill>
            <a:srgbClr val="FFC000"/>
          </a:solidFill>
        </p:spPr>
        <p:style>
          <a:lnRef idx="1">
            <a:schemeClr val="accent4"/>
          </a:lnRef>
          <a:fillRef idx="3">
            <a:schemeClr val="accent4"/>
          </a:fillRef>
          <a:effectRef idx="2">
            <a:schemeClr val="accent4"/>
          </a:effectRef>
          <a:fontRef idx="minor">
            <a:schemeClr val="lt1"/>
          </a:fontRef>
        </p:style>
        <p:txBody>
          <a:bodyPr wrap="none" lIns="91440" tIns="45720" rIns="91440" bIns="45720">
            <a:spAutoFit/>
          </a:bodyPr>
          <a:lstStyle/>
          <a:p>
            <a:pPr algn="ctr" defTabSz="914400"/>
            <a:r>
              <a:rPr lang="en-US" sz="36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Nhóm</a:t>
            </a:r>
            <a:r>
              <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 4</a:t>
            </a:r>
          </a:p>
        </p:txBody>
      </p:sp>
      <p:sp>
        <p:nvSpPr>
          <p:cNvPr id="13" name="Rectangle 12"/>
          <p:cNvSpPr/>
          <p:nvPr/>
        </p:nvSpPr>
        <p:spPr>
          <a:xfrm>
            <a:off x="594644" y="4138010"/>
            <a:ext cx="1675459" cy="646331"/>
          </a:xfrm>
          <a:prstGeom prst="rect">
            <a:avLst/>
          </a:prstGeom>
          <a:solidFill>
            <a:srgbClr val="C9A4E4"/>
          </a:solidFill>
        </p:spPr>
        <p:style>
          <a:lnRef idx="1">
            <a:schemeClr val="accent3"/>
          </a:lnRef>
          <a:fillRef idx="3">
            <a:schemeClr val="accent3"/>
          </a:fillRef>
          <a:effectRef idx="2">
            <a:schemeClr val="accent3"/>
          </a:effectRef>
          <a:fontRef idx="minor">
            <a:schemeClr val="lt1"/>
          </a:fontRef>
        </p:style>
        <p:txBody>
          <a:bodyPr wrap="none" lIns="91440" tIns="45720" rIns="91440" bIns="45720">
            <a:spAutoFit/>
          </a:bodyPr>
          <a:lstStyle/>
          <a:p>
            <a:pPr algn="ctr" defTabSz="914400"/>
            <a:r>
              <a:rPr lang="en-US" sz="36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Nhóm</a:t>
            </a:r>
            <a:r>
              <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 3</a:t>
            </a:r>
          </a:p>
        </p:txBody>
      </p:sp>
      <p:sp>
        <p:nvSpPr>
          <p:cNvPr id="14" name="Rectangle 13"/>
          <p:cNvSpPr/>
          <p:nvPr/>
        </p:nvSpPr>
        <p:spPr>
          <a:xfrm>
            <a:off x="659300" y="2870851"/>
            <a:ext cx="1675459" cy="646331"/>
          </a:xfrm>
          <a:prstGeom prst="rect">
            <a:avLst/>
          </a:prstGeom>
          <a:solidFill>
            <a:srgbClr val="0BE5CB"/>
          </a:solidFill>
        </p:spPr>
        <p:style>
          <a:lnRef idx="0">
            <a:schemeClr val="accent2"/>
          </a:lnRef>
          <a:fillRef idx="3">
            <a:schemeClr val="accent2"/>
          </a:fillRef>
          <a:effectRef idx="3">
            <a:schemeClr val="accent2"/>
          </a:effectRef>
          <a:fontRef idx="minor">
            <a:schemeClr val="lt1"/>
          </a:fontRef>
        </p:style>
        <p:txBody>
          <a:bodyPr wrap="none" lIns="91440" tIns="45720" rIns="91440" bIns="45720">
            <a:spAutoFit/>
          </a:bodyPr>
          <a:lstStyle/>
          <a:p>
            <a:pPr algn="ctr" defTabSz="914400"/>
            <a:r>
              <a:rPr lang="en-US" sz="36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Nhóm</a:t>
            </a:r>
            <a:r>
              <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 2</a:t>
            </a:r>
          </a:p>
        </p:txBody>
      </p:sp>
      <p:sp>
        <p:nvSpPr>
          <p:cNvPr id="15" name="Rectangle 14"/>
          <p:cNvSpPr/>
          <p:nvPr/>
        </p:nvSpPr>
        <p:spPr>
          <a:xfrm>
            <a:off x="622350" y="1581409"/>
            <a:ext cx="1675459" cy="646331"/>
          </a:xfrm>
          <a:prstGeom prst="rect">
            <a:avLst/>
          </a:prstGeom>
          <a:solidFill>
            <a:srgbClr val="BBF7E7"/>
          </a:solidFill>
        </p:spPr>
        <p:style>
          <a:lnRef idx="0">
            <a:schemeClr val="accent6"/>
          </a:lnRef>
          <a:fillRef idx="3">
            <a:schemeClr val="accent6"/>
          </a:fillRef>
          <a:effectRef idx="3">
            <a:schemeClr val="accent6"/>
          </a:effectRef>
          <a:fontRef idx="minor">
            <a:schemeClr val="lt1"/>
          </a:fontRef>
        </p:style>
        <p:txBody>
          <a:bodyPr wrap="none" lIns="91440" tIns="45720" rIns="91440" bIns="45720">
            <a:spAutoFit/>
          </a:bodyPr>
          <a:lstStyle/>
          <a:p>
            <a:pPr algn="ctr" defTabSz="914400"/>
            <a:r>
              <a:rPr lang="en-US" sz="360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Nhóm 1</a:t>
            </a:r>
          </a:p>
        </p:txBody>
      </p:sp>
      <p:sp>
        <p:nvSpPr>
          <p:cNvPr id="9" name="TextBox 8"/>
          <p:cNvSpPr txBox="1"/>
          <p:nvPr/>
        </p:nvSpPr>
        <p:spPr>
          <a:xfrm>
            <a:off x="4134905" y="1642964"/>
            <a:ext cx="5327058" cy="52322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defTabSz="914400"/>
            <a:r>
              <a:rPr lang="en-US" sz="2800" b="1" dirty="0" err="1">
                <a:solidFill>
                  <a:prstClr val="black"/>
                </a:solidFill>
                <a:latin typeface="Times New Roman" pitchFamily="18" charset="0"/>
                <a:cs typeface="Times New Roman" pitchFamily="18" charset="0"/>
              </a:rPr>
              <a:t>Tìm</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hiểu</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về</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truyền</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thuyết</a:t>
            </a:r>
            <a:endParaRPr lang="en-US" sz="2800" i="1" dirty="0">
              <a:solidFill>
                <a:srgbClr val="FF0000"/>
              </a:solidFill>
              <a:latin typeface="Times New Roman" pitchFamily="18" charset="0"/>
              <a:cs typeface="Times New Roman" pitchFamily="18" charset="0"/>
            </a:endParaRPr>
          </a:p>
        </p:txBody>
      </p:sp>
      <p:sp>
        <p:nvSpPr>
          <p:cNvPr id="18" name="TextBox 17"/>
          <p:cNvSpPr txBox="1"/>
          <p:nvPr/>
        </p:nvSpPr>
        <p:spPr>
          <a:xfrm>
            <a:off x="3153187" y="4623464"/>
            <a:ext cx="9195832" cy="523220"/>
          </a:xfrm>
          <a:prstGeom prst="rect">
            <a:avLst/>
          </a:prstGeom>
          <a:noFill/>
        </p:spPr>
        <p:txBody>
          <a:bodyPr wrap="square" rtlCol="0">
            <a:spAutoFit/>
          </a:bodyPr>
          <a:lstStyle/>
          <a:p>
            <a:pPr defTabSz="914400"/>
            <a:endParaRPr lang="en-US" sz="2800">
              <a:solidFill>
                <a:prstClr val="black"/>
              </a:solidFill>
              <a:latin typeface="Times New Roman" pitchFamily="18" charset="0"/>
              <a:cs typeface="Times New Roman" pitchFamily="18" charset="0"/>
            </a:endParaRPr>
          </a:p>
        </p:txBody>
      </p:sp>
      <p:sp>
        <p:nvSpPr>
          <p:cNvPr id="10" name="TextBox 9"/>
          <p:cNvSpPr txBox="1"/>
          <p:nvPr/>
        </p:nvSpPr>
        <p:spPr>
          <a:xfrm>
            <a:off x="4134905" y="4132493"/>
            <a:ext cx="5327058" cy="523220"/>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defTabSz="914400"/>
            <a:r>
              <a:rPr lang="en-US" sz="2800" b="1" dirty="0" err="1">
                <a:solidFill>
                  <a:prstClr val="black"/>
                </a:solidFill>
                <a:latin typeface="Times New Roman" pitchFamily="18" charset="0"/>
                <a:cs typeface="Times New Roman" pitchFamily="18" charset="0"/>
              </a:rPr>
              <a:t>Tìm</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hiểu</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chung</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về</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văn</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bản</a:t>
            </a:r>
            <a:endParaRPr lang="en-US" sz="2800" b="1" dirty="0">
              <a:solidFill>
                <a:prstClr val="black"/>
              </a:solidFill>
              <a:latin typeface="Times New Roman" pitchFamily="18" charset="0"/>
              <a:cs typeface="Times New Roman" pitchFamily="18" charset="0"/>
            </a:endParaRPr>
          </a:p>
        </p:txBody>
      </p:sp>
      <p:sp>
        <p:nvSpPr>
          <p:cNvPr id="20" name="TextBox 19"/>
          <p:cNvSpPr txBox="1"/>
          <p:nvPr/>
        </p:nvSpPr>
        <p:spPr>
          <a:xfrm>
            <a:off x="4134905" y="5583880"/>
            <a:ext cx="5327058" cy="523220"/>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sz="2800" b="1" dirty="0" err="1">
                <a:solidFill>
                  <a:schemeClr val="bg2">
                    <a:lumMod val="25000"/>
                  </a:schemeClr>
                </a:solidFill>
                <a:latin typeface="Times New Roman" panose="02020603050405020304" pitchFamily="18" charset="0"/>
                <a:cs typeface="Times New Roman" panose="02020603050405020304" pitchFamily="18" charset="0"/>
              </a:rPr>
              <a:t>Tìm</a:t>
            </a:r>
            <a:r>
              <a:rPr lang="en-US" sz="2800" b="1" dirty="0">
                <a:solidFill>
                  <a:schemeClr val="bg2">
                    <a:lumMod val="25000"/>
                  </a:schemeClr>
                </a:solidFill>
                <a:latin typeface="Times New Roman" panose="02020603050405020304" pitchFamily="18" charset="0"/>
                <a:cs typeface="Times New Roman" panose="02020603050405020304" pitchFamily="18" charset="0"/>
              </a:rPr>
              <a:t> </a:t>
            </a:r>
            <a:r>
              <a:rPr lang="en-US" sz="2800" b="1" dirty="0" err="1">
                <a:solidFill>
                  <a:schemeClr val="bg2">
                    <a:lumMod val="25000"/>
                  </a:schemeClr>
                </a:solidFill>
                <a:latin typeface="Times New Roman" panose="02020603050405020304" pitchFamily="18" charset="0"/>
                <a:cs typeface="Times New Roman" panose="02020603050405020304" pitchFamily="18" charset="0"/>
              </a:rPr>
              <a:t>hiểu</a:t>
            </a:r>
            <a:r>
              <a:rPr lang="en-US" sz="2800" b="1" dirty="0">
                <a:solidFill>
                  <a:schemeClr val="bg2">
                    <a:lumMod val="25000"/>
                  </a:schemeClr>
                </a:solidFill>
                <a:latin typeface="Times New Roman" panose="02020603050405020304" pitchFamily="18" charset="0"/>
                <a:cs typeface="Times New Roman" panose="02020603050405020304" pitchFamily="18" charset="0"/>
              </a:rPr>
              <a:t> </a:t>
            </a:r>
            <a:r>
              <a:rPr lang="en-US" sz="2800" b="1" dirty="0" err="1">
                <a:solidFill>
                  <a:schemeClr val="bg2">
                    <a:lumMod val="25000"/>
                  </a:schemeClr>
                </a:solidFill>
                <a:latin typeface="Times New Roman" panose="02020603050405020304" pitchFamily="18" charset="0"/>
                <a:cs typeface="Times New Roman" panose="02020603050405020304" pitchFamily="18" charset="0"/>
              </a:rPr>
              <a:t>về</a:t>
            </a:r>
            <a:r>
              <a:rPr lang="en-US" sz="2800" b="1" dirty="0">
                <a:solidFill>
                  <a:schemeClr val="bg2">
                    <a:lumMod val="25000"/>
                  </a:schemeClr>
                </a:solidFill>
                <a:latin typeface="Times New Roman" panose="02020603050405020304" pitchFamily="18" charset="0"/>
                <a:cs typeface="Times New Roman" panose="02020603050405020304" pitchFamily="18" charset="0"/>
              </a:rPr>
              <a:t> </a:t>
            </a:r>
            <a:r>
              <a:rPr lang="en-US" sz="2800" b="1" dirty="0" err="1">
                <a:solidFill>
                  <a:schemeClr val="bg2">
                    <a:lumMod val="25000"/>
                  </a:schemeClr>
                </a:solidFill>
                <a:latin typeface="Times New Roman" panose="02020603050405020304" pitchFamily="18" charset="0"/>
                <a:cs typeface="Times New Roman" panose="02020603050405020304" pitchFamily="18" charset="0"/>
              </a:rPr>
              <a:t>sự</a:t>
            </a:r>
            <a:r>
              <a:rPr lang="en-US" sz="2800" b="1" dirty="0">
                <a:solidFill>
                  <a:schemeClr val="bg2">
                    <a:lumMod val="25000"/>
                  </a:schemeClr>
                </a:solidFill>
                <a:latin typeface="Times New Roman" panose="02020603050405020304" pitchFamily="18" charset="0"/>
                <a:cs typeface="Times New Roman" panose="02020603050405020304" pitchFamily="18" charset="0"/>
              </a:rPr>
              <a:t> </a:t>
            </a:r>
            <a:r>
              <a:rPr lang="en-US" sz="2800" b="1" dirty="0" err="1">
                <a:solidFill>
                  <a:schemeClr val="bg2">
                    <a:lumMod val="25000"/>
                  </a:schemeClr>
                </a:solidFill>
                <a:latin typeface="Times New Roman" panose="02020603050405020304" pitchFamily="18" charset="0"/>
                <a:cs typeface="Times New Roman" panose="02020603050405020304" pitchFamily="18" charset="0"/>
              </a:rPr>
              <a:t>ra</a:t>
            </a:r>
            <a:r>
              <a:rPr lang="en-US" sz="2800" b="1" dirty="0">
                <a:solidFill>
                  <a:schemeClr val="bg2">
                    <a:lumMod val="25000"/>
                  </a:schemeClr>
                </a:solidFill>
                <a:latin typeface="Times New Roman" panose="02020603050405020304" pitchFamily="18" charset="0"/>
                <a:cs typeface="Times New Roman" panose="02020603050405020304" pitchFamily="18" charset="0"/>
              </a:rPr>
              <a:t> </a:t>
            </a:r>
            <a:r>
              <a:rPr lang="en-US" sz="2800" b="1" dirty="0" err="1">
                <a:solidFill>
                  <a:schemeClr val="bg2">
                    <a:lumMod val="25000"/>
                  </a:schemeClr>
                </a:solidFill>
                <a:latin typeface="Times New Roman" panose="02020603050405020304" pitchFamily="18" charset="0"/>
                <a:cs typeface="Times New Roman" panose="02020603050405020304" pitchFamily="18" charset="0"/>
              </a:rPr>
              <a:t>đời</a:t>
            </a:r>
            <a:r>
              <a:rPr lang="en-US" sz="2800" b="1" dirty="0">
                <a:solidFill>
                  <a:schemeClr val="bg2">
                    <a:lumMod val="25000"/>
                  </a:schemeClr>
                </a:solidFill>
                <a:latin typeface="Times New Roman" panose="02020603050405020304" pitchFamily="18" charset="0"/>
                <a:cs typeface="Times New Roman" panose="02020603050405020304" pitchFamily="18" charset="0"/>
              </a:rPr>
              <a:t> </a:t>
            </a:r>
            <a:r>
              <a:rPr lang="en-US" sz="2800" b="1" dirty="0" err="1">
                <a:solidFill>
                  <a:schemeClr val="bg2">
                    <a:lumMod val="25000"/>
                  </a:schemeClr>
                </a:solidFill>
                <a:latin typeface="Times New Roman" panose="02020603050405020304" pitchFamily="18" charset="0"/>
                <a:cs typeface="Times New Roman" panose="02020603050405020304" pitchFamily="18" charset="0"/>
              </a:rPr>
              <a:t>của</a:t>
            </a:r>
            <a:r>
              <a:rPr lang="en-US" sz="2800" b="1" dirty="0">
                <a:solidFill>
                  <a:schemeClr val="bg2">
                    <a:lumMod val="25000"/>
                  </a:schemeClr>
                </a:solidFill>
                <a:latin typeface="Times New Roman" panose="02020603050405020304" pitchFamily="18" charset="0"/>
                <a:cs typeface="Times New Roman" panose="02020603050405020304" pitchFamily="18" charset="0"/>
              </a:rPr>
              <a:t> </a:t>
            </a:r>
            <a:r>
              <a:rPr lang="en-US" sz="2800" b="1" dirty="0" err="1">
                <a:solidFill>
                  <a:schemeClr val="bg2">
                    <a:lumMod val="25000"/>
                  </a:schemeClr>
                </a:solidFill>
                <a:latin typeface="Times New Roman" panose="02020603050405020304" pitchFamily="18" charset="0"/>
                <a:cs typeface="Times New Roman" panose="02020603050405020304" pitchFamily="18" charset="0"/>
              </a:rPr>
              <a:t>Gióng</a:t>
            </a:r>
            <a:r>
              <a:rPr lang="en-US" sz="2800" b="1" dirty="0">
                <a:solidFill>
                  <a:schemeClr val="bg2">
                    <a:lumMod val="25000"/>
                  </a:schemeClr>
                </a:solidFill>
                <a:latin typeface="Times New Roman" panose="02020603050405020304" pitchFamily="18" charset="0"/>
                <a:cs typeface="Times New Roman" panose="02020603050405020304" pitchFamily="18" charset="0"/>
              </a:rPr>
              <a:t> </a:t>
            </a:r>
            <a:endParaRPr lang="en-US" sz="2800" dirty="0">
              <a:solidFill>
                <a:schemeClr val="bg2">
                  <a:lumMod val="25000"/>
                </a:schemeClr>
              </a:solidFill>
              <a:latin typeface="Times New Roman" panose="02020603050405020304" pitchFamily="18" charset="0"/>
              <a:cs typeface="Times New Roman" panose="02020603050405020304" pitchFamily="18" charset="0"/>
            </a:endParaRPr>
          </a:p>
        </p:txBody>
      </p:sp>
      <p:sp>
        <p:nvSpPr>
          <p:cNvPr id="22" name="TextBox 21"/>
          <p:cNvSpPr txBox="1"/>
          <p:nvPr/>
        </p:nvSpPr>
        <p:spPr>
          <a:xfrm>
            <a:off x="4134905" y="2889317"/>
            <a:ext cx="5327058" cy="52322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defTabSz="914400"/>
            <a:r>
              <a:rPr lang="en-US" sz="2800" b="1" dirty="0" err="1">
                <a:solidFill>
                  <a:prstClr val="black"/>
                </a:solidFill>
                <a:latin typeface="Times New Roman" pitchFamily="18" charset="0"/>
                <a:cs typeface="Times New Roman" pitchFamily="18" charset="0"/>
              </a:rPr>
              <a:t>Điều</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hành</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phần</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đọc</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kể</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tóm</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tắt</a:t>
            </a:r>
            <a:endParaRPr lang="en-US" sz="2800" b="1" dirty="0">
              <a:solidFill>
                <a:prstClr val="black"/>
              </a:solidFill>
              <a:latin typeface="Times New Roman" pitchFamily="18" charset="0"/>
              <a:cs typeface="Times New Roman" pitchFamily="18" charset="0"/>
            </a:endParaRPr>
          </a:p>
        </p:txBody>
      </p:sp>
      <p:sp>
        <p:nvSpPr>
          <p:cNvPr id="16" name="五角星 5"/>
          <p:cNvSpPr/>
          <p:nvPr/>
        </p:nvSpPr>
        <p:spPr>
          <a:xfrm rot="21380687">
            <a:off x="3040852" y="1622406"/>
            <a:ext cx="610625" cy="611191"/>
          </a:xfrm>
          <a:prstGeom prst="star5">
            <a:avLst>
              <a:gd name="adj" fmla="val 23926"/>
              <a:gd name="hf" fmla="val 105146"/>
              <a:gd name="vf" fmla="val 110557"/>
            </a:avLst>
          </a:prstGeom>
          <a:blipFill dpi="0" rotWithShape="1">
            <a:blip r:embed="rId2">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7" name="五角星 5"/>
          <p:cNvSpPr/>
          <p:nvPr/>
        </p:nvSpPr>
        <p:spPr>
          <a:xfrm rot="21380687">
            <a:off x="3040853" y="2845332"/>
            <a:ext cx="610625" cy="611191"/>
          </a:xfrm>
          <a:prstGeom prst="star5">
            <a:avLst>
              <a:gd name="adj" fmla="val 23926"/>
              <a:gd name="hf" fmla="val 105146"/>
              <a:gd name="vf" fmla="val 110557"/>
            </a:avLst>
          </a:prstGeom>
          <a:blipFill dpi="0" rotWithShape="1">
            <a:blip r:embed="rId2">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9" name="五角星 5"/>
          <p:cNvSpPr/>
          <p:nvPr/>
        </p:nvSpPr>
        <p:spPr>
          <a:xfrm rot="21380687">
            <a:off x="3040851" y="4079686"/>
            <a:ext cx="610625" cy="611191"/>
          </a:xfrm>
          <a:prstGeom prst="star5">
            <a:avLst>
              <a:gd name="adj" fmla="val 23926"/>
              <a:gd name="hf" fmla="val 105146"/>
              <a:gd name="vf" fmla="val 110557"/>
            </a:avLst>
          </a:prstGeom>
          <a:blipFill dpi="0" rotWithShape="1">
            <a:blip r:embed="rId2">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21" name="五角星 5"/>
          <p:cNvSpPr/>
          <p:nvPr/>
        </p:nvSpPr>
        <p:spPr>
          <a:xfrm rot="21380687">
            <a:off x="3040851" y="5487426"/>
            <a:ext cx="610625" cy="611191"/>
          </a:xfrm>
          <a:prstGeom prst="star5">
            <a:avLst>
              <a:gd name="adj" fmla="val 23926"/>
              <a:gd name="hf" fmla="val 105146"/>
              <a:gd name="vf" fmla="val 110557"/>
            </a:avLst>
          </a:prstGeom>
          <a:blipFill dpi="0" rotWithShape="1">
            <a:blip r:embed="rId2">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Tree>
    <p:extLst>
      <p:ext uri="{BB962C8B-B14F-4D97-AF65-F5344CB8AC3E}">
        <p14:creationId xmlns:p14="http://schemas.microsoft.com/office/powerpoint/2010/main" val="3099260080"/>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par>
                                <p:cTn id="13" presetID="2" presetClass="entr" presetSubtype="1" fill="hold" grpId="0" nodeType="withEffect">
                                  <p:stCondLst>
                                    <p:cond delay="25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ppt_x"/>
                                          </p:val>
                                        </p:tav>
                                        <p:tav tm="100000">
                                          <p:val>
                                            <p:strVal val="#ppt_x"/>
                                          </p:val>
                                        </p:tav>
                                      </p:tavLst>
                                    </p:anim>
                                    <p:anim calcmode="lin" valueType="num">
                                      <p:cBhvr additive="base">
                                        <p:cTn id="16" dur="500" fill="hold"/>
                                        <p:tgtEl>
                                          <p:spTgt spid="16"/>
                                        </p:tgtEl>
                                        <p:attrNameLst>
                                          <p:attrName>ppt_y</p:attrName>
                                        </p:attrNameLst>
                                      </p:cBhvr>
                                      <p:tavLst>
                                        <p:tav tm="0">
                                          <p:val>
                                            <p:strVal val="0-#ppt_h/2"/>
                                          </p:val>
                                        </p:tav>
                                        <p:tav tm="100000">
                                          <p:val>
                                            <p:strVal val="#ppt_y"/>
                                          </p:val>
                                        </p:tav>
                                      </p:tavLst>
                                    </p:anim>
                                  </p:childTnLst>
                                </p:cTn>
                              </p:par>
                              <p:par>
                                <p:cTn id="17" presetID="6" presetClass="emph" presetSubtype="0" repeatCount="2000" autoRev="1" fill="hold" grpId="1" nodeType="withEffect">
                                  <p:stCondLst>
                                    <p:cond delay="0"/>
                                  </p:stCondLst>
                                  <p:childTnLst>
                                    <p:animScale>
                                      <p:cBhvr>
                                        <p:cTn id="18" dur="2000" fill="hold"/>
                                        <p:tgtEl>
                                          <p:spTgt spid="16"/>
                                        </p:tgtEl>
                                      </p:cBhvr>
                                      <p:by x="150000" y="150000"/>
                                    </p:animScale>
                                  </p:childTnLst>
                                </p:cTn>
                              </p:par>
                              <p:par>
                                <p:cTn id="19" presetID="16" presetClass="entr" presetSubtype="21"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par>
                                <p:cTn id="22" presetID="42" presetClass="entr" presetSubtype="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par>
                                <p:cTn id="27" presetID="2" presetClass="entr" presetSubtype="1" fill="hold" grpId="0" nodeType="withEffect">
                                  <p:stCondLst>
                                    <p:cond delay="250"/>
                                  </p:stCondLst>
                                  <p:childTnLst>
                                    <p:set>
                                      <p:cBhvr>
                                        <p:cTn id="28" dur="1" fill="hold">
                                          <p:stCondLst>
                                            <p:cond delay="0"/>
                                          </p:stCondLst>
                                        </p:cTn>
                                        <p:tgtEl>
                                          <p:spTgt spid="17"/>
                                        </p:tgtEl>
                                        <p:attrNameLst>
                                          <p:attrName>style.visibility</p:attrName>
                                        </p:attrNameLst>
                                      </p:cBhvr>
                                      <p:to>
                                        <p:strVal val="visible"/>
                                      </p:to>
                                    </p:set>
                                    <p:anim calcmode="lin" valueType="num">
                                      <p:cBhvr additive="base">
                                        <p:cTn id="29" dur="500" fill="hold"/>
                                        <p:tgtEl>
                                          <p:spTgt spid="17"/>
                                        </p:tgtEl>
                                        <p:attrNameLst>
                                          <p:attrName>ppt_x</p:attrName>
                                        </p:attrNameLst>
                                      </p:cBhvr>
                                      <p:tavLst>
                                        <p:tav tm="0">
                                          <p:val>
                                            <p:strVal val="#ppt_x"/>
                                          </p:val>
                                        </p:tav>
                                        <p:tav tm="100000">
                                          <p:val>
                                            <p:strVal val="#ppt_x"/>
                                          </p:val>
                                        </p:tav>
                                      </p:tavLst>
                                    </p:anim>
                                    <p:anim calcmode="lin" valueType="num">
                                      <p:cBhvr additive="base">
                                        <p:cTn id="30" dur="500" fill="hold"/>
                                        <p:tgtEl>
                                          <p:spTgt spid="17"/>
                                        </p:tgtEl>
                                        <p:attrNameLst>
                                          <p:attrName>ppt_y</p:attrName>
                                        </p:attrNameLst>
                                      </p:cBhvr>
                                      <p:tavLst>
                                        <p:tav tm="0">
                                          <p:val>
                                            <p:strVal val="0-#ppt_h/2"/>
                                          </p:val>
                                        </p:tav>
                                        <p:tav tm="100000">
                                          <p:val>
                                            <p:strVal val="#ppt_y"/>
                                          </p:val>
                                        </p:tav>
                                      </p:tavLst>
                                    </p:anim>
                                  </p:childTnLst>
                                </p:cTn>
                              </p:par>
                              <p:par>
                                <p:cTn id="31" presetID="6" presetClass="emph" presetSubtype="0" repeatCount="2000" autoRev="1" fill="hold" grpId="1" nodeType="withEffect">
                                  <p:stCondLst>
                                    <p:cond delay="0"/>
                                  </p:stCondLst>
                                  <p:childTnLst>
                                    <p:animScale>
                                      <p:cBhvr>
                                        <p:cTn id="32" dur="2000" fill="hold"/>
                                        <p:tgtEl>
                                          <p:spTgt spid="17"/>
                                        </p:tgtEl>
                                      </p:cBhvr>
                                      <p:by x="150000" y="150000"/>
                                    </p:animScale>
                                  </p:childTnLst>
                                </p:cTn>
                              </p:par>
                              <p:par>
                                <p:cTn id="33" presetID="16" presetClass="entr" presetSubtype="21"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barn(inVertical)">
                                      <p:cBhvr>
                                        <p:cTn id="35" dur="500"/>
                                        <p:tgtEl>
                                          <p:spTgt spid="22"/>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barn(inVertical)">
                                      <p:cBhvr>
                                        <p:cTn id="38" dur="500"/>
                                        <p:tgtEl>
                                          <p:spTgt spid="13"/>
                                        </p:tgtEl>
                                      </p:cBhvr>
                                    </p:animEffect>
                                  </p:childTnLst>
                                </p:cTn>
                              </p:par>
                              <p:par>
                                <p:cTn id="39" presetID="2" presetClass="entr" presetSubtype="1" fill="hold" grpId="0" nodeType="withEffect">
                                  <p:stCondLst>
                                    <p:cond delay="250"/>
                                  </p:stCondLst>
                                  <p:childTnLst>
                                    <p:set>
                                      <p:cBhvr>
                                        <p:cTn id="40" dur="1" fill="hold">
                                          <p:stCondLst>
                                            <p:cond delay="0"/>
                                          </p:stCondLst>
                                        </p:cTn>
                                        <p:tgtEl>
                                          <p:spTgt spid="19"/>
                                        </p:tgtEl>
                                        <p:attrNameLst>
                                          <p:attrName>style.visibility</p:attrName>
                                        </p:attrNameLst>
                                      </p:cBhvr>
                                      <p:to>
                                        <p:strVal val="visible"/>
                                      </p:to>
                                    </p:set>
                                    <p:anim calcmode="lin" valueType="num">
                                      <p:cBhvr additive="base">
                                        <p:cTn id="41" dur="500" fill="hold"/>
                                        <p:tgtEl>
                                          <p:spTgt spid="19"/>
                                        </p:tgtEl>
                                        <p:attrNameLst>
                                          <p:attrName>ppt_x</p:attrName>
                                        </p:attrNameLst>
                                      </p:cBhvr>
                                      <p:tavLst>
                                        <p:tav tm="0">
                                          <p:val>
                                            <p:strVal val="#ppt_x"/>
                                          </p:val>
                                        </p:tav>
                                        <p:tav tm="100000">
                                          <p:val>
                                            <p:strVal val="#ppt_x"/>
                                          </p:val>
                                        </p:tav>
                                      </p:tavLst>
                                    </p:anim>
                                    <p:anim calcmode="lin" valueType="num">
                                      <p:cBhvr additive="base">
                                        <p:cTn id="42" dur="500" fill="hold"/>
                                        <p:tgtEl>
                                          <p:spTgt spid="19"/>
                                        </p:tgtEl>
                                        <p:attrNameLst>
                                          <p:attrName>ppt_y</p:attrName>
                                        </p:attrNameLst>
                                      </p:cBhvr>
                                      <p:tavLst>
                                        <p:tav tm="0">
                                          <p:val>
                                            <p:strVal val="0-#ppt_h/2"/>
                                          </p:val>
                                        </p:tav>
                                        <p:tav tm="100000">
                                          <p:val>
                                            <p:strVal val="#ppt_y"/>
                                          </p:val>
                                        </p:tav>
                                      </p:tavLst>
                                    </p:anim>
                                  </p:childTnLst>
                                </p:cTn>
                              </p:par>
                              <p:par>
                                <p:cTn id="43" presetID="6" presetClass="emph" presetSubtype="0" repeatCount="2000" autoRev="1" fill="hold" grpId="1" nodeType="withEffect">
                                  <p:stCondLst>
                                    <p:cond delay="0"/>
                                  </p:stCondLst>
                                  <p:childTnLst>
                                    <p:animScale>
                                      <p:cBhvr>
                                        <p:cTn id="44" dur="2000" fill="hold"/>
                                        <p:tgtEl>
                                          <p:spTgt spid="19"/>
                                        </p:tgtEl>
                                      </p:cBhvr>
                                      <p:by x="150000" y="150000"/>
                                    </p:animScale>
                                  </p:childTnLst>
                                </p:cTn>
                              </p:par>
                              <p:par>
                                <p:cTn id="45" presetID="16" presetClass="entr" presetSubtype="21" fill="hold" grpId="0" nodeType="with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barn(inVertical)">
                                      <p:cBhvr>
                                        <p:cTn id="47" dur="500"/>
                                        <p:tgtEl>
                                          <p:spTgt spid="10"/>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barn(inVertical)">
                                      <p:cBhvr>
                                        <p:cTn id="50" dur="500"/>
                                        <p:tgtEl>
                                          <p:spTgt spid="8"/>
                                        </p:tgtEl>
                                      </p:cBhvr>
                                    </p:animEffect>
                                  </p:childTnLst>
                                </p:cTn>
                              </p:par>
                              <p:par>
                                <p:cTn id="51" presetID="2" presetClass="entr" presetSubtype="1" fill="hold" grpId="0" nodeType="withEffect">
                                  <p:stCondLst>
                                    <p:cond delay="250"/>
                                  </p:stCondLst>
                                  <p:childTnLst>
                                    <p:set>
                                      <p:cBhvr>
                                        <p:cTn id="52" dur="1" fill="hold">
                                          <p:stCondLst>
                                            <p:cond delay="0"/>
                                          </p:stCondLst>
                                        </p:cTn>
                                        <p:tgtEl>
                                          <p:spTgt spid="21"/>
                                        </p:tgtEl>
                                        <p:attrNameLst>
                                          <p:attrName>style.visibility</p:attrName>
                                        </p:attrNameLst>
                                      </p:cBhvr>
                                      <p:to>
                                        <p:strVal val="visible"/>
                                      </p:to>
                                    </p:set>
                                    <p:anim calcmode="lin" valueType="num">
                                      <p:cBhvr additive="base">
                                        <p:cTn id="53" dur="500" fill="hold"/>
                                        <p:tgtEl>
                                          <p:spTgt spid="21"/>
                                        </p:tgtEl>
                                        <p:attrNameLst>
                                          <p:attrName>ppt_x</p:attrName>
                                        </p:attrNameLst>
                                      </p:cBhvr>
                                      <p:tavLst>
                                        <p:tav tm="0">
                                          <p:val>
                                            <p:strVal val="#ppt_x"/>
                                          </p:val>
                                        </p:tav>
                                        <p:tav tm="100000">
                                          <p:val>
                                            <p:strVal val="#ppt_x"/>
                                          </p:val>
                                        </p:tav>
                                      </p:tavLst>
                                    </p:anim>
                                    <p:anim calcmode="lin" valueType="num">
                                      <p:cBhvr additive="base">
                                        <p:cTn id="54" dur="500" fill="hold"/>
                                        <p:tgtEl>
                                          <p:spTgt spid="21"/>
                                        </p:tgtEl>
                                        <p:attrNameLst>
                                          <p:attrName>ppt_y</p:attrName>
                                        </p:attrNameLst>
                                      </p:cBhvr>
                                      <p:tavLst>
                                        <p:tav tm="0">
                                          <p:val>
                                            <p:strVal val="0-#ppt_h/2"/>
                                          </p:val>
                                        </p:tav>
                                        <p:tav tm="100000">
                                          <p:val>
                                            <p:strVal val="#ppt_y"/>
                                          </p:val>
                                        </p:tav>
                                      </p:tavLst>
                                    </p:anim>
                                  </p:childTnLst>
                                </p:cTn>
                              </p:par>
                              <p:par>
                                <p:cTn id="55" presetID="6" presetClass="emph" presetSubtype="0" repeatCount="2000" autoRev="1" fill="hold" grpId="1" nodeType="withEffect">
                                  <p:stCondLst>
                                    <p:cond delay="0"/>
                                  </p:stCondLst>
                                  <p:childTnLst>
                                    <p:animScale>
                                      <p:cBhvr>
                                        <p:cTn id="56" dur="2000" fill="hold"/>
                                        <p:tgtEl>
                                          <p:spTgt spid="21"/>
                                        </p:tgtEl>
                                      </p:cBhvr>
                                      <p:by x="150000" y="150000"/>
                                    </p:animScale>
                                  </p:childTnLst>
                                </p:cTn>
                              </p:par>
                              <p:par>
                                <p:cTn id="57" presetID="16" presetClass="entr" presetSubtype="21" fill="hold" grpId="0" nodeType="with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barn(inVertical)">
                                      <p:cBhvr>
                                        <p:cTn id="5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animBg="1"/>
      <p:bldP spid="13" grpId="0" animBg="1"/>
      <p:bldP spid="14" grpId="0" animBg="1"/>
      <p:bldP spid="15" grpId="0" animBg="1"/>
      <p:bldP spid="9" grpId="0" animBg="1"/>
      <p:bldP spid="10" grpId="0" animBg="1"/>
      <p:bldP spid="20" grpId="0" animBg="1"/>
      <p:bldP spid="22" grpId="0" animBg="1"/>
      <p:bldP spid="16" grpId="0" animBg="1"/>
      <p:bldP spid="16" grpId="1" animBg="1"/>
      <p:bldP spid="17" grpId="0" animBg="1"/>
      <p:bldP spid="17" grpId="1" animBg="1"/>
      <p:bldP spid="19" grpId="0" animBg="1"/>
      <p:bldP spid="19" grpId="1" animBg="1"/>
      <p:bldP spid="21" grpId="0" animBg="1"/>
      <p:bldP spid="21"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9"/>
          <p:cNvSpPr>
            <a:spLocks noChangeArrowheads="1"/>
          </p:cNvSpPr>
          <p:nvPr/>
        </p:nvSpPr>
        <p:spPr bwMode="auto">
          <a:xfrm>
            <a:off x="2644799" y="2616202"/>
            <a:ext cx="7054427" cy="1568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55" tIns="45678" rIns="91355" bIns="45678">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defTabSz="1218072"/>
            <a:r>
              <a:rPr lang="en-US" altLang="zh-CN" sz="4800" b="1" dirty="0">
                <a:solidFill>
                  <a:srgbClr val="6C84BE"/>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I. </a:t>
            </a:r>
            <a:r>
              <a:rPr lang="en-US" altLang="zh-CN" sz="4800" b="1" dirty="0">
                <a:solidFill>
                  <a:srgbClr val="60B962"/>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TÌM HIỂU CHUNG</a:t>
            </a:r>
            <a:endParaRPr lang="en-US" altLang="zh-CN" sz="4800" b="1" dirty="0">
              <a:solidFill>
                <a:srgbClr val="7030A0"/>
              </a:solidFill>
              <a:latin typeface="Times New Roman" pitchFamily="18" charset="0"/>
              <a:ea typeface="方正卡通简体" panose="03000509000000000000" pitchFamily="65" charset="-122"/>
              <a:cs typeface="Times New Roman" pitchFamily="18" charset="0"/>
              <a:sym typeface="微软雅黑" panose="020B0503020204020204" pitchFamily="34" charset="-122"/>
            </a:endParaRPr>
          </a:p>
          <a:p>
            <a:pPr algn="just" defTabSz="1218072"/>
            <a:endParaRPr lang="en-US" altLang="zh-CN" sz="4796" b="1" dirty="0">
              <a:solidFill>
                <a:srgbClr val="60B962"/>
              </a:solidFill>
              <a:latin typeface="方正卡通简体" panose="03000509000000000000" pitchFamily="65" charset="-122"/>
              <a:ea typeface="方正卡通简体" panose="03000509000000000000" pitchFamily="65" charset="-122"/>
              <a:sym typeface="微软雅黑" panose="020B0503020204020204" pitchFamily="34" charset="-122"/>
            </a:endParaRPr>
          </a:p>
        </p:txBody>
      </p:sp>
      <p:sp>
        <p:nvSpPr>
          <p:cNvPr id="8" name="五角星 4"/>
          <p:cNvSpPr/>
          <p:nvPr/>
        </p:nvSpPr>
        <p:spPr>
          <a:xfrm rot="19903756">
            <a:off x="5361869" y="-11544"/>
            <a:ext cx="1055387" cy="1056365"/>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1" name="五角星 5"/>
          <p:cNvSpPr/>
          <p:nvPr/>
        </p:nvSpPr>
        <p:spPr>
          <a:xfrm rot="21380687">
            <a:off x="7968355" y="346961"/>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2" name="五角星 6"/>
          <p:cNvSpPr/>
          <p:nvPr/>
        </p:nvSpPr>
        <p:spPr>
          <a:xfrm rot="19938392">
            <a:off x="9283335" y="413174"/>
            <a:ext cx="485929" cy="486379"/>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3" name="五角星 7"/>
          <p:cNvSpPr/>
          <p:nvPr/>
        </p:nvSpPr>
        <p:spPr>
          <a:xfrm rot="19938392">
            <a:off x="10324431" y="5347254"/>
            <a:ext cx="485929" cy="486379"/>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4" name="五角星 8"/>
          <p:cNvSpPr/>
          <p:nvPr/>
        </p:nvSpPr>
        <p:spPr>
          <a:xfrm rot="19967404">
            <a:off x="10768849" y="1113007"/>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6" name="五角星 9"/>
          <p:cNvSpPr/>
          <p:nvPr/>
        </p:nvSpPr>
        <p:spPr>
          <a:xfrm>
            <a:off x="8455481" y="4647392"/>
            <a:ext cx="337603" cy="337916"/>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1905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7" name="五角星 10"/>
          <p:cNvSpPr/>
          <p:nvPr/>
        </p:nvSpPr>
        <p:spPr>
          <a:xfrm>
            <a:off x="10825931" y="4643498"/>
            <a:ext cx="248230" cy="248461"/>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8" name="五角星 11"/>
          <p:cNvSpPr/>
          <p:nvPr/>
        </p:nvSpPr>
        <p:spPr>
          <a:xfrm>
            <a:off x="11509886" y="4967955"/>
            <a:ext cx="124114" cy="124229"/>
          </a:xfrm>
          <a:prstGeom prst="star5">
            <a:avLst>
              <a:gd name="adj" fmla="val 23926"/>
              <a:gd name="hf" fmla="val 105146"/>
              <a:gd name="vf" fmla="val 110557"/>
            </a:avLst>
          </a:prstGeom>
          <a:solidFill>
            <a:srgbClr val="FFFF00"/>
          </a:solid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9" name="五角星 12"/>
          <p:cNvSpPr/>
          <p:nvPr/>
        </p:nvSpPr>
        <p:spPr>
          <a:xfrm rot="19922997">
            <a:off x="11084655" y="4134023"/>
            <a:ext cx="191555" cy="191732"/>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20" name="Picture 5" descr="C:\Users\Administrator\Desktop\小鸟.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18091" y="2243172"/>
            <a:ext cx="1112140" cy="1183180"/>
          </a:xfrm>
          <a:prstGeom prst="rect">
            <a:avLst/>
          </a:prstGeom>
          <a:noFill/>
          <a:extLst>
            <a:ext uri="{909E8E84-426E-40DD-AFC4-6F175D3DCCD1}">
              <a14:hiddenFill xmlns:a14="http://schemas.microsoft.com/office/drawing/2010/main">
                <a:solidFill>
                  <a:srgbClr val="FFFFFF"/>
                </a:solidFill>
              </a14:hiddenFill>
            </a:ext>
          </a:extLst>
        </p:spPr>
      </p:pic>
      <p:pic>
        <p:nvPicPr>
          <p:cNvPr id="15"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97540" y="4672866"/>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图片 1"/>
          <p:cNvPicPr>
            <a:picLocks noChangeAspect="1"/>
          </p:cNvPicPr>
          <p:nvPr/>
        </p:nvPicPr>
        <p:blipFill rotWithShape="1">
          <a:blip r:embed="rId8" cstate="print">
            <a:extLst>
              <a:ext uri="{28A0092B-C50C-407E-A947-70E740481C1C}">
                <a14:useLocalDpi xmlns:a14="http://schemas.microsoft.com/office/drawing/2010/main" val="0"/>
              </a:ext>
            </a:extLst>
          </a:blip>
          <a:srcRect l="32760" r="8347"/>
          <a:stretch>
            <a:fillRect/>
          </a:stretch>
        </p:blipFill>
        <p:spPr>
          <a:xfrm flipH="1">
            <a:off x="598556" y="-59138"/>
            <a:ext cx="2687293" cy="1970456"/>
          </a:xfrm>
          <a:prstGeom prst="rect">
            <a:avLst/>
          </a:prstGeom>
        </p:spPr>
      </p:pic>
      <p:sp>
        <p:nvSpPr>
          <p:cNvPr id="22" name="五角星 4"/>
          <p:cNvSpPr/>
          <p:nvPr/>
        </p:nvSpPr>
        <p:spPr>
          <a:xfrm rot="19903756">
            <a:off x="5371199" y="11065"/>
            <a:ext cx="1055387" cy="1056365"/>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23" name="五角星 5"/>
          <p:cNvSpPr/>
          <p:nvPr/>
        </p:nvSpPr>
        <p:spPr>
          <a:xfrm rot="21380687">
            <a:off x="7977685" y="369570"/>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24" name="五角星 6"/>
          <p:cNvSpPr/>
          <p:nvPr/>
        </p:nvSpPr>
        <p:spPr>
          <a:xfrm rot="19938392">
            <a:off x="9292665" y="435783"/>
            <a:ext cx="485929" cy="486379"/>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25"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06870" y="4695475"/>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图片 1"/>
          <p:cNvPicPr>
            <a:picLocks noChangeAspect="1"/>
          </p:cNvPicPr>
          <p:nvPr/>
        </p:nvPicPr>
        <p:blipFill rotWithShape="1">
          <a:blip r:embed="rId8" cstate="print">
            <a:extLst>
              <a:ext uri="{28A0092B-C50C-407E-A947-70E740481C1C}">
                <a14:useLocalDpi xmlns:a14="http://schemas.microsoft.com/office/drawing/2010/main" val="0"/>
              </a:ext>
            </a:extLst>
          </a:blip>
          <a:srcRect l="32760" r="8347"/>
          <a:stretch>
            <a:fillRect/>
          </a:stretch>
        </p:blipFill>
        <p:spPr>
          <a:xfrm flipH="1">
            <a:off x="607886" y="-36529"/>
            <a:ext cx="2687293" cy="1970456"/>
          </a:xfrm>
          <a:prstGeom prst="rect">
            <a:avLst/>
          </a:prstGeom>
        </p:spPr>
      </p:pic>
      <p:sp>
        <p:nvSpPr>
          <p:cNvPr id="27" name="五角星 8"/>
          <p:cNvSpPr/>
          <p:nvPr/>
        </p:nvSpPr>
        <p:spPr>
          <a:xfrm rot="19967404">
            <a:off x="10759520" y="1189833"/>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28" name="五角星 12"/>
          <p:cNvSpPr/>
          <p:nvPr/>
        </p:nvSpPr>
        <p:spPr>
          <a:xfrm rot="19922997">
            <a:off x="11075326" y="4210849"/>
            <a:ext cx="191555" cy="191732"/>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29" name="Picture 5" descr="C:\Users\Administrator\Desktop\小鸟.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80432" y="1368278"/>
            <a:ext cx="1112140" cy="1183180"/>
          </a:xfrm>
          <a:prstGeom prst="rect">
            <a:avLst/>
          </a:prstGeom>
          <a:noFill/>
          <a:extLst>
            <a:ext uri="{909E8E84-426E-40DD-AFC4-6F175D3DCCD1}">
              <a14:hiddenFill xmlns:a14="http://schemas.microsoft.com/office/drawing/2010/main">
                <a:solidFill>
                  <a:srgbClr val="FFFFFF"/>
                </a:solidFill>
              </a14:hiddenFill>
            </a:ext>
          </a:extLst>
        </p:spPr>
      </p:pic>
      <p:sp>
        <p:nvSpPr>
          <p:cNvPr id="30" name="五角星 4"/>
          <p:cNvSpPr/>
          <p:nvPr/>
        </p:nvSpPr>
        <p:spPr>
          <a:xfrm rot="19903756">
            <a:off x="5361870" y="87891"/>
            <a:ext cx="1055387" cy="1056365"/>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31" name="五角星 5"/>
          <p:cNvSpPr/>
          <p:nvPr/>
        </p:nvSpPr>
        <p:spPr>
          <a:xfrm rot="21380687">
            <a:off x="7968356" y="446396"/>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32" name="五角星 6"/>
          <p:cNvSpPr/>
          <p:nvPr/>
        </p:nvSpPr>
        <p:spPr>
          <a:xfrm rot="19938392">
            <a:off x="9283336" y="512609"/>
            <a:ext cx="485929" cy="486379"/>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33"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97541" y="4772301"/>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图片 1"/>
          <p:cNvPicPr>
            <a:picLocks noChangeAspect="1"/>
          </p:cNvPicPr>
          <p:nvPr/>
        </p:nvPicPr>
        <p:blipFill rotWithShape="1">
          <a:blip r:embed="rId8" cstate="print">
            <a:extLst>
              <a:ext uri="{28A0092B-C50C-407E-A947-70E740481C1C}">
                <a14:useLocalDpi xmlns:a14="http://schemas.microsoft.com/office/drawing/2010/main" val="0"/>
              </a:ext>
            </a:extLst>
          </a:blip>
          <a:srcRect l="32760" r="8347"/>
          <a:stretch>
            <a:fillRect/>
          </a:stretch>
        </p:blipFill>
        <p:spPr>
          <a:xfrm flipH="1">
            <a:off x="598557" y="40297"/>
            <a:ext cx="2687293" cy="1970456"/>
          </a:xfrm>
          <a:prstGeom prst="rect">
            <a:avLst/>
          </a:prstGeom>
        </p:spPr>
      </p:pic>
      <p:sp>
        <p:nvSpPr>
          <p:cNvPr id="35" name="五角星 7"/>
          <p:cNvSpPr/>
          <p:nvPr/>
        </p:nvSpPr>
        <p:spPr>
          <a:xfrm rot="19938392">
            <a:off x="10252278" y="5342233"/>
            <a:ext cx="485929" cy="486379"/>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36" name="五角星 10"/>
          <p:cNvSpPr/>
          <p:nvPr/>
        </p:nvSpPr>
        <p:spPr>
          <a:xfrm>
            <a:off x="10753778" y="4638477"/>
            <a:ext cx="248230" cy="248461"/>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37" name="五角星 8"/>
          <p:cNvSpPr/>
          <p:nvPr/>
        </p:nvSpPr>
        <p:spPr>
          <a:xfrm rot="19967404">
            <a:off x="10687367" y="1184812"/>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38" name="五角星 12"/>
          <p:cNvSpPr/>
          <p:nvPr/>
        </p:nvSpPr>
        <p:spPr>
          <a:xfrm rot="19922997">
            <a:off x="11003173" y="4205828"/>
            <a:ext cx="191555" cy="191732"/>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39" name="Picture 5" descr="C:\Users\Administrator\Desktop\小鸟.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94200" y="3349183"/>
            <a:ext cx="1112140" cy="1183180"/>
          </a:xfrm>
          <a:prstGeom prst="rect">
            <a:avLst/>
          </a:prstGeom>
          <a:noFill/>
          <a:extLst>
            <a:ext uri="{909E8E84-426E-40DD-AFC4-6F175D3DCCD1}">
              <a14:hiddenFill xmlns:a14="http://schemas.microsoft.com/office/drawing/2010/main">
                <a:solidFill>
                  <a:srgbClr val="FFFFFF"/>
                </a:solidFill>
              </a14:hiddenFill>
            </a:ext>
          </a:extLst>
        </p:spPr>
      </p:pic>
      <p:sp>
        <p:nvSpPr>
          <p:cNvPr id="40" name="五角星 4"/>
          <p:cNvSpPr/>
          <p:nvPr/>
        </p:nvSpPr>
        <p:spPr>
          <a:xfrm rot="19903756">
            <a:off x="5289717" y="82870"/>
            <a:ext cx="1055387" cy="1056365"/>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41" name="五角星 5"/>
          <p:cNvSpPr/>
          <p:nvPr/>
        </p:nvSpPr>
        <p:spPr>
          <a:xfrm rot="21380687">
            <a:off x="7896203" y="441375"/>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42" name="五角星 6"/>
          <p:cNvSpPr/>
          <p:nvPr/>
        </p:nvSpPr>
        <p:spPr>
          <a:xfrm rot="19938392">
            <a:off x="9211183" y="507588"/>
            <a:ext cx="485929" cy="486379"/>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43"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25388" y="4767280"/>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图片 1"/>
          <p:cNvPicPr>
            <a:picLocks noChangeAspect="1"/>
          </p:cNvPicPr>
          <p:nvPr/>
        </p:nvPicPr>
        <p:blipFill rotWithShape="1">
          <a:blip r:embed="rId8" cstate="print">
            <a:extLst>
              <a:ext uri="{28A0092B-C50C-407E-A947-70E740481C1C}">
                <a14:useLocalDpi xmlns:a14="http://schemas.microsoft.com/office/drawing/2010/main" val="0"/>
              </a:ext>
            </a:extLst>
          </a:blip>
          <a:srcRect l="32760" r="8347"/>
          <a:stretch>
            <a:fillRect/>
          </a:stretch>
        </p:blipFill>
        <p:spPr>
          <a:xfrm flipH="1">
            <a:off x="526404" y="35276"/>
            <a:ext cx="2687293" cy="1970456"/>
          </a:xfrm>
          <a:prstGeom prst="rect">
            <a:avLst/>
          </a:prstGeom>
        </p:spPr>
      </p:pic>
      <p:pic>
        <p:nvPicPr>
          <p:cNvPr id="46" name="图片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777" y="2054157"/>
            <a:ext cx="1465012" cy="1771045"/>
          </a:xfrm>
          <a:prstGeom prst="rect">
            <a:avLst/>
          </a:prstGeom>
        </p:spPr>
      </p:pic>
      <p:pic>
        <p:nvPicPr>
          <p:cNvPr id="47" name="图片 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68437" y="4985308"/>
            <a:ext cx="2222512" cy="1967878"/>
          </a:xfrm>
          <a:prstGeom prst="rect">
            <a:avLst/>
          </a:prstGeom>
        </p:spPr>
      </p:pic>
      <p:pic>
        <p:nvPicPr>
          <p:cNvPr id="48" name="图片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9664" y="3878769"/>
            <a:ext cx="1632706" cy="1633412"/>
          </a:xfrm>
          <a:prstGeom prst="rect">
            <a:avLst/>
          </a:prstGeom>
        </p:spPr>
      </p:pic>
    </p:spTree>
    <p:extLst>
      <p:ext uri="{BB962C8B-B14F-4D97-AF65-F5344CB8AC3E}">
        <p14:creationId xmlns:p14="http://schemas.microsoft.com/office/powerpoint/2010/main" val="9724352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 presetClass="entr" presetSubtype="1"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0-#ppt_h/2"/>
                                          </p:val>
                                        </p:tav>
                                        <p:tav tm="100000">
                                          <p:val>
                                            <p:strVal val="#ppt_y"/>
                                          </p:val>
                                        </p:tav>
                                      </p:tavLst>
                                    </p:anim>
                                  </p:childTnLst>
                                </p:cTn>
                              </p:par>
                              <p:par>
                                <p:cTn id="15" presetID="2" presetClass="entr" presetSubtype="1" fill="hold" grpId="0" nodeType="withEffect">
                                  <p:stCondLst>
                                    <p:cond delay="25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0-#ppt_h/2"/>
                                          </p:val>
                                        </p:tav>
                                        <p:tav tm="100000">
                                          <p:val>
                                            <p:strVal val="#ppt_y"/>
                                          </p:val>
                                        </p:tav>
                                      </p:tavLst>
                                    </p:anim>
                                  </p:childTnLst>
                                </p:cTn>
                              </p:par>
                              <p:par>
                                <p:cTn id="19" presetID="2" presetClass="entr" presetSubtype="1" fill="hold" grpId="0" nodeType="withEffect">
                                  <p:stCondLst>
                                    <p:cond delay="50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0-#ppt_h/2"/>
                                          </p:val>
                                        </p:tav>
                                        <p:tav tm="100000">
                                          <p:val>
                                            <p:strVal val="#ppt_y"/>
                                          </p:val>
                                        </p:tav>
                                      </p:tavLst>
                                    </p:anim>
                                  </p:childTnLst>
                                </p:cTn>
                              </p:par>
                              <p:par>
                                <p:cTn id="23" presetID="2" presetClass="entr" presetSubtype="1"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750" fill="hold"/>
                                        <p:tgtEl>
                                          <p:spTgt spid="13"/>
                                        </p:tgtEl>
                                        <p:attrNameLst>
                                          <p:attrName>ppt_x</p:attrName>
                                        </p:attrNameLst>
                                      </p:cBhvr>
                                      <p:tavLst>
                                        <p:tav tm="0">
                                          <p:val>
                                            <p:strVal val="#ppt_x"/>
                                          </p:val>
                                        </p:tav>
                                        <p:tav tm="100000">
                                          <p:val>
                                            <p:strVal val="#ppt_x"/>
                                          </p:val>
                                        </p:tav>
                                      </p:tavLst>
                                    </p:anim>
                                    <p:anim calcmode="lin" valueType="num">
                                      <p:cBhvr additive="base">
                                        <p:cTn id="26" dur="750" fill="hold"/>
                                        <p:tgtEl>
                                          <p:spTgt spid="13"/>
                                        </p:tgtEl>
                                        <p:attrNameLst>
                                          <p:attrName>ppt_y</p:attrName>
                                        </p:attrNameLst>
                                      </p:cBhvr>
                                      <p:tavLst>
                                        <p:tav tm="0">
                                          <p:val>
                                            <p:strVal val="0-#ppt_h/2"/>
                                          </p:val>
                                        </p:tav>
                                        <p:tav tm="100000">
                                          <p:val>
                                            <p:strVal val="#ppt_y"/>
                                          </p:val>
                                        </p:tav>
                                      </p:tavLst>
                                    </p:anim>
                                  </p:childTnLst>
                                </p:cTn>
                              </p:par>
                              <p:par>
                                <p:cTn id="27" presetID="2" presetClass="entr" presetSubtype="1"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0-#ppt_h/2"/>
                                          </p:val>
                                        </p:tav>
                                        <p:tav tm="100000">
                                          <p:val>
                                            <p:strVal val="#ppt_y"/>
                                          </p:val>
                                        </p:tav>
                                      </p:tavLst>
                                    </p:anim>
                                  </p:childTnLst>
                                </p:cTn>
                              </p:par>
                              <p:par>
                                <p:cTn id="31" presetID="2" presetClass="entr" presetSubtype="1" fill="hold" grpId="0" nodeType="withEffect">
                                  <p:stCondLst>
                                    <p:cond delay="250"/>
                                  </p:stCondLst>
                                  <p:childTnLst>
                                    <p:set>
                                      <p:cBhvr>
                                        <p:cTn id="32" dur="1" fill="hold">
                                          <p:stCondLst>
                                            <p:cond delay="0"/>
                                          </p:stCondLst>
                                        </p:cTn>
                                        <p:tgtEl>
                                          <p:spTgt spid="16"/>
                                        </p:tgtEl>
                                        <p:attrNameLst>
                                          <p:attrName>style.visibility</p:attrName>
                                        </p:attrNameLst>
                                      </p:cBhvr>
                                      <p:to>
                                        <p:strVal val="visible"/>
                                      </p:to>
                                    </p:set>
                                    <p:anim calcmode="lin" valueType="num">
                                      <p:cBhvr additive="base">
                                        <p:cTn id="33" dur="750" fill="hold"/>
                                        <p:tgtEl>
                                          <p:spTgt spid="16"/>
                                        </p:tgtEl>
                                        <p:attrNameLst>
                                          <p:attrName>ppt_x</p:attrName>
                                        </p:attrNameLst>
                                      </p:cBhvr>
                                      <p:tavLst>
                                        <p:tav tm="0">
                                          <p:val>
                                            <p:strVal val="#ppt_x"/>
                                          </p:val>
                                        </p:tav>
                                        <p:tav tm="100000">
                                          <p:val>
                                            <p:strVal val="#ppt_x"/>
                                          </p:val>
                                        </p:tav>
                                      </p:tavLst>
                                    </p:anim>
                                    <p:anim calcmode="lin" valueType="num">
                                      <p:cBhvr additive="base">
                                        <p:cTn id="34" dur="750" fill="hold"/>
                                        <p:tgtEl>
                                          <p:spTgt spid="16"/>
                                        </p:tgtEl>
                                        <p:attrNameLst>
                                          <p:attrName>ppt_y</p:attrName>
                                        </p:attrNameLst>
                                      </p:cBhvr>
                                      <p:tavLst>
                                        <p:tav tm="0">
                                          <p:val>
                                            <p:strVal val="0-#ppt_h/2"/>
                                          </p:val>
                                        </p:tav>
                                        <p:tav tm="100000">
                                          <p:val>
                                            <p:strVal val="#ppt_y"/>
                                          </p:val>
                                        </p:tav>
                                      </p:tavLst>
                                    </p:anim>
                                  </p:childTnLst>
                                </p:cTn>
                              </p:par>
                              <p:par>
                                <p:cTn id="35" presetID="2" presetClass="entr" presetSubtype="1"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0-#ppt_h/2"/>
                                          </p:val>
                                        </p:tav>
                                        <p:tav tm="100000">
                                          <p:val>
                                            <p:strVal val="#ppt_y"/>
                                          </p:val>
                                        </p:tav>
                                      </p:tavLst>
                                    </p:anim>
                                  </p:childTnLst>
                                </p:cTn>
                              </p:par>
                              <p:par>
                                <p:cTn id="39" presetID="2" presetClass="entr" presetSubtype="1" fill="hold" grpId="0" nodeType="withEffect">
                                  <p:stCondLst>
                                    <p:cond delay="250"/>
                                  </p:stCondLst>
                                  <p:childTnLst>
                                    <p:set>
                                      <p:cBhvr>
                                        <p:cTn id="40" dur="1" fill="hold">
                                          <p:stCondLst>
                                            <p:cond delay="0"/>
                                          </p:stCondLst>
                                        </p:cTn>
                                        <p:tgtEl>
                                          <p:spTgt spid="18"/>
                                        </p:tgtEl>
                                        <p:attrNameLst>
                                          <p:attrName>style.visibility</p:attrName>
                                        </p:attrNameLst>
                                      </p:cBhvr>
                                      <p:to>
                                        <p:strVal val="visible"/>
                                      </p:to>
                                    </p:set>
                                    <p:anim calcmode="lin" valueType="num">
                                      <p:cBhvr additive="base">
                                        <p:cTn id="41" dur="750" fill="hold"/>
                                        <p:tgtEl>
                                          <p:spTgt spid="18"/>
                                        </p:tgtEl>
                                        <p:attrNameLst>
                                          <p:attrName>ppt_x</p:attrName>
                                        </p:attrNameLst>
                                      </p:cBhvr>
                                      <p:tavLst>
                                        <p:tav tm="0">
                                          <p:val>
                                            <p:strVal val="#ppt_x"/>
                                          </p:val>
                                        </p:tav>
                                        <p:tav tm="100000">
                                          <p:val>
                                            <p:strVal val="#ppt_x"/>
                                          </p:val>
                                        </p:tav>
                                      </p:tavLst>
                                    </p:anim>
                                    <p:anim calcmode="lin" valueType="num">
                                      <p:cBhvr additive="base">
                                        <p:cTn id="42" dur="750" fill="hold"/>
                                        <p:tgtEl>
                                          <p:spTgt spid="18"/>
                                        </p:tgtEl>
                                        <p:attrNameLst>
                                          <p:attrName>ppt_y</p:attrName>
                                        </p:attrNameLst>
                                      </p:cBhvr>
                                      <p:tavLst>
                                        <p:tav tm="0">
                                          <p:val>
                                            <p:strVal val="0-#ppt_h/2"/>
                                          </p:val>
                                        </p:tav>
                                        <p:tav tm="100000">
                                          <p:val>
                                            <p:strVal val="#ppt_y"/>
                                          </p:val>
                                        </p:tav>
                                      </p:tavLst>
                                    </p:anim>
                                  </p:childTnLst>
                                </p:cTn>
                              </p:par>
                              <p:par>
                                <p:cTn id="43" presetID="2" presetClass="entr" presetSubtype="1" fill="hold" grpId="0" nodeType="withEffect">
                                  <p:stCondLst>
                                    <p:cond delay="250"/>
                                  </p:stCondLst>
                                  <p:childTnLst>
                                    <p:set>
                                      <p:cBhvr>
                                        <p:cTn id="44" dur="1" fill="hold">
                                          <p:stCondLst>
                                            <p:cond delay="0"/>
                                          </p:stCondLst>
                                        </p:cTn>
                                        <p:tgtEl>
                                          <p:spTgt spid="19"/>
                                        </p:tgtEl>
                                        <p:attrNameLst>
                                          <p:attrName>style.visibility</p:attrName>
                                        </p:attrNameLst>
                                      </p:cBhvr>
                                      <p:to>
                                        <p:strVal val="visible"/>
                                      </p:to>
                                    </p:set>
                                    <p:anim calcmode="lin" valueType="num">
                                      <p:cBhvr additive="base">
                                        <p:cTn id="45" dur="500" fill="hold"/>
                                        <p:tgtEl>
                                          <p:spTgt spid="19"/>
                                        </p:tgtEl>
                                        <p:attrNameLst>
                                          <p:attrName>ppt_x</p:attrName>
                                        </p:attrNameLst>
                                      </p:cBhvr>
                                      <p:tavLst>
                                        <p:tav tm="0">
                                          <p:val>
                                            <p:strVal val="#ppt_x"/>
                                          </p:val>
                                        </p:tav>
                                        <p:tav tm="100000">
                                          <p:val>
                                            <p:strVal val="#ppt_x"/>
                                          </p:val>
                                        </p:tav>
                                      </p:tavLst>
                                    </p:anim>
                                    <p:anim calcmode="lin" valueType="num">
                                      <p:cBhvr additive="base">
                                        <p:cTn id="46" dur="500" fill="hold"/>
                                        <p:tgtEl>
                                          <p:spTgt spid="19"/>
                                        </p:tgtEl>
                                        <p:attrNameLst>
                                          <p:attrName>ppt_y</p:attrName>
                                        </p:attrNameLst>
                                      </p:cBhvr>
                                      <p:tavLst>
                                        <p:tav tm="0">
                                          <p:val>
                                            <p:strVal val="0-#ppt_h/2"/>
                                          </p:val>
                                        </p:tav>
                                        <p:tav tm="100000">
                                          <p:val>
                                            <p:strVal val="#ppt_y"/>
                                          </p:val>
                                        </p:tav>
                                      </p:tavLst>
                                    </p:anim>
                                  </p:childTnLst>
                                </p:cTn>
                              </p:par>
                            </p:childTnLst>
                          </p:cTn>
                        </p:par>
                        <p:par>
                          <p:cTn id="47" fill="hold">
                            <p:stCondLst>
                              <p:cond delay="1500"/>
                            </p:stCondLst>
                            <p:childTnLst>
                              <p:par>
                                <p:cTn id="48" presetID="2" presetClass="entr" presetSubtype="2" fill="hold" nodeType="afterEffect">
                                  <p:stCondLst>
                                    <p:cond delay="0"/>
                                  </p:stCondLst>
                                  <p:childTnLst>
                                    <p:set>
                                      <p:cBhvr>
                                        <p:cTn id="49" dur="1" fill="hold">
                                          <p:stCondLst>
                                            <p:cond delay="0"/>
                                          </p:stCondLst>
                                        </p:cTn>
                                        <p:tgtEl>
                                          <p:spTgt spid="20"/>
                                        </p:tgtEl>
                                        <p:attrNameLst>
                                          <p:attrName>style.visibility</p:attrName>
                                        </p:attrNameLst>
                                      </p:cBhvr>
                                      <p:to>
                                        <p:strVal val="visible"/>
                                      </p:to>
                                    </p:set>
                                    <p:anim calcmode="lin" valueType="num">
                                      <p:cBhvr additive="base">
                                        <p:cTn id="50" dur="500" fill="hold"/>
                                        <p:tgtEl>
                                          <p:spTgt spid="20"/>
                                        </p:tgtEl>
                                        <p:attrNameLst>
                                          <p:attrName>ppt_x</p:attrName>
                                        </p:attrNameLst>
                                      </p:cBhvr>
                                      <p:tavLst>
                                        <p:tav tm="0">
                                          <p:val>
                                            <p:strVal val="1+#ppt_w/2"/>
                                          </p:val>
                                        </p:tav>
                                        <p:tav tm="100000">
                                          <p:val>
                                            <p:strVal val="#ppt_x"/>
                                          </p:val>
                                        </p:tav>
                                      </p:tavLst>
                                    </p:anim>
                                    <p:anim calcmode="lin" valueType="num">
                                      <p:cBhvr additive="base">
                                        <p:cTn id="51" dur="500" fill="hold"/>
                                        <p:tgtEl>
                                          <p:spTgt spid="20"/>
                                        </p:tgtEl>
                                        <p:attrNameLst>
                                          <p:attrName>ppt_y</p:attrName>
                                        </p:attrNameLst>
                                      </p:cBhvr>
                                      <p:tavLst>
                                        <p:tav tm="0">
                                          <p:val>
                                            <p:strVal val="#ppt_y"/>
                                          </p:val>
                                        </p:tav>
                                        <p:tav tm="100000">
                                          <p:val>
                                            <p:strVal val="#ppt_y"/>
                                          </p:val>
                                        </p:tav>
                                      </p:tavLst>
                                    </p:anim>
                                  </p:childTnLst>
                                </p:cTn>
                              </p:par>
                              <p:par>
                                <p:cTn id="52" presetID="0" presetClass="path" presetSubtype="0" accel="50000" decel="50000" fill="hold" nodeType="withEffect">
                                  <p:stCondLst>
                                    <p:cond delay="500"/>
                                  </p:stCondLst>
                                  <p:childTnLst>
                                    <p:animMotion origin="layout" path="M -5.55556E-7 0.01204 C -0.01007 0.01328 -0.01875 0.01667 -0.02865 0.01791 C -0.03871 0.02192 -0.04809 0.02254 -0.05868 0.02378 C -0.15174 0.02192 -0.15347 0.03273 -0.20625 0.01451 C -0.2118 0.00957 -0.21302 0.00556 -0.21805 -0.00155 C -0.22604 -0.01236 -0.23455 -0.02378 -0.24566 -0.0278 C -0.27448 -0.05374 -0.34062 -0.04324 -0.36146 -0.04386 C -0.36996 -0.04664 -0.37865 -0.04787 -0.38733 -0.05065 C -0.39288 -0.0525 -0.39774 -0.05528 -0.4033 -0.05652 C -0.41094 -0.06053 -0.41944 -0.06486 -0.4276 -0.06671 C -0.44028 -0.07536 -0.4533 -0.08215 -0.46701 -0.0874 C -0.47187 -0.08926 -0.47587 -0.09265 -0.48038 -0.09543 C -0.49097 -0.10099 -0.50347 -0.10562 -0.51476 -0.10809 C -0.5408 -0.10686 -0.56597 -0.10562 -0.59184 -0.10655 C -0.60347 -0.11211 -0.61528 -0.11643 -0.62621 -0.12415 C -0.63108 -0.12755 -0.63611 -0.13095 -0.64149 -0.13311 C -0.65191 -0.14145 -0.63958 -0.13249 -0.64983 -0.13743 C -0.65434 -0.14021 -0.65868 -0.14392 -0.66337 -0.1467 C -0.66805 -0.14948 -0.66493 -0.14639 -0.6691 -0.14917 C -0.67691 -0.15411 -0.6849 -0.15936 -0.6934 -0.16276 C -0.70087 -0.16955 -0.7092 -0.17635 -0.71771 -0.18098 C -0.72413 -0.18994 -0.7342 -0.19426 -0.73941 -0.20507 C -0.74062 -0.20754 -0.74201 -0.20939 -0.74271 -0.21186 C -0.7434 -0.21372 -0.74358 -0.21588 -0.74444 -0.21773 C -0.74653 -0.22236 -0.74983 -0.22576 -0.75208 -0.23039 C -0.75694 -0.23997 -0.76094 -0.24583 -0.76701 -0.25417 " pathEditMode="relative" rAng="0" ptsTypes="AAAAAAAAAAAAAAAAAAAAAAAAAA">
                                      <p:cBhvr>
                                        <p:cTn id="53" dur="6500" fill="hold"/>
                                        <p:tgtEl>
                                          <p:spTgt spid="20"/>
                                        </p:tgtEl>
                                        <p:attrNameLst>
                                          <p:attrName>ppt_x</p:attrName>
                                          <p:attrName>ppt_y</p:attrName>
                                        </p:attrNameLst>
                                      </p:cBhvr>
                                      <p:rCtr x="-38400" y="-12300"/>
                                    </p:animMotion>
                                  </p:childTnLst>
                                </p:cTn>
                              </p:par>
                              <p:par>
                                <p:cTn id="54" presetID="8" presetClass="emph" presetSubtype="0" repeatCount="2000" fill="hold" grpId="1" nodeType="withEffect">
                                  <p:stCondLst>
                                    <p:cond delay="0"/>
                                  </p:stCondLst>
                                  <p:childTnLst>
                                    <p:animRot by="21600000">
                                      <p:cBhvr>
                                        <p:cTn id="55" dur="3500" fill="hold"/>
                                        <p:tgtEl>
                                          <p:spTgt spid="8"/>
                                        </p:tgtEl>
                                        <p:attrNameLst>
                                          <p:attrName>r</p:attrName>
                                        </p:attrNameLst>
                                      </p:cBhvr>
                                    </p:animRot>
                                  </p:childTnLst>
                                </p:cTn>
                              </p:par>
                              <p:par>
                                <p:cTn id="56" presetID="8" presetClass="emph" presetSubtype="0" repeatCount="2000" fill="hold" grpId="1" nodeType="withEffect">
                                  <p:stCondLst>
                                    <p:cond delay="0"/>
                                  </p:stCondLst>
                                  <p:childTnLst>
                                    <p:animRot by="-21600000">
                                      <p:cBhvr>
                                        <p:cTn id="57" dur="3500" fill="hold"/>
                                        <p:tgtEl>
                                          <p:spTgt spid="13"/>
                                        </p:tgtEl>
                                        <p:attrNameLst>
                                          <p:attrName>r</p:attrName>
                                        </p:attrNameLst>
                                      </p:cBhvr>
                                    </p:animRot>
                                  </p:childTnLst>
                                </p:cTn>
                              </p:par>
                              <p:par>
                                <p:cTn id="58" presetID="8" presetClass="emph" presetSubtype="0" repeatCount="2000" fill="hold" grpId="1" nodeType="withEffect">
                                  <p:stCondLst>
                                    <p:cond delay="0"/>
                                  </p:stCondLst>
                                  <p:childTnLst>
                                    <p:animRot by="21600000">
                                      <p:cBhvr>
                                        <p:cTn id="59" dur="3500" fill="hold"/>
                                        <p:tgtEl>
                                          <p:spTgt spid="14"/>
                                        </p:tgtEl>
                                        <p:attrNameLst>
                                          <p:attrName>r</p:attrName>
                                        </p:attrNameLst>
                                      </p:cBhvr>
                                    </p:animRot>
                                  </p:childTnLst>
                                </p:cTn>
                              </p:par>
                              <p:par>
                                <p:cTn id="60" presetID="8" presetClass="emph" presetSubtype="0" repeatCount="2000" fill="hold" grpId="1" nodeType="withEffect">
                                  <p:stCondLst>
                                    <p:cond delay="0"/>
                                  </p:stCondLst>
                                  <p:childTnLst>
                                    <p:animRot by="-21600000">
                                      <p:cBhvr>
                                        <p:cTn id="61" dur="3500" fill="hold"/>
                                        <p:tgtEl>
                                          <p:spTgt spid="17"/>
                                        </p:tgtEl>
                                        <p:attrNameLst>
                                          <p:attrName>r</p:attrName>
                                        </p:attrNameLst>
                                      </p:cBhvr>
                                    </p:animRot>
                                  </p:childTnLst>
                                </p:cTn>
                              </p:par>
                              <p:par>
                                <p:cTn id="62" presetID="8" presetClass="emph" presetSubtype="0" repeatCount="2000" fill="hold" grpId="1" nodeType="withEffect">
                                  <p:stCondLst>
                                    <p:cond delay="0"/>
                                  </p:stCondLst>
                                  <p:childTnLst>
                                    <p:animRot by="21600000">
                                      <p:cBhvr>
                                        <p:cTn id="63" dur="3500" fill="hold"/>
                                        <p:tgtEl>
                                          <p:spTgt spid="12"/>
                                        </p:tgtEl>
                                        <p:attrNameLst>
                                          <p:attrName>r</p:attrName>
                                        </p:attrNameLst>
                                      </p:cBhvr>
                                    </p:animRot>
                                  </p:childTnLst>
                                </p:cTn>
                              </p:par>
                              <p:par>
                                <p:cTn id="64" presetID="6" presetClass="emph" presetSubtype="0" repeatCount="2000" autoRev="1" fill="hold" grpId="1" nodeType="withEffect">
                                  <p:stCondLst>
                                    <p:cond delay="0"/>
                                  </p:stCondLst>
                                  <p:childTnLst>
                                    <p:animScale>
                                      <p:cBhvr>
                                        <p:cTn id="65" dur="2000" fill="hold"/>
                                        <p:tgtEl>
                                          <p:spTgt spid="19"/>
                                        </p:tgtEl>
                                      </p:cBhvr>
                                      <p:by x="150000" y="150000"/>
                                    </p:animScale>
                                  </p:childTnLst>
                                </p:cTn>
                              </p:par>
                              <p:par>
                                <p:cTn id="66" presetID="6" presetClass="emph" presetSubtype="0" repeatCount="2000" autoRev="1" fill="hold" grpId="1" nodeType="withEffect">
                                  <p:stCondLst>
                                    <p:cond delay="0"/>
                                  </p:stCondLst>
                                  <p:childTnLst>
                                    <p:animScale>
                                      <p:cBhvr>
                                        <p:cTn id="67" dur="2000" fill="hold"/>
                                        <p:tgtEl>
                                          <p:spTgt spid="11"/>
                                        </p:tgtEl>
                                      </p:cBhvr>
                                      <p:by x="150000" y="150000"/>
                                    </p:animScale>
                                  </p:childTnLst>
                                </p:cTn>
                              </p:par>
                            </p:childTnLst>
                          </p:cTn>
                        </p:par>
                        <p:par>
                          <p:cTn id="68" fill="hold">
                            <p:stCondLst>
                              <p:cond delay="9500"/>
                            </p:stCondLst>
                            <p:childTnLst>
                              <p:par>
                                <p:cTn id="69" presetID="37" presetClass="entr" presetSubtype="0" fill="hold" nodeType="afterEffect">
                                  <p:stCondLst>
                                    <p:cond delay="0"/>
                                  </p:stCondLst>
                                  <p:childTnLst>
                                    <p:set>
                                      <p:cBhvr>
                                        <p:cTn id="70" dur="1" fill="hold">
                                          <p:stCondLst>
                                            <p:cond delay="0"/>
                                          </p:stCondLst>
                                        </p:cTn>
                                        <p:tgtEl>
                                          <p:spTgt spid="15"/>
                                        </p:tgtEl>
                                        <p:attrNameLst>
                                          <p:attrName>style.visibility</p:attrName>
                                        </p:attrNameLst>
                                      </p:cBhvr>
                                      <p:to>
                                        <p:strVal val="visible"/>
                                      </p:to>
                                    </p:set>
                                    <p:animEffect transition="in" filter="fade">
                                      <p:cBhvr>
                                        <p:cTn id="71" dur="1000"/>
                                        <p:tgtEl>
                                          <p:spTgt spid="15"/>
                                        </p:tgtEl>
                                      </p:cBhvr>
                                    </p:animEffect>
                                    <p:anim calcmode="lin" valueType="num">
                                      <p:cBhvr>
                                        <p:cTn id="72" dur="1000" fill="hold"/>
                                        <p:tgtEl>
                                          <p:spTgt spid="15"/>
                                        </p:tgtEl>
                                        <p:attrNameLst>
                                          <p:attrName>ppt_x</p:attrName>
                                        </p:attrNameLst>
                                      </p:cBhvr>
                                      <p:tavLst>
                                        <p:tav tm="0">
                                          <p:val>
                                            <p:strVal val="#ppt_x"/>
                                          </p:val>
                                        </p:tav>
                                        <p:tav tm="100000">
                                          <p:val>
                                            <p:strVal val="#ppt_x"/>
                                          </p:val>
                                        </p:tav>
                                      </p:tavLst>
                                    </p:anim>
                                    <p:anim calcmode="lin" valueType="num">
                                      <p:cBhvr>
                                        <p:cTn id="73" dur="900" decel="100000" fill="hold"/>
                                        <p:tgtEl>
                                          <p:spTgt spid="15"/>
                                        </p:tgtEl>
                                        <p:attrNameLst>
                                          <p:attrName>ppt_y</p:attrName>
                                        </p:attrNameLst>
                                      </p:cBhvr>
                                      <p:tavLst>
                                        <p:tav tm="0">
                                          <p:val>
                                            <p:strVal val="#ppt_y+1"/>
                                          </p:val>
                                        </p:tav>
                                        <p:tav tm="100000">
                                          <p:val>
                                            <p:strVal val="#ppt_y-.03"/>
                                          </p:val>
                                        </p:tav>
                                      </p:tavLst>
                                    </p:anim>
                                    <p:anim calcmode="lin" valueType="num">
                                      <p:cBhvr>
                                        <p:cTn id="74"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par>
                          <p:cTn id="75" fill="hold">
                            <p:stCondLst>
                              <p:cond delay="10500"/>
                            </p:stCondLst>
                            <p:childTnLst>
                              <p:par>
                                <p:cTn id="76" presetID="2" presetClass="entr" presetSubtype="1" fill="hold" grpId="0" nodeType="afterEffect">
                                  <p:stCondLst>
                                    <p:cond delay="0"/>
                                  </p:stCondLst>
                                  <p:childTnLst>
                                    <p:set>
                                      <p:cBhvr>
                                        <p:cTn id="77" dur="1" fill="hold">
                                          <p:stCondLst>
                                            <p:cond delay="0"/>
                                          </p:stCondLst>
                                        </p:cTn>
                                        <p:tgtEl>
                                          <p:spTgt spid="22"/>
                                        </p:tgtEl>
                                        <p:attrNameLst>
                                          <p:attrName>style.visibility</p:attrName>
                                        </p:attrNameLst>
                                      </p:cBhvr>
                                      <p:to>
                                        <p:strVal val="visible"/>
                                      </p:to>
                                    </p:set>
                                    <p:anim calcmode="lin" valueType="num">
                                      <p:cBhvr additive="base">
                                        <p:cTn id="78" dur="500" fill="hold"/>
                                        <p:tgtEl>
                                          <p:spTgt spid="22"/>
                                        </p:tgtEl>
                                        <p:attrNameLst>
                                          <p:attrName>ppt_x</p:attrName>
                                        </p:attrNameLst>
                                      </p:cBhvr>
                                      <p:tavLst>
                                        <p:tav tm="0">
                                          <p:val>
                                            <p:strVal val="#ppt_x"/>
                                          </p:val>
                                        </p:tav>
                                        <p:tav tm="100000">
                                          <p:val>
                                            <p:strVal val="#ppt_x"/>
                                          </p:val>
                                        </p:tav>
                                      </p:tavLst>
                                    </p:anim>
                                    <p:anim calcmode="lin" valueType="num">
                                      <p:cBhvr additive="base">
                                        <p:cTn id="79" dur="500" fill="hold"/>
                                        <p:tgtEl>
                                          <p:spTgt spid="22"/>
                                        </p:tgtEl>
                                        <p:attrNameLst>
                                          <p:attrName>ppt_y</p:attrName>
                                        </p:attrNameLst>
                                      </p:cBhvr>
                                      <p:tavLst>
                                        <p:tav tm="0">
                                          <p:val>
                                            <p:strVal val="0-#ppt_h/2"/>
                                          </p:val>
                                        </p:tav>
                                        <p:tav tm="100000">
                                          <p:val>
                                            <p:strVal val="#ppt_y"/>
                                          </p:val>
                                        </p:tav>
                                      </p:tavLst>
                                    </p:anim>
                                  </p:childTnLst>
                                </p:cTn>
                              </p:par>
                              <p:par>
                                <p:cTn id="80" presetID="2" presetClass="entr" presetSubtype="1" fill="hold" grpId="0" nodeType="withEffect">
                                  <p:stCondLst>
                                    <p:cond delay="250"/>
                                  </p:stCondLst>
                                  <p:childTnLst>
                                    <p:set>
                                      <p:cBhvr>
                                        <p:cTn id="81" dur="1" fill="hold">
                                          <p:stCondLst>
                                            <p:cond delay="0"/>
                                          </p:stCondLst>
                                        </p:cTn>
                                        <p:tgtEl>
                                          <p:spTgt spid="23"/>
                                        </p:tgtEl>
                                        <p:attrNameLst>
                                          <p:attrName>style.visibility</p:attrName>
                                        </p:attrNameLst>
                                      </p:cBhvr>
                                      <p:to>
                                        <p:strVal val="visible"/>
                                      </p:to>
                                    </p:set>
                                    <p:anim calcmode="lin" valueType="num">
                                      <p:cBhvr additive="base">
                                        <p:cTn id="82" dur="500" fill="hold"/>
                                        <p:tgtEl>
                                          <p:spTgt spid="23"/>
                                        </p:tgtEl>
                                        <p:attrNameLst>
                                          <p:attrName>ppt_x</p:attrName>
                                        </p:attrNameLst>
                                      </p:cBhvr>
                                      <p:tavLst>
                                        <p:tav tm="0">
                                          <p:val>
                                            <p:strVal val="#ppt_x"/>
                                          </p:val>
                                        </p:tav>
                                        <p:tav tm="100000">
                                          <p:val>
                                            <p:strVal val="#ppt_x"/>
                                          </p:val>
                                        </p:tav>
                                      </p:tavLst>
                                    </p:anim>
                                    <p:anim calcmode="lin" valueType="num">
                                      <p:cBhvr additive="base">
                                        <p:cTn id="83" dur="500" fill="hold"/>
                                        <p:tgtEl>
                                          <p:spTgt spid="23"/>
                                        </p:tgtEl>
                                        <p:attrNameLst>
                                          <p:attrName>ppt_y</p:attrName>
                                        </p:attrNameLst>
                                      </p:cBhvr>
                                      <p:tavLst>
                                        <p:tav tm="0">
                                          <p:val>
                                            <p:strVal val="0-#ppt_h/2"/>
                                          </p:val>
                                        </p:tav>
                                        <p:tav tm="100000">
                                          <p:val>
                                            <p:strVal val="#ppt_y"/>
                                          </p:val>
                                        </p:tav>
                                      </p:tavLst>
                                    </p:anim>
                                  </p:childTnLst>
                                </p:cTn>
                              </p:par>
                              <p:par>
                                <p:cTn id="84" presetID="2" presetClass="entr" presetSubtype="1" fill="hold" grpId="0" nodeType="withEffect">
                                  <p:stCondLst>
                                    <p:cond delay="500"/>
                                  </p:stCondLst>
                                  <p:childTnLst>
                                    <p:set>
                                      <p:cBhvr>
                                        <p:cTn id="85" dur="1" fill="hold">
                                          <p:stCondLst>
                                            <p:cond delay="0"/>
                                          </p:stCondLst>
                                        </p:cTn>
                                        <p:tgtEl>
                                          <p:spTgt spid="24"/>
                                        </p:tgtEl>
                                        <p:attrNameLst>
                                          <p:attrName>style.visibility</p:attrName>
                                        </p:attrNameLst>
                                      </p:cBhvr>
                                      <p:to>
                                        <p:strVal val="visible"/>
                                      </p:to>
                                    </p:set>
                                    <p:anim calcmode="lin" valueType="num">
                                      <p:cBhvr additive="base">
                                        <p:cTn id="86" dur="500" fill="hold"/>
                                        <p:tgtEl>
                                          <p:spTgt spid="24"/>
                                        </p:tgtEl>
                                        <p:attrNameLst>
                                          <p:attrName>ppt_x</p:attrName>
                                        </p:attrNameLst>
                                      </p:cBhvr>
                                      <p:tavLst>
                                        <p:tav tm="0">
                                          <p:val>
                                            <p:strVal val="#ppt_x"/>
                                          </p:val>
                                        </p:tav>
                                        <p:tav tm="100000">
                                          <p:val>
                                            <p:strVal val="#ppt_x"/>
                                          </p:val>
                                        </p:tav>
                                      </p:tavLst>
                                    </p:anim>
                                    <p:anim calcmode="lin" valueType="num">
                                      <p:cBhvr additive="base">
                                        <p:cTn id="87" dur="500" fill="hold"/>
                                        <p:tgtEl>
                                          <p:spTgt spid="24"/>
                                        </p:tgtEl>
                                        <p:attrNameLst>
                                          <p:attrName>ppt_y</p:attrName>
                                        </p:attrNameLst>
                                      </p:cBhvr>
                                      <p:tavLst>
                                        <p:tav tm="0">
                                          <p:val>
                                            <p:strVal val="0-#ppt_h/2"/>
                                          </p:val>
                                        </p:tav>
                                        <p:tav tm="100000">
                                          <p:val>
                                            <p:strVal val="#ppt_y"/>
                                          </p:val>
                                        </p:tav>
                                      </p:tavLst>
                                    </p:anim>
                                  </p:childTnLst>
                                </p:cTn>
                              </p:par>
                              <p:par>
                                <p:cTn id="88" presetID="8" presetClass="emph" presetSubtype="0" repeatCount="2000" fill="hold" grpId="1" nodeType="withEffect">
                                  <p:stCondLst>
                                    <p:cond delay="0"/>
                                  </p:stCondLst>
                                  <p:childTnLst>
                                    <p:animRot by="21600000">
                                      <p:cBhvr>
                                        <p:cTn id="89" dur="3500" fill="hold"/>
                                        <p:tgtEl>
                                          <p:spTgt spid="22"/>
                                        </p:tgtEl>
                                        <p:attrNameLst>
                                          <p:attrName>r</p:attrName>
                                        </p:attrNameLst>
                                      </p:cBhvr>
                                    </p:animRot>
                                  </p:childTnLst>
                                </p:cTn>
                              </p:par>
                              <p:par>
                                <p:cTn id="90" presetID="8" presetClass="emph" presetSubtype="0" repeatCount="2000" fill="hold" grpId="1" nodeType="withEffect">
                                  <p:stCondLst>
                                    <p:cond delay="0"/>
                                  </p:stCondLst>
                                  <p:childTnLst>
                                    <p:animRot by="21600000">
                                      <p:cBhvr>
                                        <p:cTn id="91" dur="3500" fill="hold"/>
                                        <p:tgtEl>
                                          <p:spTgt spid="24"/>
                                        </p:tgtEl>
                                        <p:attrNameLst>
                                          <p:attrName>r</p:attrName>
                                        </p:attrNameLst>
                                      </p:cBhvr>
                                    </p:animRot>
                                  </p:childTnLst>
                                </p:cTn>
                              </p:par>
                              <p:par>
                                <p:cTn id="92" presetID="6" presetClass="emph" presetSubtype="0" repeatCount="2000" autoRev="1" fill="hold" grpId="1" nodeType="withEffect">
                                  <p:stCondLst>
                                    <p:cond delay="0"/>
                                  </p:stCondLst>
                                  <p:childTnLst>
                                    <p:animScale>
                                      <p:cBhvr>
                                        <p:cTn id="93" dur="2000" fill="hold"/>
                                        <p:tgtEl>
                                          <p:spTgt spid="23"/>
                                        </p:tgtEl>
                                      </p:cBhvr>
                                      <p:by x="150000" y="150000"/>
                                    </p:animScale>
                                  </p:childTnLst>
                                </p:cTn>
                              </p:par>
                            </p:childTnLst>
                          </p:cTn>
                        </p:par>
                        <p:par>
                          <p:cTn id="94" fill="hold">
                            <p:stCondLst>
                              <p:cond delay="18500"/>
                            </p:stCondLst>
                            <p:childTnLst>
                              <p:par>
                                <p:cTn id="95" presetID="37" presetClass="entr" presetSubtype="0" fill="hold" nodeType="afterEffect">
                                  <p:stCondLst>
                                    <p:cond delay="0"/>
                                  </p:stCondLst>
                                  <p:childTnLst>
                                    <p:set>
                                      <p:cBhvr>
                                        <p:cTn id="96" dur="1" fill="hold">
                                          <p:stCondLst>
                                            <p:cond delay="0"/>
                                          </p:stCondLst>
                                        </p:cTn>
                                        <p:tgtEl>
                                          <p:spTgt spid="25"/>
                                        </p:tgtEl>
                                        <p:attrNameLst>
                                          <p:attrName>style.visibility</p:attrName>
                                        </p:attrNameLst>
                                      </p:cBhvr>
                                      <p:to>
                                        <p:strVal val="visible"/>
                                      </p:to>
                                    </p:set>
                                    <p:animEffect transition="in" filter="fade">
                                      <p:cBhvr>
                                        <p:cTn id="97" dur="1000"/>
                                        <p:tgtEl>
                                          <p:spTgt spid="25"/>
                                        </p:tgtEl>
                                      </p:cBhvr>
                                    </p:animEffect>
                                    <p:anim calcmode="lin" valueType="num">
                                      <p:cBhvr>
                                        <p:cTn id="98" dur="1000" fill="hold"/>
                                        <p:tgtEl>
                                          <p:spTgt spid="25"/>
                                        </p:tgtEl>
                                        <p:attrNameLst>
                                          <p:attrName>ppt_x</p:attrName>
                                        </p:attrNameLst>
                                      </p:cBhvr>
                                      <p:tavLst>
                                        <p:tav tm="0">
                                          <p:val>
                                            <p:strVal val="#ppt_x"/>
                                          </p:val>
                                        </p:tav>
                                        <p:tav tm="100000">
                                          <p:val>
                                            <p:strVal val="#ppt_x"/>
                                          </p:val>
                                        </p:tav>
                                      </p:tavLst>
                                    </p:anim>
                                    <p:anim calcmode="lin" valueType="num">
                                      <p:cBhvr>
                                        <p:cTn id="99" dur="900" decel="100000" fill="hold"/>
                                        <p:tgtEl>
                                          <p:spTgt spid="25"/>
                                        </p:tgtEl>
                                        <p:attrNameLst>
                                          <p:attrName>ppt_y</p:attrName>
                                        </p:attrNameLst>
                                      </p:cBhvr>
                                      <p:tavLst>
                                        <p:tav tm="0">
                                          <p:val>
                                            <p:strVal val="#ppt_y+1"/>
                                          </p:val>
                                        </p:tav>
                                        <p:tav tm="100000">
                                          <p:val>
                                            <p:strVal val="#ppt_y-.03"/>
                                          </p:val>
                                        </p:tav>
                                      </p:tavLst>
                                    </p:anim>
                                    <p:anim calcmode="lin" valueType="num">
                                      <p:cBhvr>
                                        <p:cTn id="100" dur="100" accel="100000" fill="hold">
                                          <p:stCondLst>
                                            <p:cond delay="900"/>
                                          </p:stCondLst>
                                        </p:cTn>
                                        <p:tgtEl>
                                          <p:spTgt spid="25"/>
                                        </p:tgtEl>
                                        <p:attrNameLst>
                                          <p:attrName>ppt_y</p:attrName>
                                        </p:attrNameLst>
                                      </p:cBhvr>
                                      <p:tavLst>
                                        <p:tav tm="0">
                                          <p:val>
                                            <p:strVal val="#ppt_y-.03"/>
                                          </p:val>
                                        </p:tav>
                                        <p:tav tm="100000">
                                          <p:val>
                                            <p:strVal val="#ppt_y"/>
                                          </p:val>
                                        </p:tav>
                                      </p:tavLst>
                                    </p:anim>
                                  </p:childTnLst>
                                </p:cTn>
                              </p:par>
                              <p:par>
                                <p:cTn id="101" presetID="2" presetClass="entr" presetSubtype="1" fill="hold" grpId="0" nodeType="withEffect">
                                  <p:stCondLst>
                                    <p:cond delay="0"/>
                                  </p:stCondLst>
                                  <p:childTnLst>
                                    <p:set>
                                      <p:cBhvr>
                                        <p:cTn id="102" dur="1" fill="hold">
                                          <p:stCondLst>
                                            <p:cond delay="0"/>
                                          </p:stCondLst>
                                        </p:cTn>
                                        <p:tgtEl>
                                          <p:spTgt spid="27"/>
                                        </p:tgtEl>
                                        <p:attrNameLst>
                                          <p:attrName>style.visibility</p:attrName>
                                        </p:attrNameLst>
                                      </p:cBhvr>
                                      <p:to>
                                        <p:strVal val="visible"/>
                                      </p:to>
                                    </p:set>
                                    <p:anim calcmode="lin" valueType="num">
                                      <p:cBhvr additive="base">
                                        <p:cTn id="103" dur="500" fill="hold"/>
                                        <p:tgtEl>
                                          <p:spTgt spid="27"/>
                                        </p:tgtEl>
                                        <p:attrNameLst>
                                          <p:attrName>ppt_x</p:attrName>
                                        </p:attrNameLst>
                                      </p:cBhvr>
                                      <p:tavLst>
                                        <p:tav tm="0">
                                          <p:val>
                                            <p:strVal val="#ppt_x"/>
                                          </p:val>
                                        </p:tav>
                                        <p:tav tm="100000">
                                          <p:val>
                                            <p:strVal val="#ppt_x"/>
                                          </p:val>
                                        </p:tav>
                                      </p:tavLst>
                                    </p:anim>
                                    <p:anim calcmode="lin" valueType="num">
                                      <p:cBhvr additive="base">
                                        <p:cTn id="104" dur="500" fill="hold"/>
                                        <p:tgtEl>
                                          <p:spTgt spid="27"/>
                                        </p:tgtEl>
                                        <p:attrNameLst>
                                          <p:attrName>ppt_y</p:attrName>
                                        </p:attrNameLst>
                                      </p:cBhvr>
                                      <p:tavLst>
                                        <p:tav tm="0">
                                          <p:val>
                                            <p:strVal val="0-#ppt_h/2"/>
                                          </p:val>
                                        </p:tav>
                                        <p:tav tm="100000">
                                          <p:val>
                                            <p:strVal val="#ppt_y"/>
                                          </p:val>
                                        </p:tav>
                                      </p:tavLst>
                                    </p:anim>
                                  </p:childTnLst>
                                </p:cTn>
                              </p:par>
                              <p:par>
                                <p:cTn id="105" presetID="2" presetClass="entr" presetSubtype="1" fill="hold" grpId="0" nodeType="withEffect">
                                  <p:stCondLst>
                                    <p:cond delay="250"/>
                                  </p:stCondLst>
                                  <p:childTnLst>
                                    <p:set>
                                      <p:cBhvr>
                                        <p:cTn id="106" dur="1" fill="hold">
                                          <p:stCondLst>
                                            <p:cond delay="0"/>
                                          </p:stCondLst>
                                        </p:cTn>
                                        <p:tgtEl>
                                          <p:spTgt spid="28"/>
                                        </p:tgtEl>
                                        <p:attrNameLst>
                                          <p:attrName>style.visibility</p:attrName>
                                        </p:attrNameLst>
                                      </p:cBhvr>
                                      <p:to>
                                        <p:strVal val="visible"/>
                                      </p:to>
                                    </p:set>
                                    <p:anim calcmode="lin" valueType="num">
                                      <p:cBhvr additive="base">
                                        <p:cTn id="107" dur="500" fill="hold"/>
                                        <p:tgtEl>
                                          <p:spTgt spid="28"/>
                                        </p:tgtEl>
                                        <p:attrNameLst>
                                          <p:attrName>ppt_x</p:attrName>
                                        </p:attrNameLst>
                                      </p:cBhvr>
                                      <p:tavLst>
                                        <p:tav tm="0">
                                          <p:val>
                                            <p:strVal val="#ppt_x"/>
                                          </p:val>
                                        </p:tav>
                                        <p:tav tm="100000">
                                          <p:val>
                                            <p:strVal val="#ppt_x"/>
                                          </p:val>
                                        </p:tav>
                                      </p:tavLst>
                                    </p:anim>
                                    <p:anim calcmode="lin" valueType="num">
                                      <p:cBhvr additive="base">
                                        <p:cTn id="108" dur="500" fill="hold"/>
                                        <p:tgtEl>
                                          <p:spTgt spid="28"/>
                                        </p:tgtEl>
                                        <p:attrNameLst>
                                          <p:attrName>ppt_y</p:attrName>
                                        </p:attrNameLst>
                                      </p:cBhvr>
                                      <p:tavLst>
                                        <p:tav tm="0">
                                          <p:val>
                                            <p:strVal val="0-#ppt_h/2"/>
                                          </p:val>
                                        </p:tav>
                                        <p:tav tm="100000">
                                          <p:val>
                                            <p:strVal val="#ppt_y"/>
                                          </p:val>
                                        </p:tav>
                                      </p:tavLst>
                                    </p:anim>
                                  </p:childTnLst>
                                </p:cTn>
                              </p:par>
                            </p:childTnLst>
                          </p:cTn>
                        </p:par>
                        <p:par>
                          <p:cTn id="109" fill="hold">
                            <p:stCondLst>
                              <p:cond delay="19500"/>
                            </p:stCondLst>
                            <p:childTnLst>
                              <p:par>
                                <p:cTn id="110" presetID="2" presetClass="entr" presetSubtype="2" fill="hold" nodeType="afterEffect">
                                  <p:stCondLst>
                                    <p:cond delay="0"/>
                                  </p:stCondLst>
                                  <p:childTnLst>
                                    <p:set>
                                      <p:cBhvr>
                                        <p:cTn id="111" dur="1" fill="hold">
                                          <p:stCondLst>
                                            <p:cond delay="0"/>
                                          </p:stCondLst>
                                        </p:cTn>
                                        <p:tgtEl>
                                          <p:spTgt spid="29"/>
                                        </p:tgtEl>
                                        <p:attrNameLst>
                                          <p:attrName>style.visibility</p:attrName>
                                        </p:attrNameLst>
                                      </p:cBhvr>
                                      <p:to>
                                        <p:strVal val="visible"/>
                                      </p:to>
                                    </p:set>
                                    <p:anim calcmode="lin" valueType="num">
                                      <p:cBhvr additive="base">
                                        <p:cTn id="112" dur="500" fill="hold"/>
                                        <p:tgtEl>
                                          <p:spTgt spid="29"/>
                                        </p:tgtEl>
                                        <p:attrNameLst>
                                          <p:attrName>ppt_x</p:attrName>
                                        </p:attrNameLst>
                                      </p:cBhvr>
                                      <p:tavLst>
                                        <p:tav tm="0">
                                          <p:val>
                                            <p:strVal val="1+#ppt_w/2"/>
                                          </p:val>
                                        </p:tav>
                                        <p:tav tm="100000">
                                          <p:val>
                                            <p:strVal val="#ppt_x"/>
                                          </p:val>
                                        </p:tav>
                                      </p:tavLst>
                                    </p:anim>
                                    <p:anim calcmode="lin" valueType="num">
                                      <p:cBhvr additive="base">
                                        <p:cTn id="113" dur="500" fill="hold"/>
                                        <p:tgtEl>
                                          <p:spTgt spid="29"/>
                                        </p:tgtEl>
                                        <p:attrNameLst>
                                          <p:attrName>ppt_y</p:attrName>
                                        </p:attrNameLst>
                                      </p:cBhvr>
                                      <p:tavLst>
                                        <p:tav tm="0">
                                          <p:val>
                                            <p:strVal val="#ppt_y"/>
                                          </p:val>
                                        </p:tav>
                                        <p:tav tm="100000">
                                          <p:val>
                                            <p:strVal val="#ppt_y"/>
                                          </p:val>
                                        </p:tav>
                                      </p:tavLst>
                                    </p:anim>
                                  </p:childTnLst>
                                </p:cTn>
                              </p:par>
                              <p:par>
                                <p:cTn id="114" presetID="0" presetClass="path" presetSubtype="0" accel="50000" decel="50000" fill="hold" nodeType="withEffect">
                                  <p:stCondLst>
                                    <p:cond delay="500"/>
                                  </p:stCondLst>
                                  <p:childTnLst>
                                    <p:animMotion origin="layout" path="M -2.08333E-7 0.01204 C -0.01003 0.01319 -0.01875 0.01666 -0.02865 0.01782 C -0.03867 0.02199 -0.04805 0.02245 -0.05872 0.02384 C -0.15169 0.02199 -0.15352 0.03264 -0.20625 0.01458 C -0.21185 0.00949 -0.21302 0.00555 -0.2181 -0.00162 C -0.22604 -0.0125 -0.2345 -0.02384 -0.2457 -0.02778 C -0.27448 -0.05394 -0.34062 -0.04329 -0.36146 -0.04375 C -0.36992 -0.04653 -0.37865 -0.04792 -0.38737 -0.05093 C -0.39284 -0.05255 -0.39779 -0.05533 -0.40325 -0.05671 C -0.41094 -0.06065 -0.4194 -0.06482 -0.4276 -0.0669 C -0.44023 -0.07546 -0.45325 -0.08218 -0.46706 -0.08773 C -0.47187 -0.08935 -0.47591 -0.09259 -0.48034 -0.09537 C -0.49102 -0.10116 -0.50352 -0.10556 -0.51471 -0.1081 C -0.54075 -0.10718 -0.56602 -0.10556 -0.5918 -0.10648 C -0.60352 -0.11204 -0.61523 -0.11644 -0.62617 -0.12408 C -0.63112 -0.12755 -0.63607 -0.13102 -0.64154 -0.1331 C -0.65195 -0.14144 -0.63958 -0.13241 -0.64987 -0.1375 C -0.6543 -0.14028 -0.65872 -0.14398 -0.66341 -0.14676 C -0.6681 -0.14954 -0.66497 -0.1463 -0.66914 -0.14908 C -0.67695 -0.15417 -0.6849 -0.15926 -0.69336 -0.16273 C -0.70091 -0.16945 -0.70924 -0.17639 -0.71771 -0.18125 C -0.72409 -0.19005 -0.73424 -0.19421 -0.73945 -0.20509 C -0.74062 -0.20764 -0.74206 -0.20949 -0.74271 -0.21181 C -0.74336 -0.21366 -0.74362 -0.21597 -0.7444 -0.21783 C -0.74648 -0.22246 -0.74987 -0.2257 -0.75208 -0.23033 C -0.7569 -0.24005 -0.76094 -0.24584 -0.76706 -0.25417 " pathEditMode="relative" rAng="0" ptsTypes="AAAAAAAAAAAAAAAAAAAAAAAAAA">
                                      <p:cBhvr>
                                        <p:cTn id="115" dur="6500" fill="hold"/>
                                        <p:tgtEl>
                                          <p:spTgt spid="29"/>
                                        </p:tgtEl>
                                        <p:attrNameLst>
                                          <p:attrName>ppt_x</p:attrName>
                                          <p:attrName>ppt_y</p:attrName>
                                        </p:attrNameLst>
                                      </p:cBhvr>
                                      <p:rCtr x="-38359" y="-12662"/>
                                    </p:animMotion>
                                  </p:childTnLst>
                                </p:cTn>
                              </p:par>
                              <p:par>
                                <p:cTn id="116" presetID="8" presetClass="emph" presetSubtype="0" repeatCount="2000" fill="hold" grpId="1" nodeType="withEffect">
                                  <p:stCondLst>
                                    <p:cond delay="0"/>
                                  </p:stCondLst>
                                  <p:childTnLst>
                                    <p:animRot by="21600000">
                                      <p:cBhvr>
                                        <p:cTn id="117" dur="3500" fill="hold"/>
                                        <p:tgtEl>
                                          <p:spTgt spid="27"/>
                                        </p:tgtEl>
                                        <p:attrNameLst>
                                          <p:attrName>r</p:attrName>
                                        </p:attrNameLst>
                                      </p:cBhvr>
                                    </p:animRot>
                                  </p:childTnLst>
                                </p:cTn>
                              </p:par>
                              <p:par>
                                <p:cTn id="118" presetID="6" presetClass="emph" presetSubtype="0" repeatCount="2000" autoRev="1" fill="hold" grpId="1" nodeType="withEffect">
                                  <p:stCondLst>
                                    <p:cond delay="0"/>
                                  </p:stCondLst>
                                  <p:childTnLst>
                                    <p:animScale>
                                      <p:cBhvr>
                                        <p:cTn id="119" dur="2000" fill="hold"/>
                                        <p:tgtEl>
                                          <p:spTgt spid="28"/>
                                        </p:tgtEl>
                                      </p:cBhvr>
                                      <p:by x="150000" y="150000"/>
                                    </p:animScale>
                                  </p:childTnLst>
                                </p:cTn>
                              </p:par>
                            </p:childTnLst>
                          </p:cTn>
                        </p:par>
                        <p:par>
                          <p:cTn id="120" fill="hold">
                            <p:stCondLst>
                              <p:cond delay="27500"/>
                            </p:stCondLst>
                            <p:childTnLst>
                              <p:par>
                                <p:cTn id="121" presetID="2" presetClass="entr" presetSubtype="1" fill="hold" grpId="0" nodeType="afterEffect">
                                  <p:stCondLst>
                                    <p:cond delay="0"/>
                                  </p:stCondLst>
                                  <p:childTnLst>
                                    <p:set>
                                      <p:cBhvr>
                                        <p:cTn id="122" dur="1" fill="hold">
                                          <p:stCondLst>
                                            <p:cond delay="0"/>
                                          </p:stCondLst>
                                        </p:cTn>
                                        <p:tgtEl>
                                          <p:spTgt spid="30"/>
                                        </p:tgtEl>
                                        <p:attrNameLst>
                                          <p:attrName>style.visibility</p:attrName>
                                        </p:attrNameLst>
                                      </p:cBhvr>
                                      <p:to>
                                        <p:strVal val="visible"/>
                                      </p:to>
                                    </p:set>
                                    <p:anim calcmode="lin" valueType="num">
                                      <p:cBhvr additive="base">
                                        <p:cTn id="123" dur="500" fill="hold"/>
                                        <p:tgtEl>
                                          <p:spTgt spid="30"/>
                                        </p:tgtEl>
                                        <p:attrNameLst>
                                          <p:attrName>ppt_x</p:attrName>
                                        </p:attrNameLst>
                                      </p:cBhvr>
                                      <p:tavLst>
                                        <p:tav tm="0">
                                          <p:val>
                                            <p:strVal val="#ppt_x"/>
                                          </p:val>
                                        </p:tav>
                                        <p:tav tm="100000">
                                          <p:val>
                                            <p:strVal val="#ppt_x"/>
                                          </p:val>
                                        </p:tav>
                                      </p:tavLst>
                                    </p:anim>
                                    <p:anim calcmode="lin" valueType="num">
                                      <p:cBhvr additive="base">
                                        <p:cTn id="124" dur="500" fill="hold"/>
                                        <p:tgtEl>
                                          <p:spTgt spid="30"/>
                                        </p:tgtEl>
                                        <p:attrNameLst>
                                          <p:attrName>ppt_y</p:attrName>
                                        </p:attrNameLst>
                                      </p:cBhvr>
                                      <p:tavLst>
                                        <p:tav tm="0">
                                          <p:val>
                                            <p:strVal val="0-#ppt_h/2"/>
                                          </p:val>
                                        </p:tav>
                                        <p:tav tm="100000">
                                          <p:val>
                                            <p:strVal val="#ppt_y"/>
                                          </p:val>
                                        </p:tav>
                                      </p:tavLst>
                                    </p:anim>
                                  </p:childTnLst>
                                </p:cTn>
                              </p:par>
                              <p:par>
                                <p:cTn id="125" presetID="2" presetClass="entr" presetSubtype="1" fill="hold" grpId="0" nodeType="withEffect">
                                  <p:stCondLst>
                                    <p:cond delay="250"/>
                                  </p:stCondLst>
                                  <p:childTnLst>
                                    <p:set>
                                      <p:cBhvr>
                                        <p:cTn id="126" dur="1" fill="hold">
                                          <p:stCondLst>
                                            <p:cond delay="0"/>
                                          </p:stCondLst>
                                        </p:cTn>
                                        <p:tgtEl>
                                          <p:spTgt spid="31"/>
                                        </p:tgtEl>
                                        <p:attrNameLst>
                                          <p:attrName>style.visibility</p:attrName>
                                        </p:attrNameLst>
                                      </p:cBhvr>
                                      <p:to>
                                        <p:strVal val="visible"/>
                                      </p:to>
                                    </p:set>
                                    <p:anim calcmode="lin" valueType="num">
                                      <p:cBhvr additive="base">
                                        <p:cTn id="127" dur="500" fill="hold"/>
                                        <p:tgtEl>
                                          <p:spTgt spid="31"/>
                                        </p:tgtEl>
                                        <p:attrNameLst>
                                          <p:attrName>ppt_x</p:attrName>
                                        </p:attrNameLst>
                                      </p:cBhvr>
                                      <p:tavLst>
                                        <p:tav tm="0">
                                          <p:val>
                                            <p:strVal val="#ppt_x"/>
                                          </p:val>
                                        </p:tav>
                                        <p:tav tm="100000">
                                          <p:val>
                                            <p:strVal val="#ppt_x"/>
                                          </p:val>
                                        </p:tav>
                                      </p:tavLst>
                                    </p:anim>
                                    <p:anim calcmode="lin" valueType="num">
                                      <p:cBhvr additive="base">
                                        <p:cTn id="128" dur="500" fill="hold"/>
                                        <p:tgtEl>
                                          <p:spTgt spid="31"/>
                                        </p:tgtEl>
                                        <p:attrNameLst>
                                          <p:attrName>ppt_y</p:attrName>
                                        </p:attrNameLst>
                                      </p:cBhvr>
                                      <p:tavLst>
                                        <p:tav tm="0">
                                          <p:val>
                                            <p:strVal val="0-#ppt_h/2"/>
                                          </p:val>
                                        </p:tav>
                                        <p:tav tm="100000">
                                          <p:val>
                                            <p:strVal val="#ppt_y"/>
                                          </p:val>
                                        </p:tav>
                                      </p:tavLst>
                                    </p:anim>
                                  </p:childTnLst>
                                </p:cTn>
                              </p:par>
                              <p:par>
                                <p:cTn id="129" presetID="2" presetClass="entr" presetSubtype="1" fill="hold" grpId="0" nodeType="withEffect">
                                  <p:stCondLst>
                                    <p:cond delay="500"/>
                                  </p:stCondLst>
                                  <p:childTnLst>
                                    <p:set>
                                      <p:cBhvr>
                                        <p:cTn id="130" dur="1" fill="hold">
                                          <p:stCondLst>
                                            <p:cond delay="0"/>
                                          </p:stCondLst>
                                        </p:cTn>
                                        <p:tgtEl>
                                          <p:spTgt spid="32"/>
                                        </p:tgtEl>
                                        <p:attrNameLst>
                                          <p:attrName>style.visibility</p:attrName>
                                        </p:attrNameLst>
                                      </p:cBhvr>
                                      <p:to>
                                        <p:strVal val="visible"/>
                                      </p:to>
                                    </p:set>
                                    <p:anim calcmode="lin" valueType="num">
                                      <p:cBhvr additive="base">
                                        <p:cTn id="131" dur="500" fill="hold"/>
                                        <p:tgtEl>
                                          <p:spTgt spid="32"/>
                                        </p:tgtEl>
                                        <p:attrNameLst>
                                          <p:attrName>ppt_x</p:attrName>
                                        </p:attrNameLst>
                                      </p:cBhvr>
                                      <p:tavLst>
                                        <p:tav tm="0">
                                          <p:val>
                                            <p:strVal val="#ppt_x"/>
                                          </p:val>
                                        </p:tav>
                                        <p:tav tm="100000">
                                          <p:val>
                                            <p:strVal val="#ppt_x"/>
                                          </p:val>
                                        </p:tav>
                                      </p:tavLst>
                                    </p:anim>
                                    <p:anim calcmode="lin" valueType="num">
                                      <p:cBhvr additive="base">
                                        <p:cTn id="132" dur="500" fill="hold"/>
                                        <p:tgtEl>
                                          <p:spTgt spid="32"/>
                                        </p:tgtEl>
                                        <p:attrNameLst>
                                          <p:attrName>ppt_y</p:attrName>
                                        </p:attrNameLst>
                                      </p:cBhvr>
                                      <p:tavLst>
                                        <p:tav tm="0">
                                          <p:val>
                                            <p:strVal val="0-#ppt_h/2"/>
                                          </p:val>
                                        </p:tav>
                                        <p:tav tm="100000">
                                          <p:val>
                                            <p:strVal val="#ppt_y"/>
                                          </p:val>
                                        </p:tav>
                                      </p:tavLst>
                                    </p:anim>
                                  </p:childTnLst>
                                </p:cTn>
                              </p:par>
                              <p:par>
                                <p:cTn id="133" presetID="8" presetClass="emph" presetSubtype="0" repeatCount="2000" fill="hold" grpId="1" nodeType="withEffect">
                                  <p:stCondLst>
                                    <p:cond delay="0"/>
                                  </p:stCondLst>
                                  <p:childTnLst>
                                    <p:animRot by="21600000">
                                      <p:cBhvr>
                                        <p:cTn id="134" dur="3500" fill="hold"/>
                                        <p:tgtEl>
                                          <p:spTgt spid="30"/>
                                        </p:tgtEl>
                                        <p:attrNameLst>
                                          <p:attrName>r</p:attrName>
                                        </p:attrNameLst>
                                      </p:cBhvr>
                                    </p:animRot>
                                  </p:childTnLst>
                                </p:cTn>
                              </p:par>
                              <p:par>
                                <p:cTn id="135" presetID="8" presetClass="emph" presetSubtype="0" repeatCount="2000" fill="hold" grpId="1" nodeType="withEffect">
                                  <p:stCondLst>
                                    <p:cond delay="0"/>
                                  </p:stCondLst>
                                  <p:childTnLst>
                                    <p:animRot by="21600000">
                                      <p:cBhvr>
                                        <p:cTn id="136" dur="3500" fill="hold"/>
                                        <p:tgtEl>
                                          <p:spTgt spid="32"/>
                                        </p:tgtEl>
                                        <p:attrNameLst>
                                          <p:attrName>r</p:attrName>
                                        </p:attrNameLst>
                                      </p:cBhvr>
                                    </p:animRot>
                                  </p:childTnLst>
                                </p:cTn>
                              </p:par>
                              <p:par>
                                <p:cTn id="137" presetID="6" presetClass="emph" presetSubtype="0" repeatCount="2000" autoRev="1" fill="hold" grpId="1" nodeType="withEffect">
                                  <p:stCondLst>
                                    <p:cond delay="0"/>
                                  </p:stCondLst>
                                  <p:childTnLst>
                                    <p:animScale>
                                      <p:cBhvr>
                                        <p:cTn id="138" dur="2000" fill="hold"/>
                                        <p:tgtEl>
                                          <p:spTgt spid="31"/>
                                        </p:tgtEl>
                                      </p:cBhvr>
                                      <p:by x="150000" y="150000"/>
                                    </p:animScale>
                                  </p:childTnLst>
                                </p:cTn>
                              </p:par>
                            </p:childTnLst>
                          </p:cTn>
                        </p:par>
                        <p:par>
                          <p:cTn id="139" fill="hold">
                            <p:stCondLst>
                              <p:cond delay="35500"/>
                            </p:stCondLst>
                            <p:childTnLst>
                              <p:par>
                                <p:cTn id="140" presetID="37" presetClass="entr" presetSubtype="0" fill="hold" nodeType="afterEffect">
                                  <p:stCondLst>
                                    <p:cond delay="0"/>
                                  </p:stCondLst>
                                  <p:childTnLst>
                                    <p:set>
                                      <p:cBhvr>
                                        <p:cTn id="141" dur="1" fill="hold">
                                          <p:stCondLst>
                                            <p:cond delay="0"/>
                                          </p:stCondLst>
                                        </p:cTn>
                                        <p:tgtEl>
                                          <p:spTgt spid="33"/>
                                        </p:tgtEl>
                                        <p:attrNameLst>
                                          <p:attrName>style.visibility</p:attrName>
                                        </p:attrNameLst>
                                      </p:cBhvr>
                                      <p:to>
                                        <p:strVal val="visible"/>
                                      </p:to>
                                    </p:set>
                                    <p:animEffect transition="in" filter="fade">
                                      <p:cBhvr>
                                        <p:cTn id="142" dur="1000"/>
                                        <p:tgtEl>
                                          <p:spTgt spid="33"/>
                                        </p:tgtEl>
                                      </p:cBhvr>
                                    </p:animEffect>
                                    <p:anim calcmode="lin" valueType="num">
                                      <p:cBhvr>
                                        <p:cTn id="143" dur="1000" fill="hold"/>
                                        <p:tgtEl>
                                          <p:spTgt spid="33"/>
                                        </p:tgtEl>
                                        <p:attrNameLst>
                                          <p:attrName>ppt_x</p:attrName>
                                        </p:attrNameLst>
                                      </p:cBhvr>
                                      <p:tavLst>
                                        <p:tav tm="0">
                                          <p:val>
                                            <p:strVal val="#ppt_x"/>
                                          </p:val>
                                        </p:tav>
                                        <p:tav tm="100000">
                                          <p:val>
                                            <p:strVal val="#ppt_x"/>
                                          </p:val>
                                        </p:tav>
                                      </p:tavLst>
                                    </p:anim>
                                    <p:anim calcmode="lin" valueType="num">
                                      <p:cBhvr>
                                        <p:cTn id="144" dur="900" decel="100000" fill="hold"/>
                                        <p:tgtEl>
                                          <p:spTgt spid="33"/>
                                        </p:tgtEl>
                                        <p:attrNameLst>
                                          <p:attrName>ppt_y</p:attrName>
                                        </p:attrNameLst>
                                      </p:cBhvr>
                                      <p:tavLst>
                                        <p:tav tm="0">
                                          <p:val>
                                            <p:strVal val="#ppt_y+1"/>
                                          </p:val>
                                        </p:tav>
                                        <p:tav tm="100000">
                                          <p:val>
                                            <p:strVal val="#ppt_y-.03"/>
                                          </p:val>
                                        </p:tav>
                                      </p:tavLst>
                                    </p:anim>
                                    <p:anim calcmode="lin" valueType="num">
                                      <p:cBhvr>
                                        <p:cTn id="145" dur="100" accel="100000" fill="hold">
                                          <p:stCondLst>
                                            <p:cond delay="900"/>
                                          </p:stCondLst>
                                        </p:cTn>
                                        <p:tgtEl>
                                          <p:spTgt spid="33"/>
                                        </p:tgtEl>
                                        <p:attrNameLst>
                                          <p:attrName>ppt_y</p:attrName>
                                        </p:attrNameLst>
                                      </p:cBhvr>
                                      <p:tavLst>
                                        <p:tav tm="0">
                                          <p:val>
                                            <p:strVal val="#ppt_y-.03"/>
                                          </p:val>
                                        </p:tav>
                                        <p:tav tm="100000">
                                          <p:val>
                                            <p:strVal val="#ppt_y"/>
                                          </p:val>
                                        </p:tav>
                                      </p:tavLst>
                                    </p:anim>
                                  </p:childTnLst>
                                </p:cTn>
                              </p:par>
                              <p:par>
                                <p:cTn id="146" presetID="2" presetClass="entr" presetSubtype="1" fill="hold" grpId="0" nodeType="withEffect">
                                  <p:stCondLst>
                                    <p:cond delay="0"/>
                                  </p:stCondLst>
                                  <p:childTnLst>
                                    <p:set>
                                      <p:cBhvr>
                                        <p:cTn id="147" dur="1" fill="hold">
                                          <p:stCondLst>
                                            <p:cond delay="0"/>
                                          </p:stCondLst>
                                        </p:cTn>
                                        <p:tgtEl>
                                          <p:spTgt spid="35"/>
                                        </p:tgtEl>
                                        <p:attrNameLst>
                                          <p:attrName>style.visibility</p:attrName>
                                        </p:attrNameLst>
                                      </p:cBhvr>
                                      <p:to>
                                        <p:strVal val="visible"/>
                                      </p:to>
                                    </p:set>
                                    <p:anim calcmode="lin" valueType="num">
                                      <p:cBhvr additive="base">
                                        <p:cTn id="148" dur="750" fill="hold"/>
                                        <p:tgtEl>
                                          <p:spTgt spid="35"/>
                                        </p:tgtEl>
                                        <p:attrNameLst>
                                          <p:attrName>ppt_x</p:attrName>
                                        </p:attrNameLst>
                                      </p:cBhvr>
                                      <p:tavLst>
                                        <p:tav tm="0">
                                          <p:val>
                                            <p:strVal val="#ppt_x"/>
                                          </p:val>
                                        </p:tav>
                                        <p:tav tm="100000">
                                          <p:val>
                                            <p:strVal val="#ppt_x"/>
                                          </p:val>
                                        </p:tav>
                                      </p:tavLst>
                                    </p:anim>
                                    <p:anim calcmode="lin" valueType="num">
                                      <p:cBhvr additive="base">
                                        <p:cTn id="149" dur="750" fill="hold"/>
                                        <p:tgtEl>
                                          <p:spTgt spid="35"/>
                                        </p:tgtEl>
                                        <p:attrNameLst>
                                          <p:attrName>ppt_y</p:attrName>
                                        </p:attrNameLst>
                                      </p:cBhvr>
                                      <p:tavLst>
                                        <p:tav tm="0">
                                          <p:val>
                                            <p:strVal val="0-#ppt_h/2"/>
                                          </p:val>
                                        </p:tav>
                                        <p:tav tm="100000">
                                          <p:val>
                                            <p:strVal val="#ppt_y"/>
                                          </p:val>
                                        </p:tav>
                                      </p:tavLst>
                                    </p:anim>
                                  </p:childTnLst>
                                </p:cTn>
                              </p:par>
                              <p:par>
                                <p:cTn id="150" presetID="2" presetClass="entr" presetSubtype="1" fill="hold" grpId="0" nodeType="withEffect">
                                  <p:stCondLst>
                                    <p:cond delay="0"/>
                                  </p:stCondLst>
                                  <p:childTnLst>
                                    <p:set>
                                      <p:cBhvr>
                                        <p:cTn id="151" dur="1" fill="hold">
                                          <p:stCondLst>
                                            <p:cond delay="0"/>
                                          </p:stCondLst>
                                        </p:cTn>
                                        <p:tgtEl>
                                          <p:spTgt spid="36"/>
                                        </p:tgtEl>
                                        <p:attrNameLst>
                                          <p:attrName>style.visibility</p:attrName>
                                        </p:attrNameLst>
                                      </p:cBhvr>
                                      <p:to>
                                        <p:strVal val="visible"/>
                                      </p:to>
                                    </p:set>
                                    <p:anim calcmode="lin" valueType="num">
                                      <p:cBhvr additive="base">
                                        <p:cTn id="152" dur="500" fill="hold"/>
                                        <p:tgtEl>
                                          <p:spTgt spid="36"/>
                                        </p:tgtEl>
                                        <p:attrNameLst>
                                          <p:attrName>ppt_x</p:attrName>
                                        </p:attrNameLst>
                                      </p:cBhvr>
                                      <p:tavLst>
                                        <p:tav tm="0">
                                          <p:val>
                                            <p:strVal val="#ppt_x"/>
                                          </p:val>
                                        </p:tav>
                                        <p:tav tm="100000">
                                          <p:val>
                                            <p:strVal val="#ppt_x"/>
                                          </p:val>
                                        </p:tav>
                                      </p:tavLst>
                                    </p:anim>
                                    <p:anim calcmode="lin" valueType="num">
                                      <p:cBhvr additive="base">
                                        <p:cTn id="153" dur="500" fill="hold"/>
                                        <p:tgtEl>
                                          <p:spTgt spid="36"/>
                                        </p:tgtEl>
                                        <p:attrNameLst>
                                          <p:attrName>ppt_y</p:attrName>
                                        </p:attrNameLst>
                                      </p:cBhvr>
                                      <p:tavLst>
                                        <p:tav tm="0">
                                          <p:val>
                                            <p:strVal val="0-#ppt_h/2"/>
                                          </p:val>
                                        </p:tav>
                                        <p:tav tm="100000">
                                          <p:val>
                                            <p:strVal val="#ppt_y"/>
                                          </p:val>
                                        </p:tav>
                                      </p:tavLst>
                                    </p:anim>
                                  </p:childTnLst>
                                </p:cTn>
                              </p:par>
                              <p:par>
                                <p:cTn id="154" presetID="8" presetClass="emph" presetSubtype="0" repeatCount="2000" fill="hold" grpId="1" nodeType="withEffect">
                                  <p:stCondLst>
                                    <p:cond delay="0"/>
                                  </p:stCondLst>
                                  <p:childTnLst>
                                    <p:animRot by="-21600000">
                                      <p:cBhvr>
                                        <p:cTn id="155" dur="3500" fill="hold"/>
                                        <p:tgtEl>
                                          <p:spTgt spid="35"/>
                                        </p:tgtEl>
                                        <p:attrNameLst>
                                          <p:attrName>r</p:attrName>
                                        </p:attrNameLst>
                                      </p:cBhvr>
                                    </p:animRot>
                                  </p:childTnLst>
                                </p:cTn>
                              </p:par>
                              <p:par>
                                <p:cTn id="156" presetID="8" presetClass="emph" presetSubtype="0" repeatCount="2000" fill="hold" grpId="1" nodeType="withEffect">
                                  <p:stCondLst>
                                    <p:cond delay="0"/>
                                  </p:stCondLst>
                                  <p:childTnLst>
                                    <p:animRot by="-21600000">
                                      <p:cBhvr>
                                        <p:cTn id="157" dur="3500" fill="hold"/>
                                        <p:tgtEl>
                                          <p:spTgt spid="36"/>
                                        </p:tgtEl>
                                        <p:attrNameLst>
                                          <p:attrName>r</p:attrName>
                                        </p:attrNameLst>
                                      </p:cBhvr>
                                    </p:animRot>
                                  </p:childTnLst>
                                </p:cTn>
                              </p:par>
                              <p:par>
                                <p:cTn id="158" presetID="2" presetClass="entr" presetSubtype="1" fill="hold" grpId="0" nodeType="withEffect">
                                  <p:stCondLst>
                                    <p:cond delay="0"/>
                                  </p:stCondLst>
                                  <p:childTnLst>
                                    <p:set>
                                      <p:cBhvr>
                                        <p:cTn id="159" dur="1" fill="hold">
                                          <p:stCondLst>
                                            <p:cond delay="0"/>
                                          </p:stCondLst>
                                        </p:cTn>
                                        <p:tgtEl>
                                          <p:spTgt spid="37"/>
                                        </p:tgtEl>
                                        <p:attrNameLst>
                                          <p:attrName>style.visibility</p:attrName>
                                        </p:attrNameLst>
                                      </p:cBhvr>
                                      <p:to>
                                        <p:strVal val="visible"/>
                                      </p:to>
                                    </p:set>
                                    <p:anim calcmode="lin" valueType="num">
                                      <p:cBhvr additive="base">
                                        <p:cTn id="160" dur="500" fill="hold"/>
                                        <p:tgtEl>
                                          <p:spTgt spid="37"/>
                                        </p:tgtEl>
                                        <p:attrNameLst>
                                          <p:attrName>ppt_x</p:attrName>
                                        </p:attrNameLst>
                                      </p:cBhvr>
                                      <p:tavLst>
                                        <p:tav tm="0">
                                          <p:val>
                                            <p:strVal val="#ppt_x"/>
                                          </p:val>
                                        </p:tav>
                                        <p:tav tm="100000">
                                          <p:val>
                                            <p:strVal val="#ppt_x"/>
                                          </p:val>
                                        </p:tav>
                                      </p:tavLst>
                                    </p:anim>
                                    <p:anim calcmode="lin" valueType="num">
                                      <p:cBhvr additive="base">
                                        <p:cTn id="161" dur="500" fill="hold"/>
                                        <p:tgtEl>
                                          <p:spTgt spid="37"/>
                                        </p:tgtEl>
                                        <p:attrNameLst>
                                          <p:attrName>ppt_y</p:attrName>
                                        </p:attrNameLst>
                                      </p:cBhvr>
                                      <p:tavLst>
                                        <p:tav tm="0">
                                          <p:val>
                                            <p:strVal val="0-#ppt_h/2"/>
                                          </p:val>
                                        </p:tav>
                                        <p:tav tm="100000">
                                          <p:val>
                                            <p:strVal val="#ppt_y"/>
                                          </p:val>
                                        </p:tav>
                                      </p:tavLst>
                                    </p:anim>
                                  </p:childTnLst>
                                </p:cTn>
                              </p:par>
                              <p:par>
                                <p:cTn id="162" presetID="2" presetClass="entr" presetSubtype="1" fill="hold" grpId="0" nodeType="withEffect">
                                  <p:stCondLst>
                                    <p:cond delay="250"/>
                                  </p:stCondLst>
                                  <p:childTnLst>
                                    <p:set>
                                      <p:cBhvr>
                                        <p:cTn id="163" dur="1" fill="hold">
                                          <p:stCondLst>
                                            <p:cond delay="0"/>
                                          </p:stCondLst>
                                        </p:cTn>
                                        <p:tgtEl>
                                          <p:spTgt spid="38"/>
                                        </p:tgtEl>
                                        <p:attrNameLst>
                                          <p:attrName>style.visibility</p:attrName>
                                        </p:attrNameLst>
                                      </p:cBhvr>
                                      <p:to>
                                        <p:strVal val="visible"/>
                                      </p:to>
                                    </p:set>
                                    <p:anim calcmode="lin" valueType="num">
                                      <p:cBhvr additive="base">
                                        <p:cTn id="164" dur="500" fill="hold"/>
                                        <p:tgtEl>
                                          <p:spTgt spid="38"/>
                                        </p:tgtEl>
                                        <p:attrNameLst>
                                          <p:attrName>ppt_x</p:attrName>
                                        </p:attrNameLst>
                                      </p:cBhvr>
                                      <p:tavLst>
                                        <p:tav tm="0">
                                          <p:val>
                                            <p:strVal val="#ppt_x"/>
                                          </p:val>
                                        </p:tav>
                                        <p:tav tm="100000">
                                          <p:val>
                                            <p:strVal val="#ppt_x"/>
                                          </p:val>
                                        </p:tav>
                                      </p:tavLst>
                                    </p:anim>
                                    <p:anim calcmode="lin" valueType="num">
                                      <p:cBhvr additive="base">
                                        <p:cTn id="165" dur="500" fill="hold"/>
                                        <p:tgtEl>
                                          <p:spTgt spid="38"/>
                                        </p:tgtEl>
                                        <p:attrNameLst>
                                          <p:attrName>ppt_y</p:attrName>
                                        </p:attrNameLst>
                                      </p:cBhvr>
                                      <p:tavLst>
                                        <p:tav tm="0">
                                          <p:val>
                                            <p:strVal val="0-#ppt_h/2"/>
                                          </p:val>
                                        </p:tav>
                                        <p:tav tm="100000">
                                          <p:val>
                                            <p:strVal val="#ppt_y"/>
                                          </p:val>
                                        </p:tav>
                                      </p:tavLst>
                                    </p:anim>
                                  </p:childTnLst>
                                </p:cTn>
                              </p:par>
                            </p:childTnLst>
                          </p:cTn>
                        </p:par>
                        <p:par>
                          <p:cTn id="166" fill="hold">
                            <p:stCondLst>
                              <p:cond delay="42500"/>
                            </p:stCondLst>
                            <p:childTnLst>
                              <p:par>
                                <p:cTn id="167" presetID="2" presetClass="entr" presetSubtype="2" fill="hold" nodeType="afterEffect">
                                  <p:stCondLst>
                                    <p:cond delay="0"/>
                                  </p:stCondLst>
                                  <p:childTnLst>
                                    <p:set>
                                      <p:cBhvr>
                                        <p:cTn id="168" dur="1" fill="hold">
                                          <p:stCondLst>
                                            <p:cond delay="0"/>
                                          </p:stCondLst>
                                        </p:cTn>
                                        <p:tgtEl>
                                          <p:spTgt spid="39"/>
                                        </p:tgtEl>
                                        <p:attrNameLst>
                                          <p:attrName>style.visibility</p:attrName>
                                        </p:attrNameLst>
                                      </p:cBhvr>
                                      <p:to>
                                        <p:strVal val="visible"/>
                                      </p:to>
                                    </p:set>
                                    <p:anim calcmode="lin" valueType="num">
                                      <p:cBhvr additive="base">
                                        <p:cTn id="169" dur="500" fill="hold"/>
                                        <p:tgtEl>
                                          <p:spTgt spid="39"/>
                                        </p:tgtEl>
                                        <p:attrNameLst>
                                          <p:attrName>ppt_x</p:attrName>
                                        </p:attrNameLst>
                                      </p:cBhvr>
                                      <p:tavLst>
                                        <p:tav tm="0">
                                          <p:val>
                                            <p:strVal val="1+#ppt_w/2"/>
                                          </p:val>
                                        </p:tav>
                                        <p:tav tm="100000">
                                          <p:val>
                                            <p:strVal val="#ppt_x"/>
                                          </p:val>
                                        </p:tav>
                                      </p:tavLst>
                                    </p:anim>
                                    <p:anim calcmode="lin" valueType="num">
                                      <p:cBhvr additive="base">
                                        <p:cTn id="170" dur="500" fill="hold"/>
                                        <p:tgtEl>
                                          <p:spTgt spid="39"/>
                                        </p:tgtEl>
                                        <p:attrNameLst>
                                          <p:attrName>ppt_y</p:attrName>
                                        </p:attrNameLst>
                                      </p:cBhvr>
                                      <p:tavLst>
                                        <p:tav tm="0">
                                          <p:val>
                                            <p:strVal val="#ppt_y"/>
                                          </p:val>
                                        </p:tav>
                                        <p:tav tm="100000">
                                          <p:val>
                                            <p:strVal val="#ppt_y"/>
                                          </p:val>
                                        </p:tav>
                                      </p:tavLst>
                                    </p:anim>
                                  </p:childTnLst>
                                </p:cTn>
                              </p:par>
                              <p:par>
                                <p:cTn id="171" presetID="0" presetClass="path" presetSubtype="0" accel="50000" decel="50000" fill="hold" nodeType="withEffect">
                                  <p:stCondLst>
                                    <p:cond delay="500"/>
                                  </p:stCondLst>
                                  <p:childTnLst>
                                    <p:animMotion origin="layout" path="M -3.33333E-6 0.01203 C -0.01002 0.01319 -0.01875 0.01666 -0.02864 0.01782 C -0.03867 0.02199 -0.04804 0.02245 -0.05872 0.02384 C -0.15169 0.02199 -0.15351 0.03264 -0.20625 0.01458 C -0.21185 0.00949 -0.21302 0.00555 -0.2181 -0.00162 C -0.22604 -0.01227 -0.2345 -0.02385 -0.2457 -0.02778 C -0.27448 -0.05371 -0.34062 -0.04329 -0.36145 -0.04375 C -0.36992 -0.04653 -0.37864 -0.04792 -0.38737 -0.0507 C -0.39284 -0.05255 -0.39778 -0.05533 -0.40325 -0.05648 C -0.41093 -0.06042 -0.4194 -0.06482 -0.4276 -0.06667 C -0.44023 -0.07547 -0.45325 -0.08218 -0.46705 -0.0875 C -0.47187 -0.08935 -0.47591 -0.0926 -0.48034 -0.09537 C -0.49101 -0.10093 -0.50351 -0.10556 -0.51471 -0.1081 C -0.54075 -0.10695 -0.56601 -0.10556 -0.59179 -0.10648 C -0.60351 -0.11204 -0.61523 -0.11644 -0.62617 -0.12408 C -0.63112 -0.12755 -0.63606 -0.13102 -0.64153 -0.1331 C -0.65195 -0.14144 -0.63958 -0.13241 -0.64987 -0.1375 C -0.65429 -0.14028 -0.65872 -0.14398 -0.66341 -0.14676 C -0.6681 -0.14954 -0.66497 -0.1463 -0.66914 -0.14908 C -0.67695 -0.15417 -0.68489 -0.15926 -0.69336 -0.16273 C -0.70091 -0.16945 -0.70924 -0.17639 -0.7177 -0.18102 C -0.72409 -0.19005 -0.73424 -0.19422 -0.73945 -0.2051 C -0.74062 -0.20764 -0.74205 -0.20949 -0.7427 -0.21181 C -0.74336 -0.21366 -0.74362 -0.21598 -0.7444 -0.21783 C -0.74648 -0.22246 -0.74987 -0.2257 -0.75208 -0.23033 C -0.7569 -0.24005 -0.76093 -0.24584 -0.76705 -0.25417 " pathEditMode="relative" rAng="0" ptsTypes="AAAAAAAAAAAAAAAAAAAAAAAAAA">
                                      <p:cBhvr>
                                        <p:cTn id="172" dur="6500" fill="hold"/>
                                        <p:tgtEl>
                                          <p:spTgt spid="39"/>
                                        </p:tgtEl>
                                        <p:attrNameLst>
                                          <p:attrName>ppt_x</p:attrName>
                                          <p:attrName>ppt_y</p:attrName>
                                        </p:attrNameLst>
                                      </p:cBhvr>
                                      <p:rCtr x="-38359" y="-12662"/>
                                    </p:animMotion>
                                  </p:childTnLst>
                                </p:cTn>
                              </p:par>
                              <p:par>
                                <p:cTn id="173" presetID="8" presetClass="emph" presetSubtype="0" repeatCount="2000" fill="hold" grpId="1" nodeType="withEffect">
                                  <p:stCondLst>
                                    <p:cond delay="0"/>
                                  </p:stCondLst>
                                  <p:childTnLst>
                                    <p:animRot by="21600000">
                                      <p:cBhvr>
                                        <p:cTn id="174" dur="3500" fill="hold"/>
                                        <p:tgtEl>
                                          <p:spTgt spid="37"/>
                                        </p:tgtEl>
                                        <p:attrNameLst>
                                          <p:attrName>r</p:attrName>
                                        </p:attrNameLst>
                                      </p:cBhvr>
                                    </p:animRot>
                                  </p:childTnLst>
                                </p:cTn>
                              </p:par>
                              <p:par>
                                <p:cTn id="175" presetID="6" presetClass="emph" presetSubtype="0" repeatCount="2000" autoRev="1" fill="hold" grpId="1" nodeType="withEffect">
                                  <p:stCondLst>
                                    <p:cond delay="0"/>
                                  </p:stCondLst>
                                  <p:childTnLst>
                                    <p:animScale>
                                      <p:cBhvr>
                                        <p:cTn id="176" dur="2000" fill="hold"/>
                                        <p:tgtEl>
                                          <p:spTgt spid="38"/>
                                        </p:tgtEl>
                                      </p:cBhvr>
                                      <p:by x="150000" y="150000"/>
                                    </p:animScale>
                                  </p:childTnLst>
                                </p:cTn>
                              </p:par>
                            </p:childTnLst>
                          </p:cTn>
                        </p:par>
                        <p:par>
                          <p:cTn id="177" fill="hold">
                            <p:stCondLst>
                              <p:cond delay="50500"/>
                            </p:stCondLst>
                            <p:childTnLst>
                              <p:par>
                                <p:cTn id="178" presetID="2" presetClass="entr" presetSubtype="1" fill="hold" grpId="0" nodeType="afterEffect">
                                  <p:stCondLst>
                                    <p:cond delay="0"/>
                                  </p:stCondLst>
                                  <p:childTnLst>
                                    <p:set>
                                      <p:cBhvr>
                                        <p:cTn id="179" dur="1" fill="hold">
                                          <p:stCondLst>
                                            <p:cond delay="0"/>
                                          </p:stCondLst>
                                        </p:cTn>
                                        <p:tgtEl>
                                          <p:spTgt spid="40"/>
                                        </p:tgtEl>
                                        <p:attrNameLst>
                                          <p:attrName>style.visibility</p:attrName>
                                        </p:attrNameLst>
                                      </p:cBhvr>
                                      <p:to>
                                        <p:strVal val="visible"/>
                                      </p:to>
                                    </p:set>
                                    <p:anim calcmode="lin" valueType="num">
                                      <p:cBhvr additive="base">
                                        <p:cTn id="180" dur="500" fill="hold"/>
                                        <p:tgtEl>
                                          <p:spTgt spid="40"/>
                                        </p:tgtEl>
                                        <p:attrNameLst>
                                          <p:attrName>ppt_x</p:attrName>
                                        </p:attrNameLst>
                                      </p:cBhvr>
                                      <p:tavLst>
                                        <p:tav tm="0">
                                          <p:val>
                                            <p:strVal val="#ppt_x"/>
                                          </p:val>
                                        </p:tav>
                                        <p:tav tm="100000">
                                          <p:val>
                                            <p:strVal val="#ppt_x"/>
                                          </p:val>
                                        </p:tav>
                                      </p:tavLst>
                                    </p:anim>
                                    <p:anim calcmode="lin" valueType="num">
                                      <p:cBhvr additive="base">
                                        <p:cTn id="181" dur="500" fill="hold"/>
                                        <p:tgtEl>
                                          <p:spTgt spid="40"/>
                                        </p:tgtEl>
                                        <p:attrNameLst>
                                          <p:attrName>ppt_y</p:attrName>
                                        </p:attrNameLst>
                                      </p:cBhvr>
                                      <p:tavLst>
                                        <p:tav tm="0">
                                          <p:val>
                                            <p:strVal val="0-#ppt_h/2"/>
                                          </p:val>
                                        </p:tav>
                                        <p:tav tm="100000">
                                          <p:val>
                                            <p:strVal val="#ppt_y"/>
                                          </p:val>
                                        </p:tav>
                                      </p:tavLst>
                                    </p:anim>
                                  </p:childTnLst>
                                </p:cTn>
                              </p:par>
                              <p:par>
                                <p:cTn id="182" presetID="2" presetClass="entr" presetSubtype="1" fill="hold" grpId="0" nodeType="withEffect">
                                  <p:stCondLst>
                                    <p:cond delay="250"/>
                                  </p:stCondLst>
                                  <p:childTnLst>
                                    <p:set>
                                      <p:cBhvr>
                                        <p:cTn id="183" dur="1" fill="hold">
                                          <p:stCondLst>
                                            <p:cond delay="0"/>
                                          </p:stCondLst>
                                        </p:cTn>
                                        <p:tgtEl>
                                          <p:spTgt spid="41"/>
                                        </p:tgtEl>
                                        <p:attrNameLst>
                                          <p:attrName>style.visibility</p:attrName>
                                        </p:attrNameLst>
                                      </p:cBhvr>
                                      <p:to>
                                        <p:strVal val="visible"/>
                                      </p:to>
                                    </p:set>
                                    <p:anim calcmode="lin" valueType="num">
                                      <p:cBhvr additive="base">
                                        <p:cTn id="184" dur="500" fill="hold"/>
                                        <p:tgtEl>
                                          <p:spTgt spid="41"/>
                                        </p:tgtEl>
                                        <p:attrNameLst>
                                          <p:attrName>ppt_x</p:attrName>
                                        </p:attrNameLst>
                                      </p:cBhvr>
                                      <p:tavLst>
                                        <p:tav tm="0">
                                          <p:val>
                                            <p:strVal val="#ppt_x"/>
                                          </p:val>
                                        </p:tav>
                                        <p:tav tm="100000">
                                          <p:val>
                                            <p:strVal val="#ppt_x"/>
                                          </p:val>
                                        </p:tav>
                                      </p:tavLst>
                                    </p:anim>
                                    <p:anim calcmode="lin" valueType="num">
                                      <p:cBhvr additive="base">
                                        <p:cTn id="185" dur="500" fill="hold"/>
                                        <p:tgtEl>
                                          <p:spTgt spid="41"/>
                                        </p:tgtEl>
                                        <p:attrNameLst>
                                          <p:attrName>ppt_y</p:attrName>
                                        </p:attrNameLst>
                                      </p:cBhvr>
                                      <p:tavLst>
                                        <p:tav tm="0">
                                          <p:val>
                                            <p:strVal val="0-#ppt_h/2"/>
                                          </p:val>
                                        </p:tav>
                                        <p:tav tm="100000">
                                          <p:val>
                                            <p:strVal val="#ppt_y"/>
                                          </p:val>
                                        </p:tav>
                                      </p:tavLst>
                                    </p:anim>
                                  </p:childTnLst>
                                </p:cTn>
                              </p:par>
                              <p:par>
                                <p:cTn id="186" presetID="2" presetClass="entr" presetSubtype="1" fill="hold" grpId="0" nodeType="withEffect">
                                  <p:stCondLst>
                                    <p:cond delay="500"/>
                                  </p:stCondLst>
                                  <p:childTnLst>
                                    <p:set>
                                      <p:cBhvr>
                                        <p:cTn id="187" dur="1" fill="hold">
                                          <p:stCondLst>
                                            <p:cond delay="0"/>
                                          </p:stCondLst>
                                        </p:cTn>
                                        <p:tgtEl>
                                          <p:spTgt spid="42"/>
                                        </p:tgtEl>
                                        <p:attrNameLst>
                                          <p:attrName>style.visibility</p:attrName>
                                        </p:attrNameLst>
                                      </p:cBhvr>
                                      <p:to>
                                        <p:strVal val="visible"/>
                                      </p:to>
                                    </p:set>
                                    <p:anim calcmode="lin" valueType="num">
                                      <p:cBhvr additive="base">
                                        <p:cTn id="188" dur="500" fill="hold"/>
                                        <p:tgtEl>
                                          <p:spTgt spid="42"/>
                                        </p:tgtEl>
                                        <p:attrNameLst>
                                          <p:attrName>ppt_x</p:attrName>
                                        </p:attrNameLst>
                                      </p:cBhvr>
                                      <p:tavLst>
                                        <p:tav tm="0">
                                          <p:val>
                                            <p:strVal val="#ppt_x"/>
                                          </p:val>
                                        </p:tav>
                                        <p:tav tm="100000">
                                          <p:val>
                                            <p:strVal val="#ppt_x"/>
                                          </p:val>
                                        </p:tav>
                                      </p:tavLst>
                                    </p:anim>
                                    <p:anim calcmode="lin" valueType="num">
                                      <p:cBhvr additive="base">
                                        <p:cTn id="189" dur="500" fill="hold"/>
                                        <p:tgtEl>
                                          <p:spTgt spid="42"/>
                                        </p:tgtEl>
                                        <p:attrNameLst>
                                          <p:attrName>ppt_y</p:attrName>
                                        </p:attrNameLst>
                                      </p:cBhvr>
                                      <p:tavLst>
                                        <p:tav tm="0">
                                          <p:val>
                                            <p:strVal val="0-#ppt_h/2"/>
                                          </p:val>
                                        </p:tav>
                                        <p:tav tm="100000">
                                          <p:val>
                                            <p:strVal val="#ppt_y"/>
                                          </p:val>
                                        </p:tav>
                                      </p:tavLst>
                                    </p:anim>
                                  </p:childTnLst>
                                </p:cTn>
                              </p:par>
                              <p:par>
                                <p:cTn id="190" presetID="8" presetClass="emph" presetSubtype="0" repeatCount="2000" fill="hold" grpId="1" nodeType="withEffect">
                                  <p:stCondLst>
                                    <p:cond delay="0"/>
                                  </p:stCondLst>
                                  <p:childTnLst>
                                    <p:animRot by="21600000">
                                      <p:cBhvr>
                                        <p:cTn id="191" dur="3500" fill="hold"/>
                                        <p:tgtEl>
                                          <p:spTgt spid="40"/>
                                        </p:tgtEl>
                                        <p:attrNameLst>
                                          <p:attrName>r</p:attrName>
                                        </p:attrNameLst>
                                      </p:cBhvr>
                                    </p:animRot>
                                  </p:childTnLst>
                                </p:cTn>
                              </p:par>
                              <p:par>
                                <p:cTn id="192" presetID="8" presetClass="emph" presetSubtype="0" repeatCount="2000" fill="hold" grpId="1" nodeType="withEffect">
                                  <p:stCondLst>
                                    <p:cond delay="0"/>
                                  </p:stCondLst>
                                  <p:childTnLst>
                                    <p:animRot by="21600000">
                                      <p:cBhvr>
                                        <p:cTn id="193" dur="3500" fill="hold"/>
                                        <p:tgtEl>
                                          <p:spTgt spid="42"/>
                                        </p:tgtEl>
                                        <p:attrNameLst>
                                          <p:attrName>r</p:attrName>
                                        </p:attrNameLst>
                                      </p:cBhvr>
                                    </p:animRot>
                                  </p:childTnLst>
                                </p:cTn>
                              </p:par>
                              <p:par>
                                <p:cTn id="194" presetID="6" presetClass="emph" presetSubtype="0" repeatCount="2000" autoRev="1" fill="hold" grpId="1" nodeType="withEffect">
                                  <p:stCondLst>
                                    <p:cond delay="0"/>
                                  </p:stCondLst>
                                  <p:childTnLst>
                                    <p:animScale>
                                      <p:cBhvr>
                                        <p:cTn id="195" dur="2000" fill="hold"/>
                                        <p:tgtEl>
                                          <p:spTgt spid="41"/>
                                        </p:tgtEl>
                                      </p:cBhvr>
                                      <p:by x="150000" y="150000"/>
                                    </p:animScale>
                                  </p:childTnLst>
                                </p:cTn>
                              </p:par>
                            </p:childTnLst>
                          </p:cTn>
                        </p:par>
                        <p:par>
                          <p:cTn id="196" fill="hold">
                            <p:stCondLst>
                              <p:cond delay="58500"/>
                            </p:stCondLst>
                            <p:childTnLst>
                              <p:par>
                                <p:cTn id="197" presetID="37" presetClass="entr" presetSubtype="0" fill="hold" nodeType="afterEffect">
                                  <p:stCondLst>
                                    <p:cond delay="0"/>
                                  </p:stCondLst>
                                  <p:childTnLst>
                                    <p:set>
                                      <p:cBhvr>
                                        <p:cTn id="198" dur="1" fill="hold">
                                          <p:stCondLst>
                                            <p:cond delay="0"/>
                                          </p:stCondLst>
                                        </p:cTn>
                                        <p:tgtEl>
                                          <p:spTgt spid="43"/>
                                        </p:tgtEl>
                                        <p:attrNameLst>
                                          <p:attrName>style.visibility</p:attrName>
                                        </p:attrNameLst>
                                      </p:cBhvr>
                                      <p:to>
                                        <p:strVal val="visible"/>
                                      </p:to>
                                    </p:set>
                                    <p:animEffect transition="in" filter="fade">
                                      <p:cBhvr>
                                        <p:cTn id="199" dur="1000"/>
                                        <p:tgtEl>
                                          <p:spTgt spid="43"/>
                                        </p:tgtEl>
                                      </p:cBhvr>
                                    </p:animEffect>
                                    <p:anim calcmode="lin" valueType="num">
                                      <p:cBhvr>
                                        <p:cTn id="200" dur="1000" fill="hold"/>
                                        <p:tgtEl>
                                          <p:spTgt spid="43"/>
                                        </p:tgtEl>
                                        <p:attrNameLst>
                                          <p:attrName>ppt_x</p:attrName>
                                        </p:attrNameLst>
                                      </p:cBhvr>
                                      <p:tavLst>
                                        <p:tav tm="0">
                                          <p:val>
                                            <p:strVal val="#ppt_x"/>
                                          </p:val>
                                        </p:tav>
                                        <p:tav tm="100000">
                                          <p:val>
                                            <p:strVal val="#ppt_x"/>
                                          </p:val>
                                        </p:tav>
                                      </p:tavLst>
                                    </p:anim>
                                    <p:anim calcmode="lin" valueType="num">
                                      <p:cBhvr>
                                        <p:cTn id="201" dur="900" decel="100000" fill="hold"/>
                                        <p:tgtEl>
                                          <p:spTgt spid="43"/>
                                        </p:tgtEl>
                                        <p:attrNameLst>
                                          <p:attrName>ppt_y</p:attrName>
                                        </p:attrNameLst>
                                      </p:cBhvr>
                                      <p:tavLst>
                                        <p:tav tm="0">
                                          <p:val>
                                            <p:strVal val="#ppt_y+1"/>
                                          </p:val>
                                        </p:tav>
                                        <p:tav tm="100000">
                                          <p:val>
                                            <p:strVal val="#ppt_y-.03"/>
                                          </p:val>
                                        </p:tav>
                                      </p:tavLst>
                                    </p:anim>
                                    <p:anim calcmode="lin" valueType="num">
                                      <p:cBhvr>
                                        <p:cTn id="202" dur="100" accel="100000" fill="hold">
                                          <p:stCondLst>
                                            <p:cond delay="900"/>
                                          </p:stCondLst>
                                        </p:cTn>
                                        <p:tgtEl>
                                          <p:spTgt spid="43"/>
                                        </p:tgtEl>
                                        <p:attrNameLst>
                                          <p:attrName>ppt_y</p:attrName>
                                        </p:attrNameLst>
                                      </p:cBhvr>
                                      <p:tavLst>
                                        <p:tav tm="0">
                                          <p:val>
                                            <p:strVal val="#ppt_y-.03"/>
                                          </p:val>
                                        </p:tav>
                                        <p:tav tm="100000">
                                          <p:val>
                                            <p:strVal val="#ppt_y"/>
                                          </p:val>
                                        </p:tav>
                                      </p:tavLst>
                                    </p:anim>
                                  </p:childTnLst>
                                </p:cTn>
                              </p:par>
                              <p:par>
                                <p:cTn id="203" presetID="10" presetClass="entr" presetSubtype="0" fill="hold" nodeType="withEffect">
                                  <p:stCondLst>
                                    <p:cond delay="500"/>
                                  </p:stCondLst>
                                  <p:childTnLst>
                                    <p:set>
                                      <p:cBhvr>
                                        <p:cTn id="204" dur="1" fill="hold">
                                          <p:stCondLst>
                                            <p:cond delay="0"/>
                                          </p:stCondLst>
                                        </p:cTn>
                                        <p:tgtEl>
                                          <p:spTgt spid="46"/>
                                        </p:tgtEl>
                                        <p:attrNameLst>
                                          <p:attrName>style.visibility</p:attrName>
                                        </p:attrNameLst>
                                      </p:cBhvr>
                                      <p:to>
                                        <p:strVal val="visible"/>
                                      </p:to>
                                    </p:set>
                                    <p:animEffect transition="in" filter="fade">
                                      <p:cBhvr>
                                        <p:cTn id="205" dur="500"/>
                                        <p:tgtEl>
                                          <p:spTgt spid="46"/>
                                        </p:tgtEl>
                                      </p:cBhvr>
                                    </p:animEffect>
                                  </p:childTnLst>
                                </p:cTn>
                              </p:par>
                              <p:par>
                                <p:cTn id="206" presetID="10" presetClass="entr" presetSubtype="0" fill="hold" nodeType="withEffect">
                                  <p:stCondLst>
                                    <p:cond delay="1000"/>
                                  </p:stCondLst>
                                  <p:childTnLst>
                                    <p:set>
                                      <p:cBhvr>
                                        <p:cTn id="207" dur="1" fill="hold">
                                          <p:stCondLst>
                                            <p:cond delay="0"/>
                                          </p:stCondLst>
                                        </p:cTn>
                                        <p:tgtEl>
                                          <p:spTgt spid="47"/>
                                        </p:tgtEl>
                                        <p:attrNameLst>
                                          <p:attrName>style.visibility</p:attrName>
                                        </p:attrNameLst>
                                      </p:cBhvr>
                                      <p:to>
                                        <p:strVal val="visible"/>
                                      </p:to>
                                    </p:set>
                                    <p:animEffect transition="in" filter="fade">
                                      <p:cBhvr>
                                        <p:cTn id="208" dur="500"/>
                                        <p:tgtEl>
                                          <p:spTgt spid="47"/>
                                        </p:tgtEl>
                                      </p:cBhvr>
                                    </p:animEffect>
                                  </p:childTnLst>
                                </p:cTn>
                              </p:par>
                              <p:par>
                                <p:cTn id="209" presetID="10" presetClass="entr" presetSubtype="0" fill="hold" nodeType="withEffect">
                                  <p:stCondLst>
                                    <p:cond delay="1500"/>
                                  </p:stCondLst>
                                  <p:childTnLst>
                                    <p:set>
                                      <p:cBhvr>
                                        <p:cTn id="210" dur="1" fill="hold">
                                          <p:stCondLst>
                                            <p:cond delay="0"/>
                                          </p:stCondLst>
                                        </p:cTn>
                                        <p:tgtEl>
                                          <p:spTgt spid="48"/>
                                        </p:tgtEl>
                                        <p:attrNameLst>
                                          <p:attrName>style.visibility</p:attrName>
                                        </p:attrNameLst>
                                      </p:cBhvr>
                                      <p:to>
                                        <p:strVal val="visible"/>
                                      </p:to>
                                    </p:set>
                                    <p:animEffect transition="in" filter="fade">
                                      <p:cBhvr>
                                        <p:cTn id="211"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8" grpId="1" animBg="1"/>
      <p:bldP spid="11" grpId="0" animBg="1"/>
      <p:bldP spid="11" grpId="1" animBg="1"/>
      <p:bldP spid="12" grpId="0" animBg="1"/>
      <p:bldP spid="12" grpId="1" animBg="1"/>
      <p:bldP spid="13" grpId="0" animBg="1"/>
      <p:bldP spid="13" grpId="1" animBg="1"/>
      <p:bldP spid="14" grpId="0" animBg="1"/>
      <p:bldP spid="14" grpId="1" animBg="1"/>
      <p:bldP spid="16" grpId="0" animBg="1"/>
      <p:bldP spid="17" grpId="0" animBg="1"/>
      <p:bldP spid="17" grpId="1" animBg="1"/>
      <p:bldP spid="18" grpId="0" animBg="1"/>
      <p:bldP spid="19" grpId="0" animBg="1"/>
      <p:bldP spid="19" grpId="1" animBg="1"/>
      <p:bldP spid="22" grpId="0" animBg="1"/>
      <p:bldP spid="22" grpId="1" animBg="1"/>
      <p:bldP spid="23" grpId="0" animBg="1"/>
      <p:bldP spid="23" grpId="1" animBg="1"/>
      <p:bldP spid="24" grpId="0" animBg="1"/>
      <p:bldP spid="24" grpId="1" animBg="1"/>
      <p:bldP spid="27" grpId="0" animBg="1"/>
      <p:bldP spid="27" grpId="1" animBg="1"/>
      <p:bldP spid="28" grpId="0" animBg="1"/>
      <p:bldP spid="28" grpId="1" animBg="1"/>
      <p:bldP spid="30" grpId="0" animBg="1"/>
      <p:bldP spid="30" grpId="1" animBg="1"/>
      <p:bldP spid="31" grpId="0" animBg="1"/>
      <p:bldP spid="31" grpId="1" animBg="1"/>
      <p:bldP spid="32" grpId="0" animBg="1"/>
      <p:bldP spid="32" grpId="1" animBg="1"/>
      <p:bldP spid="35" grpId="0" animBg="1"/>
      <p:bldP spid="35" grpId="1" animBg="1"/>
      <p:bldP spid="36" grpId="0" animBg="1"/>
      <p:bldP spid="36" grpId="1" animBg="1"/>
      <p:bldP spid="37" grpId="0" animBg="1"/>
      <p:bldP spid="37" grpId="1" animBg="1"/>
      <p:bldP spid="38" grpId="0" animBg="1"/>
      <p:bldP spid="38" grpId="1" animBg="1"/>
      <p:bldP spid="40" grpId="0" animBg="1"/>
      <p:bldP spid="40" grpId="1" animBg="1"/>
      <p:bldP spid="41" grpId="0" animBg="1"/>
      <p:bldP spid="41" grpId="1" animBg="1"/>
      <p:bldP spid="42" grpId="0" animBg="1"/>
      <p:bldP spid="42"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9"/>
          <p:cNvSpPr>
            <a:spLocks noChangeArrowheads="1"/>
          </p:cNvSpPr>
          <p:nvPr/>
        </p:nvSpPr>
        <p:spPr bwMode="auto">
          <a:xfrm>
            <a:off x="2644799" y="2616202"/>
            <a:ext cx="7054427" cy="1568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55" tIns="45678" rIns="91355" bIns="45678">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defTabSz="1218072"/>
            <a:r>
              <a:rPr lang="en-US" altLang="zh-CN" sz="4800" b="1" dirty="0">
                <a:solidFill>
                  <a:srgbClr val="6C84BE"/>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1. </a:t>
            </a:r>
            <a:r>
              <a:rPr lang="en-US" altLang="zh-CN" sz="4800" b="1" dirty="0">
                <a:solidFill>
                  <a:srgbClr val="60B962"/>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TRUYỀN THUYẾT</a:t>
            </a:r>
            <a:endParaRPr lang="en-US" altLang="zh-CN" sz="4800" b="1" dirty="0">
              <a:solidFill>
                <a:srgbClr val="7030A0"/>
              </a:solidFill>
              <a:latin typeface="Times New Roman" pitchFamily="18" charset="0"/>
              <a:ea typeface="方正卡通简体" panose="03000509000000000000" pitchFamily="65" charset="-122"/>
              <a:cs typeface="Times New Roman" pitchFamily="18" charset="0"/>
              <a:sym typeface="微软雅黑" panose="020B0503020204020204" pitchFamily="34" charset="-122"/>
            </a:endParaRPr>
          </a:p>
          <a:p>
            <a:pPr algn="just" defTabSz="1218072"/>
            <a:endParaRPr lang="en-US" altLang="zh-CN" sz="4796" b="1" dirty="0">
              <a:solidFill>
                <a:srgbClr val="60B962"/>
              </a:solidFill>
              <a:latin typeface="方正卡通简体" panose="03000509000000000000" pitchFamily="65" charset="-122"/>
              <a:ea typeface="方正卡通简体" panose="03000509000000000000" pitchFamily="65" charset="-122"/>
              <a:sym typeface="微软雅黑" panose="020B0503020204020204" pitchFamily="34" charset="-122"/>
            </a:endParaRPr>
          </a:p>
        </p:txBody>
      </p:sp>
      <p:sp>
        <p:nvSpPr>
          <p:cNvPr id="8" name="五角星 4"/>
          <p:cNvSpPr/>
          <p:nvPr/>
        </p:nvSpPr>
        <p:spPr>
          <a:xfrm rot="19903756">
            <a:off x="5361869" y="-11544"/>
            <a:ext cx="1055387" cy="1056365"/>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1" name="五角星 5"/>
          <p:cNvSpPr/>
          <p:nvPr/>
        </p:nvSpPr>
        <p:spPr>
          <a:xfrm rot="21380687">
            <a:off x="7968355" y="346961"/>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2" name="五角星 6"/>
          <p:cNvSpPr/>
          <p:nvPr/>
        </p:nvSpPr>
        <p:spPr>
          <a:xfrm rot="19938392">
            <a:off x="9283335" y="413174"/>
            <a:ext cx="485929" cy="486379"/>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3" name="五角星 7"/>
          <p:cNvSpPr/>
          <p:nvPr/>
        </p:nvSpPr>
        <p:spPr>
          <a:xfrm rot="19938392">
            <a:off x="10324431" y="5347254"/>
            <a:ext cx="485929" cy="486379"/>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4" name="五角星 8"/>
          <p:cNvSpPr/>
          <p:nvPr/>
        </p:nvSpPr>
        <p:spPr>
          <a:xfrm rot="19967404">
            <a:off x="10768849" y="1113007"/>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6" name="五角星 9"/>
          <p:cNvSpPr/>
          <p:nvPr/>
        </p:nvSpPr>
        <p:spPr>
          <a:xfrm>
            <a:off x="8455481" y="4647392"/>
            <a:ext cx="337603" cy="337916"/>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1905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7" name="五角星 10"/>
          <p:cNvSpPr/>
          <p:nvPr/>
        </p:nvSpPr>
        <p:spPr>
          <a:xfrm>
            <a:off x="10825931" y="4643498"/>
            <a:ext cx="248230" cy="248461"/>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8" name="五角星 11"/>
          <p:cNvSpPr/>
          <p:nvPr/>
        </p:nvSpPr>
        <p:spPr>
          <a:xfrm>
            <a:off x="11509886" y="4967955"/>
            <a:ext cx="124114" cy="124229"/>
          </a:xfrm>
          <a:prstGeom prst="star5">
            <a:avLst>
              <a:gd name="adj" fmla="val 23926"/>
              <a:gd name="hf" fmla="val 105146"/>
              <a:gd name="vf" fmla="val 110557"/>
            </a:avLst>
          </a:prstGeom>
          <a:solidFill>
            <a:srgbClr val="FFFF00"/>
          </a:solid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9" name="五角星 12"/>
          <p:cNvSpPr/>
          <p:nvPr/>
        </p:nvSpPr>
        <p:spPr>
          <a:xfrm rot="19922997">
            <a:off x="11084655" y="4134023"/>
            <a:ext cx="191555" cy="191732"/>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20" name="Picture 5" descr="C:\Users\Administrator\Desktop\小鸟.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18091" y="2243172"/>
            <a:ext cx="1112140" cy="1183180"/>
          </a:xfrm>
          <a:prstGeom prst="rect">
            <a:avLst/>
          </a:prstGeom>
          <a:noFill/>
          <a:extLst>
            <a:ext uri="{909E8E84-426E-40DD-AFC4-6F175D3DCCD1}">
              <a14:hiddenFill xmlns:a14="http://schemas.microsoft.com/office/drawing/2010/main">
                <a:solidFill>
                  <a:srgbClr val="FFFFFF"/>
                </a:solidFill>
              </a14:hiddenFill>
            </a:ext>
          </a:extLst>
        </p:spPr>
      </p:pic>
      <p:pic>
        <p:nvPicPr>
          <p:cNvPr id="15"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97540" y="4672866"/>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图片 1"/>
          <p:cNvPicPr>
            <a:picLocks noChangeAspect="1"/>
          </p:cNvPicPr>
          <p:nvPr/>
        </p:nvPicPr>
        <p:blipFill rotWithShape="1">
          <a:blip r:embed="rId8" cstate="print">
            <a:extLst>
              <a:ext uri="{28A0092B-C50C-407E-A947-70E740481C1C}">
                <a14:useLocalDpi xmlns:a14="http://schemas.microsoft.com/office/drawing/2010/main" val="0"/>
              </a:ext>
            </a:extLst>
          </a:blip>
          <a:srcRect l="32760" r="8347"/>
          <a:stretch>
            <a:fillRect/>
          </a:stretch>
        </p:blipFill>
        <p:spPr>
          <a:xfrm flipH="1">
            <a:off x="598556" y="-59138"/>
            <a:ext cx="2687293" cy="1970456"/>
          </a:xfrm>
          <a:prstGeom prst="rect">
            <a:avLst/>
          </a:prstGeom>
        </p:spPr>
      </p:pic>
      <p:sp>
        <p:nvSpPr>
          <p:cNvPr id="22" name="五角星 4"/>
          <p:cNvSpPr/>
          <p:nvPr/>
        </p:nvSpPr>
        <p:spPr>
          <a:xfrm rot="19903756">
            <a:off x="5371199" y="11065"/>
            <a:ext cx="1055387" cy="1056365"/>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23" name="五角星 5"/>
          <p:cNvSpPr/>
          <p:nvPr/>
        </p:nvSpPr>
        <p:spPr>
          <a:xfrm rot="21380687">
            <a:off x="7977685" y="369570"/>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24" name="五角星 6"/>
          <p:cNvSpPr/>
          <p:nvPr/>
        </p:nvSpPr>
        <p:spPr>
          <a:xfrm rot="19938392">
            <a:off x="9292665" y="435783"/>
            <a:ext cx="485929" cy="486379"/>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25"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06870" y="4695475"/>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图片 1"/>
          <p:cNvPicPr>
            <a:picLocks noChangeAspect="1"/>
          </p:cNvPicPr>
          <p:nvPr/>
        </p:nvPicPr>
        <p:blipFill rotWithShape="1">
          <a:blip r:embed="rId8" cstate="print">
            <a:extLst>
              <a:ext uri="{28A0092B-C50C-407E-A947-70E740481C1C}">
                <a14:useLocalDpi xmlns:a14="http://schemas.microsoft.com/office/drawing/2010/main" val="0"/>
              </a:ext>
            </a:extLst>
          </a:blip>
          <a:srcRect l="32760" r="8347"/>
          <a:stretch>
            <a:fillRect/>
          </a:stretch>
        </p:blipFill>
        <p:spPr>
          <a:xfrm flipH="1">
            <a:off x="607886" y="-36529"/>
            <a:ext cx="2687293" cy="1970456"/>
          </a:xfrm>
          <a:prstGeom prst="rect">
            <a:avLst/>
          </a:prstGeom>
        </p:spPr>
      </p:pic>
      <p:sp>
        <p:nvSpPr>
          <p:cNvPr id="27" name="五角星 8"/>
          <p:cNvSpPr/>
          <p:nvPr/>
        </p:nvSpPr>
        <p:spPr>
          <a:xfrm rot="19967404">
            <a:off x="10759520" y="1189833"/>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28" name="五角星 12"/>
          <p:cNvSpPr/>
          <p:nvPr/>
        </p:nvSpPr>
        <p:spPr>
          <a:xfrm rot="19922997">
            <a:off x="11075326" y="4210849"/>
            <a:ext cx="191555" cy="191732"/>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29" name="Picture 5" descr="C:\Users\Administrator\Desktop\小鸟.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80432" y="1368278"/>
            <a:ext cx="1112140" cy="1183180"/>
          </a:xfrm>
          <a:prstGeom prst="rect">
            <a:avLst/>
          </a:prstGeom>
          <a:noFill/>
          <a:extLst>
            <a:ext uri="{909E8E84-426E-40DD-AFC4-6F175D3DCCD1}">
              <a14:hiddenFill xmlns:a14="http://schemas.microsoft.com/office/drawing/2010/main">
                <a:solidFill>
                  <a:srgbClr val="FFFFFF"/>
                </a:solidFill>
              </a14:hiddenFill>
            </a:ext>
          </a:extLst>
        </p:spPr>
      </p:pic>
      <p:sp>
        <p:nvSpPr>
          <p:cNvPr id="30" name="五角星 4"/>
          <p:cNvSpPr/>
          <p:nvPr/>
        </p:nvSpPr>
        <p:spPr>
          <a:xfrm rot="19903756">
            <a:off x="5361870" y="87891"/>
            <a:ext cx="1055387" cy="1056365"/>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31" name="五角星 5"/>
          <p:cNvSpPr/>
          <p:nvPr/>
        </p:nvSpPr>
        <p:spPr>
          <a:xfrm rot="21380687">
            <a:off x="7968356" y="446396"/>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32" name="五角星 6"/>
          <p:cNvSpPr/>
          <p:nvPr/>
        </p:nvSpPr>
        <p:spPr>
          <a:xfrm rot="19938392">
            <a:off x="9283336" y="512609"/>
            <a:ext cx="485929" cy="486379"/>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33"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97541" y="4772301"/>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图片 1"/>
          <p:cNvPicPr>
            <a:picLocks noChangeAspect="1"/>
          </p:cNvPicPr>
          <p:nvPr/>
        </p:nvPicPr>
        <p:blipFill rotWithShape="1">
          <a:blip r:embed="rId8" cstate="print">
            <a:extLst>
              <a:ext uri="{28A0092B-C50C-407E-A947-70E740481C1C}">
                <a14:useLocalDpi xmlns:a14="http://schemas.microsoft.com/office/drawing/2010/main" val="0"/>
              </a:ext>
            </a:extLst>
          </a:blip>
          <a:srcRect l="32760" r="8347"/>
          <a:stretch>
            <a:fillRect/>
          </a:stretch>
        </p:blipFill>
        <p:spPr>
          <a:xfrm flipH="1">
            <a:off x="598557" y="40297"/>
            <a:ext cx="2687293" cy="1970456"/>
          </a:xfrm>
          <a:prstGeom prst="rect">
            <a:avLst/>
          </a:prstGeom>
        </p:spPr>
      </p:pic>
      <p:sp>
        <p:nvSpPr>
          <p:cNvPr id="35" name="五角星 7"/>
          <p:cNvSpPr/>
          <p:nvPr/>
        </p:nvSpPr>
        <p:spPr>
          <a:xfrm rot="19938392">
            <a:off x="10252278" y="5342233"/>
            <a:ext cx="485929" cy="486379"/>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36" name="五角星 10"/>
          <p:cNvSpPr/>
          <p:nvPr/>
        </p:nvSpPr>
        <p:spPr>
          <a:xfrm>
            <a:off x="10753778" y="4638477"/>
            <a:ext cx="248230" cy="248461"/>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37" name="五角星 8"/>
          <p:cNvSpPr/>
          <p:nvPr/>
        </p:nvSpPr>
        <p:spPr>
          <a:xfrm rot="19967404">
            <a:off x="10687367" y="1184812"/>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38" name="五角星 12"/>
          <p:cNvSpPr/>
          <p:nvPr/>
        </p:nvSpPr>
        <p:spPr>
          <a:xfrm rot="19922997">
            <a:off x="11003173" y="4205828"/>
            <a:ext cx="191555" cy="191732"/>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39" name="Picture 5" descr="C:\Users\Administrator\Desktop\小鸟.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94200" y="3349183"/>
            <a:ext cx="1112140" cy="1183180"/>
          </a:xfrm>
          <a:prstGeom prst="rect">
            <a:avLst/>
          </a:prstGeom>
          <a:noFill/>
          <a:extLst>
            <a:ext uri="{909E8E84-426E-40DD-AFC4-6F175D3DCCD1}">
              <a14:hiddenFill xmlns:a14="http://schemas.microsoft.com/office/drawing/2010/main">
                <a:solidFill>
                  <a:srgbClr val="FFFFFF"/>
                </a:solidFill>
              </a14:hiddenFill>
            </a:ext>
          </a:extLst>
        </p:spPr>
      </p:pic>
      <p:sp>
        <p:nvSpPr>
          <p:cNvPr id="40" name="五角星 4"/>
          <p:cNvSpPr/>
          <p:nvPr/>
        </p:nvSpPr>
        <p:spPr>
          <a:xfrm rot="19903756">
            <a:off x="5289717" y="82870"/>
            <a:ext cx="1055387" cy="1056365"/>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41" name="五角星 5"/>
          <p:cNvSpPr/>
          <p:nvPr/>
        </p:nvSpPr>
        <p:spPr>
          <a:xfrm rot="21380687">
            <a:off x="7896203" y="441375"/>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42" name="五角星 6"/>
          <p:cNvSpPr/>
          <p:nvPr/>
        </p:nvSpPr>
        <p:spPr>
          <a:xfrm rot="19938392">
            <a:off x="9211183" y="507588"/>
            <a:ext cx="485929" cy="486379"/>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43"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25388" y="4767280"/>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图片 1"/>
          <p:cNvPicPr>
            <a:picLocks noChangeAspect="1"/>
          </p:cNvPicPr>
          <p:nvPr/>
        </p:nvPicPr>
        <p:blipFill rotWithShape="1">
          <a:blip r:embed="rId8" cstate="print">
            <a:extLst>
              <a:ext uri="{28A0092B-C50C-407E-A947-70E740481C1C}">
                <a14:useLocalDpi xmlns:a14="http://schemas.microsoft.com/office/drawing/2010/main" val="0"/>
              </a:ext>
            </a:extLst>
          </a:blip>
          <a:srcRect l="32760" r="8347"/>
          <a:stretch>
            <a:fillRect/>
          </a:stretch>
        </p:blipFill>
        <p:spPr>
          <a:xfrm flipH="1">
            <a:off x="526404" y="35276"/>
            <a:ext cx="2687293" cy="1970456"/>
          </a:xfrm>
          <a:prstGeom prst="rect">
            <a:avLst/>
          </a:prstGeom>
        </p:spPr>
      </p:pic>
      <p:pic>
        <p:nvPicPr>
          <p:cNvPr id="46" name="图片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777" y="2054157"/>
            <a:ext cx="1465012" cy="1771045"/>
          </a:xfrm>
          <a:prstGeom prst="rect">
            <a:avLst/>
          </a:prstGeom>
        </p:spPr>
      </p:pic>
      <p:pic>
        <p:nvPicPr>
          <p:cNvPr id="47" name="图片 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68437" y="4985308"/>
            <a:ext cx="2222512" cy="1967878"/>
          </a:xfrm>
          <a:prstGeom prst="rect">
            <a:avLst/>
          </a:prstGeom>
        </p:spPr>
      </p:pic>
      <p:pic>
        <p:nvPicPr>
          <p:cNvPr id="48" name="图片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9664" y="3878769"/>
            <a:ext cx="1632706" cy="1633412"/>
          </a:xfrm>
          <a:prstGeom prst="rect">
            <a:avLst/>
          </a:prstGeom>
        </p:spPr>
      </p:pic>
    </p:spTree>
    <p:extLst>
      <p:ext uri="{BB962C8B-B14F-4D97-AF65-F5344CB8AC3E}">
        <p14:creationId xmlns:p14="http://schemas.microsoft.com/office/powerpoint/2010/main" val="266734050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 presetClass="entr" presetSubtype="1"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0-#ppt_h/2"/>
                                          </p:val>
                                        </p:tav>
                                        <p:tav tm="100000">
                                          <p:val>
                                            <p:strVal val="#ppt_y"/>
                                          </p:val>
                                        </p:tav>
                                      </p:tavLst>
                                    </p:anim>
                                  </p:childTnLst>
                                </p:cTn>
                              </p:par>
                              <p:par>
                                <p:cTn id="15" presetID="2" presetClass="entr" presetSubtype="1" fill="hold" grpId="0" nodeType="withEffect">
                                  <p:stCondLst>
                                    <p:cond delay="25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0-#ppt_h/2"/>
                                          </p:val>
                                        </p:tav>
                                        <p:tav tm="100000">
                                          <p:val>
                                            <p:strVal val="#ppt_y"/>
                                          </p:val>
                                        </p:tav>
                                      </p:tavLst>
                                    </p:anim>
                                  </p:childTnLst>
                                </p:cTn>
                              </p:par>
                              <p:par>
                                <p:cTn id="19" presetID="2" presetClass="entr" presetSubtype="1" fill="hold" grpId="0" nodeType="withEffect">
                                  <p:stCondLst>
                                    <p:cond delay="50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0-#ppt_h/2"/>
                                          </p:val>
                                        </p:tav>
                                        <p:tav tm="100000">
                                          <p:val>
                                            <p:strVal val="#ppt_y"/>
                                          </p:val>
                                        </p:tav>
                                      </p:tavLst>
                                    </p:anim>
                                  </p:childTnLst>
                                </p:cTn>
                              </p:par>
                              <p:par>
                                <p:cTn id="23" presetID="2" presetClass="entr" presetSubtype="1"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750" fill="hold"/>
                                        <p:tgtEl>
                                          <p:spTgt spid="13"/>
                                        </p:tgtEl>
                                        <p:attrNameLst>
                                          <p:attrName>ppt_x</p:attrName>
                                        </p:attrNameLst>
                                      </p:cBhvr>
                                      <p:tavLst>
                                        <p:tav tm="0">
                                          <p:val>
                                            <p:strVal val="#ppt_x"/>
                                          </p:val>
                                        </p:tav>
                                        <p:tav tm="100000">
                                          <p:val>
                                            <p:strVal val="#ppt_x"/>
                                          </p:val>
                                        </p:tav>
                                      </p:tavLst>
                                    </p:anim>
                                    <p:anim calcmode="lin" valueType="num">
                                      <p:cBhvr additive="base">
                                        <p:cTn id="26" dur="750" fill="hold"/>
                                        <p:tgtEl>
                                          <p:spTgt spid="13"/>
                                        </p:tgtEl>
                                        <p:attrNameLst>
                                          <p:attrName>ppt_y</p:attrName>
                                        </p:attrNameLst>
                                      </p:cBhvr>
                                      <p:tavLst>
                                        <p:tav tm="0">
                                          <p:val>
                                            <p:strVal val="0-#ppt_h/2"/>
                                          </p:val>
                                        </p:tav>
                                        <p:tav tm="100000">
                                          <p:val>
                                            <p:strVal val="#ppt_y"/>
                                          </p:val>
                                        </p:tav>
                                      </p:tavLst>
                                    </p:anim>
                                  </p:childTnLst>
                                </p:cTn>
                              </p:par>
                              <p:par>
                                <p:cTn id="27" presetID="2" presetClass="entr" presetSubtype="1"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0-#ppt_h/2"/>
                                          </p:val>
                                        </p:tav>
                                        <p:tav tm="100000">
                                          <p:val>
                                            <p:strVal val="#ppt_y"/>
                                          </p:val>
                                        </p:tav>
                                      </p:tavLst>
                                    </p:anim>
                                  </p:childTnLst>
                                </p:cTn>
                              </p:par>
                              <p:par>
                                <p:cTn id="31" presetID="2" presetClass="entr" presetSubtype="1" fill="hold" grpId="0" nodeType="withEffect">
                                  <p:stCondLst>
                                    <p:cond delay="250"/>
                                  </p:stCondLst>
                                  <p:childTnLst>
                                    <p:set>
                                      <p:cBhvr>
                                        <p:cTn id="32" dur="1" fill="hold">
                                          <p:stCondLst>
                                            <p:cond delay="0"/>
                                          </p:stCondLst>
                                        </p:cTn>
                                        <p:tgtEl>
                                          <p:spTgt spid="16"/>
                                        </p:tgtEl>
                                        <p:attrNameLst>
                                          <p:attrName>style.visibility</p:attrName>
                                        </p:attrNameLst>
                                      </p:cBhvr>
                                      <p:to>
                                        <p:strVal val="visible"/>
                                      </p:to>
                                    </p:set>
                                    <p:anim calcmode="lin" valueType="num">
                                      <p:cBhvr additive="base">
                                        <p:cTn id="33" dur="750" fill="hold"/>
                                        <p:tgtEl>
                                          <p:spTgt spid="16"/>
                                        </p:tgtEl>
                                        <p:attrNameLst>
                                          <p:attrName>ppt_x</p:attrName>
                                        </p:attrNameLst>
                                      </p:cBhvr>
                                      <p:tavLst>
                                        <p:tav tm="0">
                                          <p:val>
                                            <p:strVal val="#ppt_x"/>
                                          </p:val>
                                        </p:tav>
                                        <p:tav tm="100000">
                                          <p:val>
                                            <p:strVal val="#ppt_x"/>
                                          </p:val>
                                        </p:tav>
                                      </p:tavLst>
                                    </p:anim>
                                    <p:anim calcmode="lin" valueType="num">
                                      <p:cBhvr additive="base">
                                        <p:cTn id="34" dur="750" fill="hold"/>
                                        <p:tgtEl>
                                          <p:spTgt spid="16"/>
                                        </p:tgtEl>
                                        <p:attrNameLst>
                                          <p:attrName>ppt_y</p:attrName>
                                        </p:attrNameLst>
                                      </p:cBhvr>
                                      <p:tavLst>
                                        <p:tav tm="0">
                                          <p:val>
                                            <p:strVal val="0-#ppt_h/2"/>
                                          </p:val>
                                        </p:tav>
                                        <p:tav tm="100000">
                                          <p:val>
                                            <p:strVal val="#ppt_y"/>
                                          </p:val>
                                        </p:tav>
                                      </p:tavLst>
                                    </p:anim>
                                  </p:childTnLst>
                                </p:cTn>
                              </p:par>
                              <p:par>
                                <p:cTn id="35" presetID="2" presetClass="entr" presetSubtype="1"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0-#ppt_h/2"/>
                                          </p:val>
                                        </p:tav>
                                        <p:tav tm="100000">
                                          <p:val>
                                            <p:strVal val="#ppt_y"/>
                                          </p:val>
                                        </p:tav>
                                      </p:tavLst>
                                    </p:anim>
                                  </p:childTnLst>
                                </p:cTn>
                              </p:par>
                              <p:par>
                                <p:cTn id="39" presetID="2" presetClass="entr" presetSubtype="1" fill="hold" grpId="0" nodeType="withEffect">
                                  <p:stCondLst>
                                    <p:cond delay="250"/>
                                  </p:stCondLst>
                                  <p:childTnLst>
                                    <p:set>
                                      <p:cBhvr>
                                        <p:cTn id="40" dur="1" fill="hold">
                                          <p:stCondLst>
                                            <p:cond delay="0"/>
                                          </p:stCondLst>
                                        </p:cTn>
                                        <p:tgtEl>
                                          <p:spTgt spid="18"/>
                                        </p:tgtEl>
                                        <p:attrNameLst>
                                          <p:attrName>style.visibility</p:attrName>
                                        </p:attrNameLst>
                                      </p:cBhvr>
                                      <p:to>
                                        <p:strVal val="visible"/>
                                      </p:to>
                                    </p:set>
                                    <p:anim calcmode="lin" valueType="num">
                                      <p:cBhvr additive="base">
                                        <p:cTn id="41" dur="750" fill="hold"/>
                                        <p:tgtEl>
                                          <p:spTgt spid="18"/>
                                        </p:tgtEl>
                                        <p:attrNameLst>
                                          <p:attrName>ppt_x</p:attrName>
                                        </p:attrNameLst>
                                      </p:cBhvr>
                                      <p:tavLst>
                                        <p:tav tm="0">
                                          <p:val>
                                            <p:strVal val="#ppt_x"/>
                                          </p:val>
                                        </p:tav>
                                        <p:tav tm="100000">
                                          <p:val>
                                            <p:strVal val="#ppt_x"/>
                                          </p:val>
                                        </p:tav>
                                      </p:tavLst>
                                    </p:anim>
                                    <p:anim calcmode="lin" valueType="num">
                                      <p:cBhvr additive="base">
                                        <p:cTn id="42" dur="750" fill="hold"/>
                                        <p:tgtEl>
                                          <p:spTgt spid="18"/>
                                        </p:tgtEl>
                                        <p:attrNameLst>
                                          <p:attrName>ppt_y</p:attrName>
                                        </p:attrNameLst>
                                      </p:cBhvr>
                                      <p:tavLst>
                                        <p:tav tm="0">
                                          <p:val>
                                            <p:strVal val="0-#ppt_h/2"/>
                                          </p:val>
                                        </p:tav>
                                        <p:tav tm="100000">
                                          <p:val>
                                            <p:strVal val="#ppt_y"/>
                                          </p:val>
                                        </p:tav>
                                      </p:tavLst>
                                    </p:anim>
                                  </p:childTnLst>
                                </p:cTn>
                              </p:par>
                              <p:par>
                                <p:cTn id="43" presetID="2" presetClass="entr" presetSubtype="1" fill="hold" grpId="0" nodeType="withEffect">
                                  <p:stCondLst>
                                    <p:cond delay="250"/>
                                  </p:stCondLst>
                                  <p:childTnLst>
                                    <p:set>
                                      <p:cBhvr>
                                        <p:cTn id="44" dur="1" fill="hold">
                                          <p:stCondLst>
                                            <p:cond delay="0"/>
                                          </p:stCondLst>
                                        </p:cTn>
                                        <p:tgtEl>
                                          <p:spTgt spid="19"/>
                                        </p:tgtEl>
                                        <p:attrNameLst>
                                          <p:attrName>style.visibility</p:attrName>
                                        </p:attrNameLst>
                                      </p:cBhvr>
                                      <p:to>
                                        <p:strVal val="visible"/>
                                      </p:to>
                                    </p:set>
                                    <p:anim calcmode="lin" valueType="num">
                                      <p:cBhvr additive="base">
                                        <p:cTn id="45" dur="500" fill="hold"/>
                                        <p:tgtEl>
                                          <p:spTgt spid="19"/>
                                        </p:tgtEl>
                                        <p:attrNameLst>
                                          <p:attrName>ppt_x</p:attrName>
                                        </p:attrNameLst>
                                      </p:cBhvr>
                                      <p:tavLst>
                                        <p:tav tm="0">
                                          <p:val>
                                            <p:strVal val="#ppt_x"/>
                                          </p:val>
                                        </p:tav>
                                        <p:tav tm="100000">
                                          <p:val>
                                            <p:strVal val="#ppt_x"/>
                                          </p:val>
                                        </p:tav>
                                      </p:tavLst>
                                    </p:anim>
                                    <p:anim calcmode="lin" valueType="num">
                                      <p:cBhvr additive="base">
                                        <p:cTn id="46" dur="500" fill="hold"/>
                                        <p:tgtEl>
                                          <p:spTgt spid="19"/>
                                        </p:tgtEl>
                                        <p:attrNameLst>
                                          <p:attrName>ppt_y</p:attrName>
                                        </p:attrNameLst>
                                      </p:cBhvr>
                                      <p:tavLst>
                                        <p:tav tm="0">
                                          <p:val>
                                            <p:strVal val="0-#ppt_h/2"/>
                                          </p:val>
                                        </p:tav>
                                        <p:tav tm="100000">
                                          <p:val>
                                            <p:strVal val="#ppt_y"/>
                                          </p:val>
                                        </p:tav>
                                      </p:tavLst>
                                    </p:anim>
                                  </p:childTnLst>
                                </p:cTn>
                              </p:par>
                            </p:childTnLst>
                          </p:cTn>
                        </p:par>
                        <p:par>
                          <p:cTn id="47" fill="hold">
                            <p:stCondLst>
                              <p:cond delay="1500"/>
                            </p:stCondLst>
                            <p:childTnLst>
                              <p:par>
                                <p:cTn id="48" presetID="2" presetClass="entr" presetSubtype="2" fill="hold" nodeType="afterEffect">
                                  <p:stCondLst>
                                    <p:cond delay="0"/>
                                  </p:stCondLst>
                                  <p:childTnLst>
                                    <p:set>
                                      <p:cBhvr>
                                        <p:cTn id="49" dur="1" fill="hold">
                                          <p:stCondLst>
                                            <p:cond delay="0"/>
                                          </p:stCondLst>
                                        </p:cTn>
                                        <p:tgtEl>
                                          <p:spTgt spid="20"/>
                                        </p:tgtEl>
                                        <p:attrNameLst>
                                          <p:attrName>style.visibility</p:attrName>
                                        </p:attrNameLst>
                                      </p:cBhvr>
                                      <p:to>
                                        <p:strVal val="visible"/>
                                      </p:to>
                                    </p:set>
                                    <p:anim calcmode="lin" valueType="num">
                                      <p:cBhvr additive="base">
                                        <p:cTn id="50" dur="500" fill="hold"/>
                                        <p:tgtEl>
                                          <p:spTgt spid="20"/>
                                        </p:tgtEl>
                                        <p:attrNameLst>
                                          <p:attrName>ppt_x</p:attrName>
                                        </p:attrNameLst>
                                      </p:cBhvr>
                                      <p:tavLst>
                                        <p:tav tm="0">
                                          <p:val>
                                            <p:strVal val="1+#ppt_w/2"/>
                                          </p:val>
                                        </p:tav>
                                        <p:tav tm="100000">
                                          <p:val>
                                            <p:strVal val="#ppt_x"/>
                                          </p:val>
                                        </p:tav>
                                      </p:tavLst>
                                    </p:anim>
                                    <p:anim calcmode="lin" valueType="num">
                                      <p:cBhvr additive="base">
                                        <p:cTn id="51" dur="500" fill="hold"/>
                                        <p:tgtEl>
                                          <p:spTgt spid="20"/>
                                        </p:tgtEl>
                                        <p:attrNameLst>
                                          <p:attrName>ppt_y</p:attrName>
                                        </p:attrNameLst>
                                      </p:cBhvr>
                                      <p:tavLst>
                                        <p:tav tm="0">
                                          <p:val>
                                            <p:strVal val="#ppt_y"/>
                                          </p:val>
                                        </p:tav>
                                        <p:tav tm="100000">
                                          <p:val>
                                            <p:strVal val="#ppt_y"/>
                                          </p:val>
                                        </p:tav>
                                      </p:tavLst>
                                    </p:anim>
                                  </p:childTnLst>
                                </p:cTn>
                              </p:par>
                              <p:par>
                                <p:cTn id="52" presetID="0" presetClass="path" presetSubtype="0" accel="50000" decel="50000" fill="hold" nodeType="withEffect">
                                  <p:stCondLst>
                                    <p:cond delay="500"/>
                                  </p:stCondLst>
                                  <p:childTnLst>
                                    <p:animMotion origin="layout" path="M -5.55556E-7 0.01204 C -0.01007 0.01328 -0.01875 0.01667 -0.02865 0.01791 C -0.03871 0.02192 -0.04809 0.02254 -0.05868 0.02378 C -0.15174 0.02192 -0.15347 0.03273 -0.20625 0.01451 C -0.2118 0.00957 -0.21302 0.00556 -0.21805 -0.00155 C -0.22604 -0.01236 -0.23455 -0.02378 -0.24566 -0.0278 C -0.27448 -0.05374 -0.34062 -0.04324 -0.36146 -0.04386 C -0.36996 -0.04664 -0.37865 -0.04787 -0.38733 -0.05065 C -0.39288 -0.0525 -0.39774 -0.05528 -0.4033 -0.05652 C -0.41094 -0.06053 -0.41944 -0.06486 -0.4276 -0.06671 C -0.44028 -0.07536 -0.4533 -0.08215 -0.46701 -0.0874 C -0.47187 -0.08926 -0.47587 -0.09265 -0.48038 -0.09543 C -0.49097 -0.10099 -0.50347 -0.10562 -0.51476 -0.10809 C -0.5408 -0.10686 -0.56597 -0.10562 -0.59184 -0.10655 C -0.60347 -0.11211 -0.61528 -0.11643 -0.62621 -0.12415 C -0.63108 -0.12755 -0.63611 -0.13095 -0.64149 -0.13311 C -0.65191 -0.14145 -0.63958 -0.13249 -0.64983 -0.13743 C -0.65434 -0.14021 -0.65868 -0.14392 -0.66337 -0.1467 C -0.66805 -0.14948 -0.66493 -0.14639 -0.6691 -0.14917 C -0.67691 -0.15411 -0.6849 -0.15936 -0.6934 -0.16276 C -0.70087 -0.16955 -0.7092 -0.17635 -0.71771 -0.18098 C -0.72413 -0.18994 -0.7342 -0.19426 -0.73941 -0.20507 C -0.74062 -0.20754 -0.74201 -0.20939 -0.74271 -0.21186 C -0.7434 -0.21372 -0.74358 -0.21588 -0.74444 -0.21773 C -0.74653 -0.22236 -0.74983 -0.22576 -0.75208 -0.23039 C -0.75694 -0.23997 -0.76094 -0.24583 -0.76701 -0.25417 " pathEditMode="relative" rAng="0" ptsTypes="AAAAAAAAAAAAAAAAAAAAAAAAAA">
                                      <p:cBhvr>
                                        <p:cTn id="53" dur="6500" fill="hold"/>
                                        <p:tgtEl>
                                          <p:spTgt spid="20"/>
                                        </p:tgtEl>
                                        <p:attrNameLst>
                                          <p:attrName>ppt_x</p:attrName>
                                          <p:attrName>ppt_y</p:attrName>
                                        </p:attrNameLst>
                                      </p:cBhvr>
                                      <p:rCtr x="-38400" y="-12300"/>
                                    </p:animMotion>
                                  </p:childTnLst>
                                </p:cTn>
                              </p:par>
                              <p:par>
                                <p:cTn id="54" presetID="8" presetClass="emph" presetSubtype="0" repeatCount="2000" fill="hold" grpId="1" nodeType="withEffect">
                                  <p:stCondLst>
                                    <p:cond delay="0"/>
                                  </p:stCondLst>
                                  <p:childTnLst>
                                    <p:animRot by="21600000">
                                      <p:cBhvr>
                                        <p:cTn id="55" dur="3500" fill="hold"/>
                                        <p:tgtEl>
                                          <p:spTgt spid="8"/>
                                        </p:tgtEl>
                                        <p:attrNameLst>
                                          <p:attrName>r</p:attrName>
                                        </p:attrNameLst>
                                      </p:cBhvr>
                                    </p:animRot>
                                  </p:childTnLst>
                                </p:cTn>
                              </p:par>
                              <p:par>
                                <p:cTn id="56" presetID="8" presetClass="emph" presetSubtype="0" repeatCount="2000" fill="hold" grpId="1" nodeType="withEffect">
                                  <p:stCondLst>
                                    <p:cond delay="0"/>
                                  </p:stCondLst>
                                  <p:childTnLst>
                                    <p:animRot by="-21600000">
                                      <p:cBhvr>
                                        <p:cTn id="57" dur="3500" fill="hold"/>
                                        <p:tgtEl>
                                          <p:spTgt spid="13"/>
                                        </p:tgtEl>
                                        <p:attrNameLst>
                                          <p:attrName>r</p:attrName>
                                        </p:attrNameLst>
                                      </p:cBhvr>
                                    </p:animRot>
                                  </p:childTnLst>
                                </p:cTn>
                              </p:par>
                              <p:par>
                                <p:cTn id="58" presetID="8" presetClass="emph" presetSubtype="0" repeatCount="2000" fill="hold" grpId="1" nodeType="withEffect">
                                  <p:stCondLst>
                                    <p:cond delay="0"/>
                                  </p:stCondLst>
                                  <p:childTnLst>
                                    <p:animRot by="21600000">
                                      <p:cBhvr>
                                        <p:cTn id="59" dur="3500" fill="hold"/>
                                        <p:tgtEl>
                                          <p:spTgt spid="14"/>
                                        </p:tgtEl>
                                        <p:attrNameLst>
                                          <p:attrName>r</p:attrName>
                                        </p:attrNameLst>
                                      </p:cBhvr>
                                    </p:animRot>
                                  </p:childTnLst>
                                </p:cTn>
                              </p:par>
                              <p:par>
                                <p:cTn id="60" presetID="8" presetClass="emph" presetSubtype="0" repeatCount="2000" fill="hold" grpId="1" nodeType="withEffect">
                                  <p:stCondLst>
                                    <p:cond delay="0"/>
                                  </p:stCondLst>
                                  <p:childTnLst>
                                    <p:animRot by="-21600000">
                                      <p:cBhvr>
                                        <p:cTn id="61" dur="3500" fill="hold"/>
                                        <p:tgtEl>
                                          <p:spTgt spid="17"/>
                                        </p:tgtEl>
                                        <p:attrNameLst>
                                          <p:attrName>r</p:attrName>
                                        </p:attrNameLst>
                                      </p:cBhvr>
                                    </p:animRot>
                                  </p:childTnLst>
                                </p:cTn>
                              </p:par>
                              <p:par>
                                <p:cTn id="62" presetID="8" presetClass="emph" presetSubtype="0" repeatCount="2000" fill="hold" grpId="1" nodeType="withEffect">
                                  <p:stCondLst>
                                    <p:cond delay="0"/>
                                  </p:stCondLst>
                                  <p:childTnLst>
                                    <p:animRot by="21600000">
                                      <p:cBhvr>
                                        <p:cTn id="63" dur="3500" fill="hold"/>
                                        <p:tgtEl>
                                          <p:spTgt spid="12"/>
                                        </p:tgtEl>
                                        <p:attrNameLst>
                                          <p:attrName>r</p:attrName>
                                        </p:attrNameLst>
                                      </p:cBhvr>
                                    </p:animRot>
                                  </p:childTnLst>
                                </p:cTn>
                              </p:par>
                              <p:par>
                                <p:cTn id="64" presetID="6" presetClass="emph" presetSubtype="0" repeatCount="2000" autoRev="1" fill="hold" grpId="1" nodeType="withEffect">
                                  <p:stCondLst>
                                    <p:cond delay="0"/>
                                  </p:stCondLst>
                                  <p:childTnLst>
                                    <p:animScale>
                                      <p:cBhvr>
                                        <p:cTn id="65" dur="2000" fill="hold"/>
                                        <p:tgtEl>
                                          <p:spTgt spid="19"/>
                                        </p:tgtEl>
                                      </p:cBhvr>
                                      <p:by x="150000" y="150000"/>
                                    </p:animScale>
                                  </p:childTnLst>
                                </p:cTn>
                              </p:par>
                              <p:par>
                                <p:cTn id="66" presetID="6" presetClass="emph" presetSubtype="0" repeatCount="2000" autoRev="1" fill="hold" grpId="1" nodeType="withEffect">
                                  <p:stCondLst>
                                    <p:cond delay="0"/>
                                  </p:stCondLst>
                                  <p:childTnLst>
                                    <p:animScale>
                                      <p:cBhvr>
                                        <p:cTn id="67" dur="2000" fill="hold"/>
                                        <p:tgtEl>
                                          <p:spTgt spid="11"/>
                                        </p:tgtEl>
                                      </p:cBhvr>
                                      <p:by x="150000" y="150000"/>
                                    </p:animScale>
                                  </p:childTnLst>
                                </p:cTn>
                              </p:par>
                            </p:childTnLst>
                          </p:cTn>
                        </p:par>
                        <p:par>
                          <p:cTn id="68" fill="hold">
                            <p:stCondLst>
                              <p:cond delay="9500"/>
                            </p:stCondLst>
                            <p:childTnLst>
                              <p:par>
                                <p:cTn id="69" presetID="37" presetClass="entr" presetSubtype="0" fill="hold" nodeType="afterEffect">
                                  <p:stCondLst>
                                    <p:cond delay="0"/>
                                  </p:stCondLst>
                                  <p:childTnLst>
                                    <p:set>
                                      <p:cBhvr>
                                        <p:cTn id="70" dur="1" fill="hold">
                                          <p:stCondLst>
                                            <p:cond delay="0"/>
                                          </p:stCondLst>
                                        </p:cTn>
                                        <p:tgtEl>
                                          <p:spTgt spid="15"/>
                                        </p:tgtEl>
                                        <p:attrNameLst>
                                          <p:attrName>style.visibility</p:attrName>
                                        </p:attrNameLst>
                                      </p:cBhvr>
                                      <p:to>
                                        <p:strVal val="visible"/>
                                      </p:to>
                                    </p:set>
                                    <p:animEffect transition="in" filter="fade">
                                      <p:cBhvr>
                                        <p:cTn id="71" dur="1000"/>
                                        <p:tgtEl>
                                          <p:spTgt spid="15"/>
                                        </p:tgtEl>
                                      </p:cBhvr>
                                    </p:animEffect>
                                    <p:anim calcmode="lin" valueType="num">
                                      <p:cBhvr>
                                        <p:cTn id="72" dur="1000" fill="hold"/>
                                        <p:tgtEl>
                                          <p:spTgt spid="15"/>
                                        </p:tgtEl>
                                        <p:attrNameLst>
                                          <p:attrName>ppt_x</p:attrName>
                                        </p:attrNameLst>
                                      </p:cBhvr>
                                      <p:tavLst>
                                        <p:tav tm="0">
                                          <p:val>
                                            <p:strVal val="#ppt_x"/>
                                          </p:val>
                                        </p:tav>
                                        <p:tav tm="100000">
                                          <p:val>
                                            <p:strVal val="#ppt_x"/>
                                          </p:val>
                                        </p:tav>
                                      </p:tavLst>
                                    </p:anim>
                                    <p:anim calcmode="lin" valueType="num">
                                      <p:cBhvr>
                                        <p:cTn id="73" dur="900" decel="100000" fill="hold"/>
                                        <p:tgtEl>
                                          <p:spTgt spid="15"/>
                                        </p:tgtEl>
                                        <p:attrNameLst>
                                          <p:attrName>ppt_y</p:attrName>
                                        </p:attrNameLst>
                                      </p:cBhvr>
                                      <p:tavLst>
                                        <p:tav tm="0">
                                          <p:val>
                                            <p:strVal val="#ppt_y+1"/>
                                          </p:val>
                                        </p:tav>
                                        <p:tav tm="100000">
                                          <p:val>
                                            <p:strVal val="#ppt_y-.03"/>
                                          </p:val>
                                        </p:tav>
                                      </p:tavLst>
                                    </p:anim>
                                    <p:anim calcmode="lin" valueType="num">
                                      <p:cBhvr>
                                        <p:cTn id="74"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par>
                          <p:cTn id="75" fill="hold">
                            <p:stCondLst>
                              <p:cond delay="10500"/>
                            </p:stCondLst>
                            <p:childTnLst>
                              <p:par>
                                <p:cTn id="76" presetID="2" presetClass="entr" presetSubtype="1" fill="hold" grpId="0" nodeType="afterEffect">
                                  <p:stCondLst>
                                    <p:cond delay="0"/>
                                  </p:stCondLst>
                                  <p:childTnLst>
                                    <p:set>
                                      <p:cBhvr>
                                        <p:cTn id="77" dur="1" fill="hold">
                                          <p:stCondLst>
                                            <p:cond delay="0"/>
                                          </p:stCondLst>
                                        </p:cTn>
                                        <p:tgtEl>
                                          <p:spTgt spid="22"/>
                                        </p:tgtEl>
                                        <p:attrNameLst>
                                          <p:attrName>style.visibility</p:attrName>
                                        </p:attrNameLst>
                                      </p:cBhvr>
                                      <p:to>
                                        <p:strVal val="visible"/>
                                      </p:to>
                                    </p:set>
                                    <p:anim calcmode="lin" valueType="num">
                                      <p:cBhvr additive="base">
                                        <p:cTn id="78" dur="500" fill="hold"/>
                                        <p:tgtEl>
                                          <p:spTgt spid="22"/>
                                        </p:tgtEl>
                                        <p:attrNameLst>
                                          <p:attrName>ppt_x</p:attrName>
                                        </p:attrNameLst>
                                      </p:cBhvr>
                                      <p:tavLst>
                                        <p:tav tm="0">
                                          <p:val>
                                            <p:strVal val="#ppt_x"/>
                                          </p:val>
                                        </p:tav>
                                        <p:tav tm="100000">
                                          <p:val>
                                            <p:strVal val="#ppt_x"/>
                                          </p:val>
                                        </p:tav>
                                      </p:tavLst>
                                    </p:anim>
                                    <p:anim calcmode="lin" valueType="num">
                                      <p:cBhvr additive="base">
                                        <p:cTn id="79" dur="500" fill="hold"/>
                                        <p:tgtEl>
                                          <p:spTgt spid="22"/>
                                        </p:tgtEl>
                                        <p:attrNameLst>
                                          <p:attrName>ppt_y</p:attrName>
                                        </p:attrNameLst>
                                      </p:cBhvr>
                                      <p:tavLst>
                                        <p:tav tm="0">
                                          <p:val>
                                            <p:strVal val="0-#ppt_h/2"/>
                                          </p:val>
                                        </p:tav>
                                        <p:tav tm="100000">
                                          <p:val>
                                            <p:strVal val="#ppt_y"/>
                                          </p:val>
                                        </p:tav>
                                      </p:tavLst>
                                    </p:anim>
                                  </p:childTnLst>
                                </p:cTn>
                              </p:par>
                              <p:par>
                                <p:cTn id="80" presetID="2" presetClass="entr" presetSubtype="1" fill="hold" grpId="0" nodeType="withEffect">
                                  <p:stCondLst>
                                    <p:cond delay="250"/>
                                  </p:stCondLst>
                                  <p:childTnLst>
                                    <p:set>
                                      <p:cBhvr>
                                        <p:cTn id="81" dur="1" fill="hold">
                                          <p:stCondLst>
                                            <p:cond delay="0"/>
                                          </p:stCondLst>
                                        </p:cTn>
                                        <p:tgtEl>
                                          <p:spTgt spid="23"/>
                                        </p:tgtEl>
                                        <p:attrNameLst>
                                          <p:attrName>style.visibility</p:attrName>
                                        </p:attrNameLst>
                                      </p:cBhvr>
                                      <p:to>
                                        <p:strVal val="visible"/>
                                      </p:to>
                                    </p:set>
                                    <p:anim calcmode="lin" valueType="num">
                                      <p:cBhvr additive="base">
                                        <p:cTn id="82" dur="500" fill="hold"/>
                                        <p:tgtEl>
                                          <p:spTgt spid="23"/>
                                        </p:tgtEl>
                                        <p:attrNameLst>
                                          <p:attrName>ppt_x</p:attrName>
                                        </p:attrNameLst>
                                      </p:cBhvr>
                                      <p:tavLst>
                                        <p:tav tm="0">
                                          <p:val>
                                            <p:strVal val="#ppt_x"/>
                                          </p:val>
                                        </p:tav>
                                        <p:tav tm="100000">
                                          <p:val>
                                            <p:strVal val="#ppt_x"/>
                                          </p:val>
                                        </p:tav>
                                      </p:tavLst>
                                    </p:anim>
                                    <p:anim calcmode="lin" valueType="num">
                                      <p:cBhvr additive="base">
                                        <p:cTn id="83" dur="500" fill="hold"/>
                                        <p:tgtEl>
                                          <p:spTgt spid="23"/>
                                        </p:tgtEl>
                                        <p:attrNameLst>
                                          <p:attrName>ppt_y</p:attrName>
                                        </p:attrNameLst>
                                      </p:cBhvr>
                                      <p:tavLst>
                                        <p:tav tm="0">
                                          <p:val>
                                            <p:strVal val="0-#ppt_h/2"/>
                                          </p:val>
                                        </p:tav>
                                        <p:tav tm="100000">
                                          <p:val>
                                            <p:strVal val="#ppt_y"/>
                                          </p:val>
                                        </p:tav>
                                      </p:tavLst>
                                    </p:anim>
                                  </p:childTnLst>
                                </p:cTn>
                              </p:par>
                              <p:par>
                                <p:cTn id="84" presetID="2" presetClass="entr" presetSubtype="1" fill="hold" grpId="0" nodeType="withEffect">
                                  <p:stCondLst>
                                    <p:cond delay="500"/>
                                  </p:stCondLst>
                                  <p:childTnLst>
                                    <p:set>
                                      <p:cBhvr>
                                        <p:cTn id="85" dur="1" fill="hold">
                                          <p:stCondLst>
                                            <p:cond delay="0"/>
                                          </p:stCondLst>
                                        </p:cTn>
                                        <p:tgtEl>
                                          <p:spTgt spid="24"/>
                                        </p:tgtEl>
                                        <p:attrNameLst>
                                          <p:attrName>style.visibility</p:attrName>
                                        </p:attrNameLst>
                                      </p:cBhvr>
                                      <p:to>
                                        <p:strVal val="visible"/>
                                      </p:to>
                                    </p:set>
                                    <p:anim calcmode="lin" valueType="num">
                                      <p:cBhvr additive="base">
                                        <p:cTn id="86" dur="500" fill="hold"/>
                                        <p:tgtEl>
                                          <p:spTgt spid="24"/>
                                        </p:tgtEl>
                                        <p:attrNameLst>
                                          <p:attrName>ppt_x</p:attrName>
                                        </p:attrNameLst>
                                      </p:cBhvr>
                                      <p:tavLst>
                                        <p:tav tm="0">
                                          <p:val>
                                            <p:strVal val="#ppt_x"/>
                                          </p:val>
                                        </p:tav>
                                        <p:tav tm="100000">
                                          <p:val>
                                            <p:strVal val="#ppt_x"/>
                                          </p:val>
                                        </p:tav>
                                      </p:tavLst>
                                    </p:anim>
                                    <p:anim calcmode="lin" valueType="num">
                                      <p:cBhvr additive="base">
                                        <p:cTn id="87" dur="500" fill="hold"/>
                                        <p:tgtEl>
                                          <p:spTgt spid="24"/>
                                        </p:tgtEl>
                                        <p:attrNameLst>
                                          <p:attrName>ppt_y</p:attrName>
                                        </p:attrNameLst>
                                      </p:cBhvr>
                                      <p:tavLst>
                                        <p:tav tm="0">
                                          <p:val>
                                            <p:strVal val="0-#ppt_h/2"/>
                                          </p:val>
                                        </p:tav>
                                        <p:tav tm="100000">
                                          <p:val>
                                            <p:strVal val="#ppt_y"/>
                                          </p:val>
                                        </p:tav>
                                      </p:tavLst>
                                    </p:anim>
                                  </p:childTnLst>
                                </p:cTn>
                              </p:par>
                              <p:par>
                                <p:cTn id="88" presetID="8" presetClass="emph" presetSubtype="0" repeatCount="2000" fill="hold" grpId="1" nodeType="withEffect">
                                  <p:stCondLst>
                                    <p:cond delay="0"/>
                                  </p:stCondLst>
                                  <p:childTnLst>
                                    <p:animRot by="21600000">
                                      <p:cBhvr>
                                        <p:cTn id="89" dur="3500" fill="hold"/>
                                        <p:tgtEl>
                                          <p:spTgt spid="22"/>
                                        </p:tgtEl>
                                        <p:attrNameLst>
                                          <p:attrName>r</p:attrName>
                                        </p:attrNameLst>
                                      </p:cBhvr>
                                    </p:animRot>
                                  </p:childTnLst>
                                </p:cTn>
                              </p:par>
                              <p:par>
                                <p:cTn id="90" presetID="8" presetClass="emph" presetSubtype="0" repeatCount="2000" fill="hold" grpId="1" nodeType="withEffect">
                                  <p:stCondLst>
                                    <p:cond delay="0"/>
                                  </p:stCondLst>
                                  <p:childTnLst>
                                    <p:animRot by="21600000">
                                      <p:cBhvr>
                                        <p:cTn id="91" dur="3500" fill="hold"/>
                                        <p:tgtEl>
                                          <p:spTgt spid="24"/>
                                        </p:tgtEl>
                                        <p:attrNameLst>
                                          <p:attrName>r</p:attrName>
                                        </p:attrNameLst>
                                      </p:cBhvr>
                                    </p:animRot>
                                  </p:childTnLst>
                                </p:cTn>
                              </p:par>
                              <p:par>
                                <p:cTn id="92" presetID="6" presetClass="emph" presetSubtype="0" repeatCount="2000" autoRev="1" fill="hold" grpId="1" nodeType="withEffect">
                                  <p:stCondLst>
                                    <p:cond delay="0"/>
                                  </p:stCondLst>
                                  <p:childTnLst>
                                    <p:animScale>
                                      <p:cBhvr>
                                        <p:cTn id="93" dur="2000" fill="hold"/>
                                        <p:tgtEl>
                                          <p:spTgt spid="23"/>
                                        </p:tgtEl>
                                      </p:cBhvr>
                                      <p:by x="150000" y="150000"/>
                                    </p:animScale>
                                  </p:childTnLst>
                                </p:cTn>
                              </p:par>
                            </p:childTnLst>
                          </p:cTn>
                        </p:par>
                        <p:par>
                          <p:cTn id="94" fill="hold">
                            <p:stCondLst>
                              <p:cond delay="18500"/>
                            </p:stCondLst>
                            <p:childTnLst>
                              <p:par>
                                <p:cTn id="95" presetID="37" presetClass="entr" presetSubtype="0" fill="hold" nodeType="afterEffect">
                                  <p:stCondLst>
                                    <p:cond delay="0"/>
                                  </p:stCondLst>
                                  <p:childTnLst>
                                    <p:set>
                                      <p:cBhvr>
                                        <p:cTn id="96" dur="1" fill="hold">
                                          <p:stCondLst>
                                            <p:cond delay="0"/>
                                          </p:stCondLst>
                                        </p:cTn>
                                        <p:tgtEl>
                                          <p:spTgt spid="25"/>
                                        </p:tgtEl>
                                        <p:attrNameLst>
                                          <p:attrName>style.visibility</p:attrName>
                                        </p:attrNameLst>
                                      </p:cBhvr>
                                      <p:to>
                                        <p:strVal val="visible"/>
                                      </p:to>
                                    </p:set>
                                    <p:animEffect transition="in" filter="fade">
                                      <p:cBhvr>
                                        <p:cTn id="97" dur="1000"/>
                                        <p:tgtEl>
                                          <p:spTgt spid="25"/>
                                        </p:tgtEl>
                                      </p:cBhvr>
                                    </p:animEffect>
                                    <p:anim calcmode="lin" valueType="num">
                                      <p:cBhvr>
                                        <p:cTn id="98" dur="1000" fill="hold"/>
                                        <p:tgtEl>
                                          <p:spTgt spid="25"/>
                                        </p:tgtEl>
                                        <p:attrNameLst>
                                          <p:attrName>ppt_x</p:attrName>
                                        </p:attrNameLst>
                                      </p:cBhvr>
                                      <p:tavLst>
                                        <p:tav tm="0">
                                          <p:val>
                                            <p:strVal val="#ppt_x"/>
                                          </p:val>
                                        </p:tav>
                                        <p:tav tm="100000">
                                          <p:val>
                                            <p:strVal val="#ppt_x"/>
                                          </p:val>
                                        </p:tav>
                                      </p:tavLst>
                                    </p:anim>
                                    <p:anim calcmode="lin" valueType="num">
                                      <p:cBhvr>
                                        <p:cTn id="99" dur="900" decel="100000" fill="hold"/>
                                        <p:tgtEl>
                                          <p:spTgt spid="25"/>
                                        </p:tgtEl>
                                        <p:attrNameLst>
                                          <p:attrName>ppt_y</p:attrName>
                                        </p:attrNameLst>
                                      </p:cBhvr>
                                      <p:tavLst>
                                        <p:tav tm="0">
                                          <p:val>
                                            <p:strVal val="#ppt_y+1"/>
                                          </p:val>
                                        </p:tav>
                                        <p:tav tm="100000">
                                          <p:val>
                                            <p:strVal val="#ppt_y-.03"/>
                                          </p:val>
                                        </p:tav>
                                      </p:tavLst>
                                    </p:anim>
                                    <p:anim calcmode="lin" valueType="num">
                                      <p:cBhvr>
                                        <p:cTn id="100" dur="100" accel="100000" fill="hold">
                                          <p:stCondLst>
                                            <p:cond delay="900"/>
                                          </p:stCondLst>
                                        </p:cTn>
                                        <p:tgtEl>
                                          <p:spTgt spid="25"/>
                                        </p:tgtEl>
                                        <p:attrNameLst>
                                          <p:attrName>ppt_y</p:attrName>
                                        </p:attrNameLst>
                                      </p:cBhvr>
                                      <p:tavLst>
                                        <p:tav tm="0">
                                          <p:val>
                                            <p:strVal val="#ppt_y-.03"/>
                                          </p:val>
                                        </p:tav>
                                        <p:tav tm="100000">
                                          <p:val>
                                            <p:strVal val="#ppt_y"/>
                                          </p:val>
                                        </p:tav>
                                      </p:tavLst>
                                    </p:anim>
                                  </p:childTnLst>
                                </p:cTn>
                              </p:par>
                              <p:par>
                                <p:cTn id="101" presetID="2" presetClass="entr" presetSubtype="1" fill="hold" grpId="0" nodeType="withEffect">
                                  <p:stCondLst>
                                    <p:cond delay="0"/>
                                  </p:stCondLst>
                                  <p:childTnLst>
                                    <p:set>
                                      <p:cBhvr>
                                        <p:cTn id="102" dur="1" fill="hold">
                                          <p:stCondLst>
                                            <p:cond delay="0"/>
                                          </p:stCondLst>
                                        </p:cTn>
                                        <p:tgtEl>
                                          <p:spTgt spid="27"/>
                                        </p:tgtEl>
                                        <p:attrNameLst>
                                          <p:attrName>style.visibility</p:attrName>
                                        </p:attrNameLst>
                                      </p:cBhvr>
                                      <p:to>
                                        <p:strVal val="visible"/>
                                      </p:to>
                                    </p:set>
                                    <p:anim calcmode="lin" valueType="num">
                                      <p:cBhvr additive="base">
                                        <p:cTn id="103" dur="500" fill="hold"/>
                                        <p:tgtEl>
                                          <p:spTgt spid="27"/>
                                        </p:tgtEl>
                                        <p:attrNameLst>
                                          <p:attrName>ppt_x</p:attrName>
                                        </p:attrNameLst>
                                      </p:cBhvr>
                                      <p:tavLst>
                                        <p:tav tm="0">
                                          <p:val>
                                            <p:strVal val="#ppt_x"/>
                                          </p:val>
                                        </p:tav>
                                        <p:tav tm="100000">
                                          <p:val>
                                            <p:strVal val="#ppt_x"/>
                                          </p:val>
                                        </p:tav>
                                      </p:tavLst>
                                    </p:anim>
                                    <p:anim calcmode="lin" valueType="num">
                                      <p:cBhvr additive="base">
                                        <p:cTn id="104" dur="500" fill="hold"/>
                                        <p:tgtEl>
                                          <p:spTgt spid="27"/>
                                        </p:tgtEl>
                                        <p:attrNameLst>
                                          <p:attrName>ppt_y</p:attrName>
                                        </p:attrNameLst>
                                      </p:cBhvr>
                                      <p:tavLst>
                                        <p:tav tm="0">
                                          <p:val>
                                            <p:strVal val="0-#ppt_h/2"/>
                                          </p:val>
                                        </p:tav>
                                        <p:tav tm="100000">
                                          <p:val>
                                            <p:strVal val="#ppt_y"/>
                                          </p:val>
                                        </p:tav>
                                      </p:tavLst>
                                    </p:anim>
                                  </p:childTnLst>
                                </p:cTn>
                              </p:par>
                              <p:par>
                                <p:cTn id="105" presetID="2" presetClass="entr" presetSubtype="1" fill="hold" grpId="0" nodeType="withEffect">
                                  <p:stCondLst>
                                    <p:cond delay="250"/>
                                  </p:stCondLst>
                                  <p:childTnLst>
                                    <p:set>
                                      <p:cBhvr>
                                        <p:cTn id="106" dur="1" fill="hold">
                                          <p:stCondLst>
                                            <p:cond delay="0"/>
                                          </p:stCondLst>
                                        </p:cTn>
                                        <p:tgtEl>
                                          <p:spTgt spid="28"/>
                                        </p:tgtEl>
                                        <p:attrNameLst>
                                          <p:attrName>style.visibility</p:attrName>
                                        </p:attrNameLst>
                                      </p:cBhvr>
                                      <p:to>
                                        <p:strVal val="visible"/>
                                      </p:to>
                                    </p:set>
                                    <p:anim calcmode="lin" valueType="num">
                                      <p:cBhvr additive="base">
                                        <p:cTn id="107" dur="500" fill="hold"/>
                                        <p:tgtEl>
                                          <p:spTgt spid="28"/>
                                        </p:tgtEl>
                                        <p:attrNameLst>
                                          <p:attrName>ppt_x</p:attrName>
                                        </p:attrNameLst>
                                      </p:cBhvr>
                                      <p:tavLst>
                                        <p:tav tm="0">
                                          <p:val>
                                            <p:strVal val="#ppt_x"/>
                                          </p:val>
                                        </p:tav>
                                        <p:tav tm="100000">
                                          <p:val>
                                            <p:strVal val="#ppt_x"/>
                                          </p:val>
                                        </p:tav>
                                      </p:tavLst>
                                    </p:anim>
                                    <p:anim calcmode="lin" valueType="num">
                                      <p:cBhvr additive="base">
                                        <p:cTn id="108" dur="500" fill="hold"/>
                                        <p:tgtEl>
                                          <p:spTgt spid="28"/>
                                        </p:tgtEl>
                                        <p:attrNameLst>
                                          <p:attrName>ppt_y</p:attrName>
                                        </p:attrNameLst>
                                      </p:cBhvr>
                                      <p:tavLst>
                                        <p:tav tm="0">
                                          <p:val>
                                            <p:strVal val="0-#ppt_h/2"/>
                                          </p:val>
                                        </p:tav>
                                        <p:tav tm="100000">
                                          <p:val>
                                            <p:strVal val="#ppt_y"/>
                                          </p:val>
                                        </p:tav>
                                      </p:tavLst>
                                    </p:anim>
                                  </p:childTnLst>
                                </p:cTn>
                              </p:par>
                            </p:childTnLst>
                          </p:cTn>
                        </p:par>
                        <p:par>
                          <p:cTn id="109" fill="hold">
                            <p:stCondLst>
                              <p:cond delay="19500"/>
                            </p:stCondLst>
                            <p:childTnLst>
                              <p:par>
                                <p:cTn id="110" presetID="2" presetClass="entr" presetSubtype="2" fill="hold" nodeType="afterEffect">
                                  <p:stCondLst>
                                    <p:cond delay="0"/>
                                  </p:stCondLst>
                                  <p:childTnLst>
                                    <p:set>
                                      <p:cBhvr>
                                        <p:cTn id="111" dur="1" fill="hold">
                                          <p:stCondLst>
                                            <p:cond delay="0"/>
                                          </p:stCondLst>
                                        </p:cTn>
                                        <p:tgtEl>
                                          <p:spTgt spid="29"/>
                                        </p:tgtEl>
                                        <p:attrNameLst>
                                          <p:attrName>style.visibility</p:attrName>
                                        </p:attrNameLst>
                                      </p:cBhvr>
                                      <p:to>
                                        <p:strVal val="visible"/>
                                      </p:to>
                                    </p:set>
                                    <p:anim calcmode="lin" valueType="num">
                                      <p:cBhvr additive="base">
                                        <p:cTn id="112" dur="500" fill="hold"/>
                                        <p:tgtEl>
                                          <p:spTgt spid="29"/>
                                        </p:tgtEl>
                                        <p:attrNameLst>
                                          <p:attrName>ppt_x</p:attrName>
                                        </p:attrNameLst>
                                      </p:cBhvr>
                                      <p:tavLst>
                                        <p:tav tm="0">
                                          <p:val>
                                            <p:strVal val="1+#ppt_w/2"/>
                                          </p:val>
                                        </p:tav>
                                        <p:tav tm="100000">
                                          <p:val>
                                            <p:strVal val="#ppt_x"/>
                                          </p:val>
                                        </p:tav>
                                      </p:tavLst>
                                    </p:anim>
                                    <p:anim calcmode="lin" valueType="num">
                                      <p:cBhvr additive="base">
                                        <p:cTn id="113" dur="500" fill="hold"/>
                                        <p:tgtEl>
                                          <p:spTgt spid="29"/>
                                        </p:tgtEl>
                                        <p:attrNameLst>
                                          <p:attrName>ppt_y</p:attrName>
                                        </p:attrNameLst>
                                      </p:cBhvr>
                                      <p:tavLst>
                                        <p:tav tm="0">
                                          <p:val>
                                            <p:strVal val="#ppt_y"/>
                                          </p:val>
                                        </p:tav>
                                        <p:tav tm="100000">
                                          <p:val>
                                            <p:strVal val="#ppt_y"/>
                                          </p:val>
                                        </p:tav>
                                      </p:tavLst>
                                    </p:anim>
                                  </p:childTnLst>
                                </p:cTn>
                              </p:par>
                              <p:par>
                                <p:cTn id="114" presetID="0" presetClass="path" presetSubtype="0" accel="50000" decel="50000" fill="hold" nodeType="withEffect">
                                  <p:stCondLst>
                                    <p:cond delay="500"/>
                                  </p:stCondLst>
                                  <p:childTnLst>
                                    <p:animMotion origin="layout" path="M -2.08333E-7 0.01204 C -0.01003 0.01319 -0.01875 0.01666 -0.02865 0.01782 C -0.03867 0.02199 -0.04805 0.02245 -0.05872 0.02384 C -0.15169 0.02199 -0.15352 0.03264 -0.20625 0.01458 C -0.21185 0.00949 -0.21302 0.00555 -0.2181 -0.00162 C -0.22604 -0.0125 -0.2345 -0.02384 -0.2457 -0.02778 C -0.27448 -0.05394 -0.34062 -0.04329 -0.36146 -0.04375 C -0.36992 -0.04653 -0.37865 -0.04792 -0.38737 -0.05093 C -0.39284 -0.05255 -0.39779 -0.05533 -0.40325 -0.05671 C -0.41094 -0.06065 -0.4194 -0.06482 -0.4276 -0.0669 C -0.44023 -0.07546 -0.45325 -0.08218 -0.46706 -0.08773 C -0.47187 -0.08935 -0.47591 -0.09259 -0.48034 -0.09537 C -0.49102 -0.10116 -0.50352 -0.10556 -0.51471 -0.1081 C -0.54075 -0.10718 -0.56602 -0.10556 -0.5918 -0.10648 C -0.60352 -0.11204 -0.61523 -0.11644 -0.62617 -0.12408 C -0.63112 -0.12755 -0.63607 -0.13102 -0.64154 -0.1331 C -0.65195 -0.14144 -0.63958 -0.13241 -0.64987 -0.1375 C -0.6543 -0.14028 -0.65872 -0.14398 -0.66341 -0.14676 C -0.6681 -0.14954 -0.66497 -0.1463 -0.66914 -0.14908 C -0.67695 -0.15417 -0.6849 -0.15926 -0.69336 -0.16273 C -0.70091 -0.16945 -0.70924 -0.17639 -0.71771 -0.18125 C -0.72409 -0.19005 -0.73424 -0.19421 -0.73945 -0.20509 C -0.74062 -0.20764 -0.74206 -0.20949 -0.74271 -0.21181 C -0.74336 -0.21366 -0.74362 -0.21597 -0.7444 -0.21783 C -0.74648 -0.22246 -0.74987 -0.2257 -0.75208 -0.23033 C -0.7569 -0.24005 -0.76094 -0.24584 -0.76706 -0.25417 " pathEditMode="relative" rAng="0" ptsTypes="AAAAAAAAAAAAAAAAAAAAAAAAAA">
                                      <p:cBhvr>
                                        <p:cTn id="115" dur="6500" fill="hold"/>
                                        <p:tgtEl>
                                          <p:spTgt spid="29"/>
                                        </p:tgtEl>
                                        <p:attrNameLst>
                                          <p:attrName>ppt_x</p:attrName>
                                          <p:attrName>ppt_y</p:attrName>
                                        </p:attrNameLst>
                                      </p:cBhvr>
                                      <p:rCtr x="-38359" y="-12662"/>
                                    </p:animMotion>
                                  </p:childTnLst>
                                </p:cTn>
                              </p:par>
                              <p:par>
                                <p:cTn id="116" presetID="8" presetClass="emph" presetSubtype="0" repeatCount="2000" fill="hold" grpId="1" nodeType="withEffect">
                                  <p:stCondLst>
                                    <p:cond delay="0"/>
                                  </p:stCondLst>
                                  <p:childTnLst>
                                    <p:animRot by="21600000">
                                      <p:cBhvr>
                                        <p:cTn id="117" dur="3500" fill="hold"/>
                                        <p:tgtEl>
                                          <p:spTgt spid="27"/>
                                        </p:tgtEl>
                                        <p:attrNameLst>
                                          <p:attrName>r</p:attrName>
                                        </p:attrNameLst>
                                      </p:cBhvr>
                                    </p:animRot>
                                  </p:childTnLst>
                                </p:cTn>
                              </p:par>
                              <p:par>
                                <p:cTn id="118" presetID="6" presetClass="emph" presetSubtype="0" repeatCount="2000" autoRev="1" fill="hold" grpId="1" nodeType="withEffect">
                                  <p:stCondLst>
                                    <p:cond delay="0"/>
                                  </p:stCondLst>
                                  <p:childTnLst>
                                    <p:animScale>
                                      <p:cBhvr>
                                        <p:cTn id="119" dur="2000" fill="hold"/>
                                        <p:tgtEl>
                                          <p:spTgt spid="28"/>
                                        </p:tgtEl>
                                      </p:cBhvr>
                                      <p:by x="150000" y="150000"/>
                                    </p:animScale>
                                  </p:childTnLst>
                                </p:cTn>
                              </p:par>
                            </p:childTnLst>
                          </p:cTn>
                        </p:par>
                        <p:par>
                          <p:cTn id="120" fill="hold">
                            <p:stCondLst>
                              <p:cond delay="27500"/>
                            </p:stCondLst>
                            <p:childTnLst>
                              <p:par>
                                <p:cTn id="121" presetID="2" presetClass="entr" presetSubtype="1" fill="hold" grpId="0" nodeType="afterEffect">
                                  <p:stCondLst>
                                    <p:cond delay="0"/>
                                  </p:stCondLst>
                                  <p:childTnLst>
                                    <p:set>
                                      <p:cBhvr>
                                        <p:cTn id="122" dur="1" fill="hold">
                                          <p:stCondLst>
                                            <p:cond delay="0"/>
                                          </p:stCondLst>
                                        </p:cTn>
                                        <p:tgtEl>
                                          <p:spTgt spid="30"/>
                                        </p:tgtEl>
                                        <p:attrNameLst>
                                          <p:attrName>style.visibility</p:attrName>
                                        </p:attrNameLst>
                                      </p:cBhvr>
                                      <p:to>
                                        <p:strVal val="visible"/>
                                      </p:to>
                                    </p:set>
                                    <p:anim calcmode="lin" valueType="num">
                                      <p:cBhvr additive="base">
                                        <p:cTn id="123" dur="500" fill="hold"/>
                                        <p:tgtEl>
                                          <p:spTgt spid="30"/>
                                        </p:tgtEl>
                                        <p:attrNameLst>
                                          <p:attrName>ppt_x</p:attrName>
                                        </p:attrNameLst>
                                      </p:cBhvr>
                                      <p:tavLst>
                                        <p:tav tm="0">
                                          <p:val>
                                            <p:strVal val="#ppt_x"/>
                                          </p:val>
                                        </p:tav>
                                        <p:tav tm="100000">
                                          <p:val>
                                            <p:strVal val="#ppt_x"/>
                                          </p:val>
                                        </p:tav>
                                      </p:tavLst>
                                    </p:anim>
                                    <p:anim calcmode="lin" valueType="num">
                                      <p:cBhvr additive="base">
                                        <p:cTn id="124" dur="500" fill="hold"/>
                                        <p:tgtEl>
                                          <p:spTgt spid="30"/>
                                        </p:tgtEl>
                                        <p:attrNameLst>
                                          <p:attrName>ppt_y</p:attrName>
                                        </p:attrNameLst>
                                      </p:cBhvr>
                                      <p:tavLst>
                                        <p:tav tm="0">
                                          <p:val>
                                            <p:strVal val="0-#ppt_h/2"/>
                                          </p:val>
                                        </p:tav>
                                        <p:tav tm="100000">
                                          <p:val>
                                            <p:strVal val="#ppt_y"/>
                                          </p:val>
                                        </p:tav>
                                      </p:tavLst>
                                    </p:anim>
                                  </p:childTnLst>
                                </p:cTn>
                              </p:par>
                              <p:par>
                                <p:cTn id="125" presetID="2" presetClass="entr" presetSubtype="1" fill="hold" grpId="0" nodeType="withEffect">
                                  <p:stCondLst>
                                    <p:cond delay="250"/>
                                  </p:stCondLst>
                                  <p:childTnLst>
                                    <p:set>
                                      <p:cBhvr>
                                        <p:cTn id="126" dur="1" fill="hold">
                                          <p:stCondLst>
                                            <p:cond delay="0"/>
                                          </p:stCondLst>
                                        </p:cTn>
                                        <p:tgtEl>
                                          <p:spTgt spid="31"/>
                                        </p:tgtEl>
                                        <p:attrNameLst>
                                          <p:attrName>style.visibility</p:attrName>
                                        </p:attrNameLst>
                                      </p:cBhvr>
                                      <p:to>
                                        <p:strVal val="visible"/>
                                      </p:to>
                                    </p:set>
                                    <p:anim calcmode="lin" valueType="num">
                                      <p:cBhvr additive="base">
                                        <p:cTn id="127" dur="500" fill="hold"/>
                                        <p:tgtEl>
                                          <p:spTgt spid="31"/>
                                        </p:tgtEl>
                                        <p:attrNameLst>
                                          <p:attrName>ppt_x</p:attrName>
                                        </p:attrNameLst>
                                      </p:cBhvr>
                                      <p:tavLst>
                                        <p:tav tm="0">
                                          <p:val>
                                            <p:strVal val="#ppt_x"/>
                                          </p:val>
                                        </p:tav>
                                        <p:tav tm="100000">
                                          <p:val>
                                            <p:strVal val="#ppt_x"/>
                                          </p:val>
                                        </p:tav>
                                      </p:tavLst>
                                    </p:anim>
                                    <p:anim calcmode="lin" valueType="num">
                                      <p:cBhvr additive="base">
                                        <p:cTn id="128" dur="500" fill="hold"/>
                                        <p:tgtEl>
                                          <p:spTgt spid="31"/>
                                        </p:tgtEl>
                                        <p:attrNameLst>
                                          <p:attrName>ppt_y</p:attrName>
                                        </p:attrNameLst>
                                      </p:cBhvr>
                                      <p:tavLst>
                                        <p:tav tm="0">
                                          <p:val>
                                            <p:strVal val="0-#ppt_h/2"/>
                                          </p:val>
                                        </p:tav>
                                        <p:tav tm="100000">
                                          <p:val>
                                            <p:strVal val="#ppt_y"/>
                                          </p:val>
                                        </p:tav>
                                      </p:tavLst>
                                    </p:anim>
                                  </p:childTnLst>
                                </p:cTn>
                              </p:par>
                              <p:par>
                                <p:cTn id="129" presetID="2" presetClass="entr" presetSubtype="1" fill="hold" grpId="0" nodeType="withEffect">
                                  <p:stCondLst>
                                    <p:cond delay="500"/>
                                  </p:stCondLst>
                                  <p:childTnLst>
                                    <p:set>
                                      <p:cBhvr>
                                        <p:cTn id="130" dur="1" fill="hold">
                                          <p:stCondLst>
                                            <p:cond delay="0"/>
                                          </p:stCondLst>
                                        </p:cTn>
                                        <p:tgtEl>
                                          <p:spTgt spid="32"/>
                                        </p:tgtEl>
                                        <p:attrNameLst>
                                          <p:attrName>style.visibility</p:attrName>
                                        </p:attrNameLst>
                                      </p:cBhvr>
                                      <p:to>
                                        <p:strVal val="visible"/>
                                      </p:to>
                                    </p:set>
                                    <p:anim calcmode="lin" valueType="num">
                                      <p:cBhvr additive="base">
                                        <p:cTn id="131" dur="500" fill="hold"/>
                                        <p:tgtEl>
                                          <p:spTgt spid="32"/>
                                        </p:tgtEl>
                                        <p:attrNameLst>
                                          <p:attrName>ppt_x</p:attrName>
                                        </p:attrNameLst>
                                      </p:cBhvr>
                                      <p:tavLst>
                                        <p:tav tm="0">
                                          <p:val>
                                            <p:strVal val="#ppt_x"/>
                                          </p:val>
                                        </p:tav>
                                        <p:tav tm="100000">
                                          <p:val>
                                            <p:strVal val="#ppt_x"/>
                                          </p:val>
                                        </p:tav>
                                      </p:tavLst>
                                    </p:anim>
                                    <p:anim calcmode="lin" valueType="num">
                                      <p:cBhvr additive="base">
                                        <p:cTn id="132" dur="500" fill="hold"/>
                                        <p:tgtEl>
                                          <p:spTgt spid="32"/>
                                        </p:tgtEl>
                                        <p:attrNameLst>
                                          <p:attrName>ppt_y</p:attrName>
                                        </p:attrNameLst>
                                      </p:cBhvr>
                                      <p:tavLst>
                                        <p:tav tm="0">
                                          <p:val>
                                            <p:strVal val="0-#ppt_h/2"/>
                                          </p:val>
                                        </p:tav>
                                        <p:tav tm="100000">
                                          <p:val>
                                            <p:strVal val="#ppt_y"/>
                                          </p:val>
                                        </p:tav>
                                      </p:tavLst>
                                    </p:anim>
                                  </p:childTnLst>
                                </p:cTn>
                              </p:par>
                              <p:par>
                                <p:cTn id="133" presetID="8" presetClass="emph" presetSubtype="0" repeatCount="2000" fill="hold" grpId="1" nodeType="withEffect">
                                  <p:stCondLst>
                                    <p:cond delay="0"/>
                                  </p:stCondLst>
                                  <p:childTnLst>
                                    <p:animRot by="21600000">
                                      <p:cBhvr>
                                        <p:cTn id="134" dur="3500" fill="hold"/>
                                        <p:tgtEl>
                                          <p:spTgt spid="30"/>
                                        </p:tgtEl>
                                        <p:attrNameLst>
                                          <p:attrName>r</p:attrName>
                                        </p:attrNameLst>
                                      </p:cBhvr>
                                    </p:animRot>
                                  </p:childTnLst>
                                </p:cTn>
                              </p:par>
                              <p:par>
                                <p:cTn id="135" presetID="8" presetClass="emph" presetSubtype="0" repeatCount="2000" fill="hold" grpId="1" nodeType="withEffect">
                                  <p:stCondLst>
                                    <p:cond delay="0"/>
                                  </p:stCondLst>
                                  <p:childTnLst>
                                    <p:animRot by="21600000">
                                      <p:cBhvr>
                                        <p:cTn id="136" dur="3500" fill="hold"/>
                                        <p:tgtEl>
                                          <p:spTgt spid="32"/>
                                        </p:tgtEl>
                                        <p:attrNameLst>
                                          <p:attrName>r</p:attrName>
                                        </p:attrNameLst>
                                      </p:cBhvr>
                                    </p:animRot>
                                  </p:childTnLst>
                                </p:cTn>
                              </p:par>
                              <p:par>
                                <p:cTn id="137" presetID="6" presetClass="emph" presetSubtype="0" repeatCount="2000" autoRev="1" fill="hold" grpId="1" nodeType="withEffect">
                                  <p:stCondLst>
                                    <p:cond delay="0"/>
                                  </p:stCondLst>
                                  <p:childTnLst>
                                    <p:animScale>
                                      <p:cBhvr>
                                        <p:cTn id="138" dur="2000" fill="hold"/>
                                        <p:tgtEl>
                                          <p:spTgt spid="31"/>
                                        </p:tgtEl>
                                      </p:cBhvr>
                                      <p:by x="150000" y="150000"/>
                                    </p:animScale>
                                  </p:childTnLst>
                                </p:cTn>
                              </p:par>
                            </p:childTnLst>
                          </p:cTn>
                        </p:par>
                        <p:par>
                          <p:cTn id="139" fill="hold">
                            <p:stCondLst>
                              <p:cond delay="35500"/>
                            </p:stCondLst>
                            <p:childTnLst>
                              <p:par>
                                <p:cTn id="140" presetID="37" presetClass="entr" presetSubtype="0" fill="hold" nodeType="afterEffect">
                                  <p:stCondLst>
                                    <p:cond delay="0"/>
                                  </p:stCondLst>
                                  <p:childTnLst>
                                    <p:set>
                                      <p:cBhvr>
                                        <p:cTn id="141" dur="1" fill="hold">
                                          <p:stCondLst>
                                            <p:cond delay="0"/>
                                          </p:stCondLst>
                                        </p:cTn>
                                        <p:tgtEl>
                                          <p:spTgt spid="33"/>
                                        </p:tgtEl>
                                        <p:attrNameLst>
                                          <p:attrName>style.visibility</p:attrName>
                                        </p:attrNameLst>
                                      </p:cBhvr>
                                      <p:to>
                                        <p:strVal val="visible"/>
                                      </p:to>
                                    </p:set>
                                    <p:animEffect transition="in" filter="fade">
                                      <p:cBhvr>
                                        <p:cTn id="142" dur="1000"/>
                                        <p:tgtEl>
                                          <p:spTgt spid="33"/>
                                        </p:tgtEl>
                                      </p:cBhvr>
                                    </p:animEffect>
                                    <p:anim calcmode="lin" valueType="num">
                                      <p:cBhvr>
                                        <p:cTn id="143" dur="1000" fill="hold"/>
                                        <p:tgtEl>
                                          <p:spTgt spid="33"/>
                                        </p:tgtEl>
                                        <p:attrNameLst>
                                          <p:attrName>ppt_x</p:attrName>
                                        </p:attrNameLst>
                                      </p:cBhvr>
                                      <p:tavLst>
                                        <p:tav tm="0">
                                          <p:val>
                                            <p:strVal val="#ppt_x"/>
                                          </p:val>
                                        </p:tav>
                                        <p:tav tm="100000">
                                          <p:val>
                                            <p:strVal val="#ppt_x"/>
                                          </p:val>
                                        </p:tav>
                                      </p:tavLst>
                                    </p:anim>
                                    <p:anim calcmode="lin" valueType="num">
                                      <p:cBhvr>
                                        <p:cTn id="144" dur="900" decel="100000" fill="hold"/>
                                        <p:tgtEl>
                                          <p:spTgt spid="33"/>
                                        </p:tgtEl>
                                        <p:attrNameLst>
                                          <p:attrName>ppt_y</p:attrName>
                                        </p:attrNameLst>
                                      </p:cBhvr>
                                      <p:tavLst>
                                        <p:tav tm="0">
                                          <p:val>
                                            <p:strVal val="#ppt_y+1"/>
                                          </p:val>
                                        </p:tav>
                                        <p:tav tm="100000">
                                          <p:val>
                                            <p:strVal val="#ppt_y-.03"/>
                                          </p:val>
                                        </p:tav>
                                      </p:tavLst>
                                    </p:anim>
                                    <p:anim calcmode="lin" valueType="num">
                                      <p:cBhvr>
                                        <p:cTn id="145" dur="100" accel="100000" fill="hold">
                                          <p:stCondLst>
                                            <p:cond delay="900"/>
                                          </p:stCondLst>
                                        </p:cTn>
                                        <p:tgtEl>
                                          <p:spTgt spid="33"/>
                                        </p:tgtEl>
                                        <p:attrNameLst>
                                          <p:attrName>ppt_y</p:attrName>
                                        </p:attrNameLst>
                                      </p:cBhvr>
                                      <p:tavLst>
                                        <p:tav tm="0">
                                          <p:val>
                                            <p:strVal val="#ppt_y-.03"/>
                                          </p:val>
                                        </p:tav>
                                        <p:tav tm="100000">
                                          <p:val>
                                            <p:strVal val="#ppt_y"/>
                                          </p:val>
                                        </p:tav>
                                      </p:tavLst>
                                    </p:anim>
                                  </p:childTnLst>
                                </p:cTn>
                              </p:par>
                              <p:par>
                                <p:cTn id="146" presetID="2" presetClass="entr" presetSubtype="1" fill="hold" grpId="0" nodeType="withEffect">
                                  <p:stCondLst>
                                    <p:cond delay="0"/>
                                  </p:stCondLst>
                                  <p:childTnLst>
                                    <p:set>
                                      <p:cBhvr>
                                        <p:cTn id="147" dur="1" fill="hold">
                                          <p:stCondLst>
                                            <p:cond delay="0"/>
                                          </p:stCondLst>
                                        </p:cTn>
                                        <p:tgtEl>
                                          <p:spTgt spid="35"/>
                                        </p:tgtEl>
                                        <p:attrNameLst>
                                          <p:attrName>style.visibility</p:attrName>
                                        </p:attrNameLst>
                                      </p:cBhvr>
                                      <p:to>
                                        <p:strVal val="visible"/>
                                      </p:to>
                                    </p:set>
                                    <p:anim calcmode="lin" valueType="num">
                                      <p:cBhvr additive="base">
                                        <p:cTn id="148" dur="750" fill="hold"/>
                                        <p:tgtEl>
                                          <p:spTgt spid="35"/>
                                        </p:tgtEl>
                                        <p:attrNameLst>
                                          <p:attrName>ppt_x</p:attrName>
                                        </p:attrNameLst>
                                      </p:cBhvr>
                                      <p:tavLst>
                                        <p:tav tm="0">
                                          <p:val>
                                            <p:strVal val="#ppt_x"/>
                                          </p:val>
                                        </p:tav>
                                        <p:tav tm="100000">
                                          <p:val>
                                            <p:strVal val="#ppt_x"/>
                                          </p:val>
                                        </p:tav>
                                      </p:tavLst>
                                    </p:anim>
                                    <p:anim calcmode="lin" valueType="num">
                                      <p:cBhvr additive="base">
                                        <p:cTn id="149" dur="750" fill="hold"/>
                                        <p:tgtEl>
                                          <p:spTgt spid="35"/>
                                        </p:tgtEl>
                                        <p:attrNameLst>
                                          <p:attrName>ppt_y</p:attrName>
                                        </p:attrNameLst>
                                      </p:cBhvr>
                                      <p:tavLst>
                                        <p:tav tm="0">
                                          <p:val>
                                            <p:strVal val="0-#ppt_h/2"/>
                                          </p:val>
                                        </p:tav>
                                        <p:tav tm="100000">
                                          <p:val>
                                            <p:strVal val="#ppt_y"/>
                                          </p:val>
                                        </p:tav>
                                      </p:tavLst>
                                    </p:anim>
                                  </p:childTnLst>
                                </p:cTn>
                              </p:par>
                              <p:par>
                                <p:cTn id="150" presetID="2" presetClass="entr" presetSubtype="1" fill="hold" grpId="0" nodeType="withEffect">
                                  <p:stCondLst>
                                    <p:cond delay="0"/>
                                  </p:stCondLst>
                                  <p:childTnLst>
                                    <p:set>
                                      <p:cBhvr>
                                        <p:cTn id="151" dur="1" fill="hold">
                                          <p:stCondLst>
                                            <p:cond delay="0"/>
                                          </p:stCondLst>
                                        </p:cTn>
                                        <p:tgtEl>
                                          <p:spTgt spid="36"/>
                                        </p:tgtEl>
                                        <p:attrNameLst>
                                          <p:attrName>style.visibility</p:attrName>
                                        </p:attrNameLst>
                                      </p:cBhvr>
                                      <p:to>
                                        <p:strVal val="visible"/>
                                      </p:to>
                                    </p:set>
                                    <p:anim calcmode="lin" valueType="num">
                                      <p:cBhvr additive="base">
                                        <p:cTn id="152" dur="500" fill="hold"/>
                                        <p:tgtEl>
                                          <p:spTgt spid="36"/>
                                        </p:tgtEl>
                                        <p:attrNameLst>
                                          <p:attrName>ppt_x</p:attrName>
                                        </p:attrNameLst>
                                      </p:cBhvr>
                                      <p:tavLst>
                                        <p:tav tm="0">
                                          <p:val>
                                            <p:strVal val="#ppt_x"/>
                                          </p:val>
                                        </p:tav>
                                        <p:tav tm="100000">
                                          <p:val>
                                            <p:strVal val="#ppt_x"/>
                                          </p:val>
                                        </p:tav>
                                      </p:tavLst>
                                    </p:anim>
                                    <p:anim calcmode="lin" valueType="num">
                                      <p:cBhvr additive="base">
                                        <p:cTn id="153" dur="500" fill="hold"/>
                                        <p:tgtEl>
                                          <p:spTgt spid="36"/>
                                        </p:tgtEl>
                                        <p:attrNameLst>
                                          <p:attrName>ppt_y</p:attrName>
                                        </p:attrNameLst>
                                      </p:cBhvr>
                                      <p:tavLst>
                                        <p:tav tm="0">
                                          <p:val>
                                            <p:strVal val="0-#ppt_h/2"/>
                                          </p:val>
                                        </p:tav>
                                        <p:tav tm="100000">
                                          <p:val>
                                            <p:strVal val="#ppt_y"/>
                                          </p:val>
                                        </p:tav>
                                      </p:tavLst>
                                    </p:anim>
                                  </p:childTnLst>
                                </p:cTn>
                              </p:par>
                              <p:par>
                                <p:cTn id="154" presetID="8" presetClass="emph" presetSubtype="0" repeatCount="2000" fill="hold" grpId="1" nodeType="withEffect">
                                  <p:stCondLst>
                                    <p:cond delay="0"/>
                                  </p:stCondLst>
                                  <p:childTnLst>
                                    <p:animRot by="-21600000">
                                      <p:cBhvr>
                                        <p:cTn id="155" dur="3500" fill="hold"/>
                                        <p:tgtEl>
                                          <p:spTgt spid="35"/>
                                        </p:tgtEl>
                                        <p:attrNameLst>
                                          <p:attrName>r</p:attrName>
                                        </p:attrNameLst>
                                      </p:cBhvr>
                                    </p:animRot>
                                  </p:childTnLst>
                                </p:cTn>
                              </p:par>
                              <p:par>
                                <p:cTn id="156" presetID="8" presetClass="emph" presetSubtype="0" repeatCount="2000" fill="hold" grpId="1" nodeType="withEffect">
                                  <p:stCondLst>
                                    <p:cond delay="0"/>
                                  </p:stCondLst>
                                  <p:childTnLst>
                                    <p:animRot by="-21600000">
                                      <p:cBhvr>
                                        <p:cTn id="157" dur="3500" fill="hold"/>
                                        <p:tgtEl>
                                          <p:spTgt spid="36"/>
                                        </p:tgtEl>
                                        <p:attrNameLst>
                                          <p:attrName>r</p:attrName>
                                        </p:attrNameLst>
                                      </p:cBhvr>
                                    </p:animRot>
                                  </p:childTnLst>
                                </p:cTn>
                              </p:par>
                              <p:par>
                                <p:cTn id="158" presetID="2" presetClass="entr" presetSubtype="1" fill="hold" grpId="0" nodeType="withEffect">
                                  <p:stCondLst>
                                    <p:cond delay="0"/>
                                  </p:stCondLst>
                                  <p:childTnLst>
                                    <p:set>
                                      <p:cBhvr>
                                        <p:cTn id="159" dur="1" fill="hold">
                                          <p:stCondLst>
                                            <p:cond delay="0"/>
                                          </p:stCondLst>
                                        </p:cTn>
                                        <p:tgtEl>
                                          <p:spTgt spid="37"/>
                                        </p:tgtEl>
                                        <p:attrNameLst>
                                          <p:attrName>style.visibility</p:attrName>
                                        </p:attrNameLst>
                                      </p:cBhvr>
                                      <p:to>
                                        <p:strVal val="visible"/>
                                      </p:to>
                                    </p:set>
                                    <p:anim calcmode="lin" valueType="num">
                                      <p:cBhvr additive="base">
                                        <p:cTn id="160" dur="500" fill="hold"/>
                                        <p:tgtEl>
                                          <p:spTgt spid="37"/>
                                        </p:tgtEl>
                                        <p:attrNameLst>
                                          <p:attrName>ppt_x</p:attrName>
                                        </p:attrNameLst>
                                      </p:cBhvr>
                                      <p:tavLst>
                                        <p:tav tm="0">
                                          <p:val>
                                            <p:strVal val="#ppt_x"/>
                                          </p:val>
                                        </p:tav>
                                        <p:tav tm="100000">
                                          <p:val>
                                            <p:strVal val="#ppt_x"/>
                                          </p:val>
                                        </p:tav>
                                      </p:tavLst>
                                    </p:anim>
                                    <p:anim calcmode="lin" valueType="num">
                                      <p:cBhvr additive="base">
                                        <p:cTn id="161" dur="500" fill="hold"/>
                                        <p:tgtEl>
                                          <p:spTgt spid="37"/>
                                        </p:tgtEl>
                                        <p:attrNameLst>
                                          <p:attrName>ppt_y</p:attrName>
                                        </p:attrNameLst>
                                      </p:cBhvr>
                                      <p:tavLst>
                                        <p:tav tm="0">
                                          <p:val>
                                            <p:strVal val="0-#ppt_h/2"/>
                                          </p:val>
                                        </p:tav>
                                        <p:tav tm="100000">
                                          <p:val>
                                            <p:strVal val="#ppt_y"/>
                                          </p:val>
                                        </p:tav>
                                      </p:tavLst>
                                    </p:anim>
                                  </p:childTnLst>
                                </p:cTn>
                              </p:par>
                              <p:par>
                                <p:cTn id="162" presetID="2" presetClass="entr" presetSubtype="1" fill="hold" grpId="0" nodeType="withEffect">
                                  <p:stCondLst>
                                    <p:cond delay="250"/>
                                  </p:stCondLst>
                                  <p:childTnLst>
                                    <p:set>
                                      <p:cBhvr>
                                        <p:cTn id="163" dur="1" fill="hold">
                                          <p:stCondLst>
                                            <p:cond delay="0"/>
                                          </p:stCondLst>
                                        </p:cTn>
                                        <p:tgtEl>
                                          <p:spTgt spid="38"/>
                                        </p:tgtEl>
                                        <p:attrNameLst>
                                          <p:attrName>style.visibility</p:attrName>
                                        </p:attrNameLst>
                                      </p:cBhvr>
                                      <p:to>
                                        <p:strVal val="visible"/>
                                      </p:to>
                                    </p:set>
                                    <p:anim calcmode="lin" valueType="num">
                                      <p:cBhvr additive="base">
                                        <p:cTn id="164" dur="500" fill="hold"/>
                                        <p:tgtEl>
                                          <p:spTgt spid="38"/>
                                        </p:tgtEl>
                                        <p:attrNameLst>
                                          <p:attrName>ppt_x</p:attrName>
                                        </p:attrNameLst>
                                      </p:cBhvr>
                                      <p:tavLst>
                                        <p:tav tm="0">
                                          <p:val>
                                            <p:strVal val="#ppt_x"/>
                                          </p:val>
                                        </p:tav>
                                        <p:tav tm="100000">
                                          <p:val>
                                            <p:strVal val="#ppt_x"/>
                                          </p:val>
                                        </p:tav>
                                      </p:tavLst>
                                    </p:anim>
                                    <p:anim calcmode="lin" valueType="num">
                                      <p:cBhvr additive="base">
                                        <p:cTn id="165" dur="500" fill="hold"/>
                                        <p:tgtEl>
                                          <p:spTgt spid="38"/>
                                        </p:tgtEl>
                                        <p:attrNameLst>
                                          <p:attrName>ppt_y</p:attrName>
                                        </p:attrNameLst>
                                      </p:cBhvr>
                                      <p:tavLst>
                                        <p:tav tm="0">
                                          <p:val>
                                            <p:strVal val="0-#ppt_h/2"/>
                                          </p:val>
                                        </p:tav>
                                        <p:tav tm="100000">
                                          <p:val>
                                            <p:strVal val="#ppt_y"/>
                                          </p:val>
                                        </p:tav>
                                      </p:tavLst>
                                    </p:anim>
                                  </p:childTnLst>
                                </p:cTn>
                              </p:par>
                            </p:childTnLst>
                          </p:cTn>
                        </p:par>
                        <p:par>
                          <p:cTn id="166" fill="hold">
                            <p:stCondLst>
                              <p:cond delay="42500"/>
                            </p:stCondLst>
                            <p:childTnLst>
                              <p:par>
                                <p:cTn id="167" presetID="2" presetClass="entr" presetSubtype="2" fill="hold" nodeType="afterEffect">
                                  <p:stCondLst>
                                    <p:cond delay="0"/>
                                  </p:stCondLst>
                                  <p:childTnLst>
                                    <p:set>
                                      <p:cBhvr>
                                        <p:cTn id="168" dur="1" fill="hold">
                                          <p:stCondLst>
                                            <p:cond delay="0"/>
                                          </p:stCondLst>
                                        </p:cTn>
                                        <p:tgtEl>
                                          <p:spTgt spid="39"/>
                                        </p:tgtEl>
                                        <p:attrNameLst>
                                          <p:attrName>style.visibility</p:attrName>
                                        </p:attrNameLst>
                                      </p:cBhvr>
                                      <p:to>
                                        <p:strVal val="visible"/>
                                      </p:to>
                                    </p:set>
                                    <p:anim calcmode="lin" valueType="num">
                                      <p:cBhvr additive="base">
                                        <p:cTn id="169" dur="500" fill="hold"/>
                                        <p:tgtEl>
                                          <p:spTgt spid="39"/>
                                        </p:tgtEl>
                                        <p:attrNameLst>
                                          <p:attrName>ppt_x</p:attrName>
                                        </p:attrNameLst>
                                      </p:cBhvr>
                                      <p:tavLst>
                                        <p:tav tm="0">
                                          <p:val>
                                            <p:strVal val="1+#ppt_w/2"/>
                                          </p:val>
                                        </p:tav>
                                        <p:tav tm="100000">
                                          <p:val>
                                            <p:strVal val="#ppt_x"/>
                                          </p:val>
                                        </p:tav>
                                      </p:tavLst>
                                    </p:anim>
                                    <p:anim calcmode="lin" valueType="num">
                                      <p:cBhvr additive="base">
                                        <p:cTn id="170" dur="500" fill="hold"/>
                                        <p:tgtEl>
                                          <p:spTgt spid="39"/>
                                        </p:tgtEl>
                                        <p:attrNameLst>
                                          <p:attrName>ppt_y</p:attrName>
                                        </p:attrNameLst>
                                      </p:cBhvr>
                                      <p:tavLst>
                                        <p:tav tm="0">
                                          <p:val>
                                            <p:strVal val="#ppt_y"/>
                                          </p:val>
                                        </p:tav>
                                        <p:tav tm="100000">
                                          <p:val>
                                            <p:strVal val="#ppt_y"/>
                                          </p:val>
                                        </p:tav>
                                      </p:tavLst>
                                    </p:anim>
                                  </p:childTnLst>
                                </p:cTn>
                              </p:par>
                              <p:par>
                                <p:cTn id="171" presetID="0" presetClass="path" presetSubtype="0" accel="50000" decel="50000" fill="hold" nodeType="withEffect">
                                  <p:stCondLst>
                                    <p:cond delay="500"/>
                                  </p:stCondLst>
                                  <p:childTnLst>
                                    <p:animMotion origin="layout" path="M -3.33333E-6 0.01203 C -0.01002 0.01319 -0.01875 0.01666 -0.02864 0.01782 C -0.03867 0.02199 -0.04804 0.02245 -0.05872 0.02384 C -0.15169 0.02199 -0.15351 0.03264 -0.20625 0.01458 C -0.21185 0.00949 -0.21302 0.00555 -0.2181 -0.00162 C -0.22604 -0.01227 -0.2345 -0.02385 -0.2457 -0.02778 C -0.27448 -0.05371 -0.34062 -0.04329 -0.36145 -0.04375 C -0.36992 -0.04653 -0.37864 -0.04792 -0.38737 -0.0507 C -0.39284 -0.05255 -0.39778 -0.05533 -0.40325 -0.05648 C -0.41093 -0.06042 -0.4194 -0.06482 -0.4276 -0.06667 C -0.44023 -0.07547 -0.45325 -0.08218 -0.46705 -0.0875 C -0.47187 -0.08935 -0.47591 -0.0926 -0.48034 -0.09537 C -0.49101 -0.10093 -0.50351 -0.10556 -0.51471 -0.1081 C -0.54075 -0.10695 -0.56601 -0.10556 -0.59179 -0.10648 C -0.60351 -0.11204 -0.61523 -0.11644 -0.62617 -0.12408 C -0.63112 -0.12755 -0.63606 -0.13102 -0.64153 -0.1331 C -0.65195 -0.14144 -0.63958 -0.13241 -0.64987 -0.1375 C -0.65429 -0.14028 -0.65872 -0.14398 -0.66341 -0.14676 C -0.6681 -0.14954 -0.66497 -0.1463 -0.66914 -0.14908 C -0.67695 -0.15417 -0.68489 -0.15926 -0.69336 -0.16273 C -0.70091 -0.16945 -0.70924 -0.17639 -0.7177 -0.18102 C -0.72409 -0.19005 -0.73424 -0.19422 -0.73945 -0.2051 C -0.74062 -0.20764 -0.74205 -0.20949 -0.7427 -0.21181 C -0.74336 -0.21366 -0.74362 -0.21598 -0.7444 -0.21783 C -0.74648 -0.22246 -0.74987 -0.2257 -0.75208 -0.23033 C -0.7569 -0.24005 -0.76093 -0.24584 -0.76705 -0.25417 " pathEditMode="relative" rAng="0" ptsTypes="AAAAAAAAAAAAAAAAAAAAAAAAAA">
                                      <p:cBhvr>
                                        <p:cTn id="172" dur="6500" fill="hold"/>
                                        <p:tgtEl>
                                          <p:spTgt spid="39"/>
                                        </p:tgtEl>
                                        <p:attrNameLst>
                                          <p:attrName>ppt_x</p:attrName>
                                          <p:attrName>ppt_y</p:attrName>
                                        </p:attrNameLst>
                                      </p:cBhvr>
                                      <p:rCtr x="-38359" y="-12662"/>
                                    </p:animMotion>
                                  </p:childTnLst>
                                </p:cTn>
                              </p:par>
                              <p:par>
                                <p:cTn id="173" presetID="8" presetClass="emph" presetSubtype="0" repeatCount="2000" fill="hold" grpId="1" nodeType="withEffect">
                                  <p:stCondLst>
                                    <p:cond delay="0"/>
                                  </p:stCondLst>
                                  <p:childTnLst>
                                    <p:animRot by="21600000">
                                      <p:cBhvr>
                                        <p:cTn id="174" dur="3500" fill="hold"/>
                                        <p:tgtEl>
                                          <p:spTgt spid="37"/>
                                        </p:tgtEl>
                                        <p:attrNameLst>
                                          <p:attrName>r</p:attrName>
                                        </p:attrNameLst>
                                      </p:cBhvr>
                                    </p:animRot>
                                  </p:childTnLst>
                                </p:cTn>
                              </p:par>
                              <p:par>
                                <p:cTn id="175" presetID="6" presetClass="emph" presetSubtype="0" repeatCount="2000" autoRev="1" fill="hold" grpId="1" nodeType="withEffect">
                                  <p:stCondLst>
                                    <p:cond delay="0"/>
                                  </p:stCondLst>
                                  <p:childTnLst>
                                    <p:animScale>
                                      <p:cBhvr>
                                        <p:cTn id="176" dur="2000" fill="hold"/>
                                        <p:tgtEl>
                                          <p:spTgt spid="38"/>
                                        </p:tgtEl>
                                      </p:cBhvr>
                                      <p:by x="150000" y="150000"/>
                                    </p:animScale>
                                  </p:childTnLst>
                                </p:cTn>
                              </p:par>
                            </p:childTnLst>
                          </p:cTn>
                        </p:par>
                        <p:par>
                          <p:cTn id="177" fill="hold">
                            <p:stCondLst>
                              <p:cond delay="50500"/>
                            </p:stCondLst>
                            <p:childTnLst>
                              <p:par>
                                <p:cTn id="178" presetID="2" presetClass="entr" presetSubtype="1" fill="hold" grpId="0" nodeType="afterEffect">
                                  <p:stCondLst>
                                    <p:cond delay="0"/>
                                  </p:stCondLst>
                                  <p:childTnLst>
                                    <p:set>
                                      <p:cBhvr>
                                        <p:cTn id="179" dur="1" fill="hold">
                                          <p:stCondLst>
                                            <p:cond delay="0"/>
                                          </p:stCondLst>
                                        </p:cTn>
                                        <p:tgtEl>
                                          <p:spTgt spid="40"/>
                                        </p:tgtEl>
                                        <p:attrNameLst>
                                          <p:attrName>style.visibility</p:attrName>
                                        </p:attrNameLst>
                                      </p:cBhvr>
                                      <p:to>
                                        <p:strVal val="visible"/>
                                      </p:to>
                                    </p:set>
                                    <p:anim calcmode="lin" valueType="num">
                                      <p:cBhvr additive="base">
                                        <p:cTn id="180" dur="500" fill="hold"/>
                                        <p:tgtEl>
                                          <p:spTgt spid="40"/>
                                        </p:tgtEl>
                                        <p:attrNameLst>
                                          <p:attrName>ppt_x</p:attrName>
                                        </p:attrNameLst>
                                      </p:cBhvr>
                                      <p:tavLst>
                                        <p:tav tm="0">
                                          <p:val>
                                            <p:strVal val="#ppt_x"/>
                                          </p:val>
                                        </p:tav>
                                        <p:tav tm="100000">
                                          <p:val>
                                            <p:strVal val="#ppt_x"/>
                                          </p:val>
                                        </p:tav>
                                      </p:tavLst>
                                    </p:anim>
                                    <p:anim calcmode="lin" valueType="num">
                                      <p:cBhvr additive="base">
                                        <p:cTn id="181" dur="500" fill="hold"/>
                                        <p:tgtEl>
                                          <p:spTgt spid="40"/>
                                        </p:tgtEl>
                                        <p:attrNameLst>
                                          <p:attrName>ppt_y</p:attrName>
                                        </p:attrNameLst>
                                      </p:cBhvr>
                                      <p:tavLst>
                                        <p:tav tm="0">
                                          <p:val>
                                            <p:strVal val="0-#ppt_h/2"/>
                                          </p:val>
                                        </p:tav>
                                        <p:tav tm="100000">
                                          <p:val>
                                            <p:strVal val="#ppt_y"/>
                                          </p:val>
                                        </p:tav>
                                      </p:tavLst>
                                    </p:anim>
                                  </p:childTnLst>
                                </p:cTn>
                              </p:par>
                              <p:par>
                                <p:cTn id="182" presetID="2" presetClass="entr" presetSubtype="1" fill="hold" grpId="0" nodeType="withEffect">
                                  <p:stCondLst>
                                    <p:cond delay="250"/>
                                  </p:stCondLst>
                                  <p:childTnLst>
                                    <p:set>
                                      <p:cBhvr>
                                        <p:cTn id="183" dur="1" fill="hold">
                                          <p:stCondLst>
                                            <p:cond delay="0"/>
                                          </p:stCondLst>
                                        </p:cTn>
                                        <p:tgtEl>
                                          <p:spTgt spid="41"/>
                                        </p:tgtEl>
                                        <p:attrNameLst>
                                          <p:attrName>style.visibility</p:attrName>
                                        </p:attrNameLst>
                                      </p:cBhvr>
                                      <p:to>
                                        <p:strVal val="visible"/>
                                      </p:to>
                                    </p:set>
                                    <p:anim calcmode="lin" valueType="num">
                                      <p:cBhvr additive="base">
                                        <p:cTn id="184" dur="500" fill="hold"/>
                                        <p:tgtEl>
                                          <p:spTgt spid="41"/>
                                        </p:tgtEl>
                                        <p:attrNameLst>
                                          <p:attrName>ppt_x</p:attrName>
                                        </p:attrNameLst>
                                      </p:cBhvr>
                                      <p:tavLst>
                                        <p:tav tm="0">
                                          <p:val>
                                            <p:strVal val="#ppt_x"/>
                                          </p:val>
                                        </p:tav>
                                        <p:tav tm="100000">
                                          <p:val>
                                            <p:strVal val="#ppt_x"/>
                                          </p:val>
                                        </p:tav>
                                      </p:tavLst>
                                    </p:anim>
                                    <p:anim calcmode="lin" valueType="num">
                                      <p:cBhvr additive="base">
                                        <p:cTn id="185" dur="500" fill="hold"/>
                                        <p:tgtEl>
                                          <p:spTgt spid="41"/>
                                        </p:tgtEl>
                                        <p:attrNameLst>
                                          <p:attrName>ppt_y</p:attrName>
                                        </p:attrNameLst>
                                      </p:cBhvr>
                                      <p:tavLst>
                                        <p:tav tm="0">
                                          <p:val>
                                            <p:strVal val="0-#ppt_h/2"/>
                                          </p:val>
                                        </p:tav>
                                        <p:tav tm="100000">
                                          <p:val>
                                            <p:strVal val="#ppt_y"/>
                                          </p:val>
                                        </p:tav>
                                      </p:tavLst>
                                    </p:anim>
                                  </p:childTnLst>
                                </p:cTn>
                              </p:par>
                              <p:par>
                                <p:cTn id="186" presetID="2" presetClass="entr" presetSubtype="1" fill="hold" grpId="0" nodeType="withEffect">
                                  <p:stCondLst>
                                    <p:cond delay="500"/>
                                  </p:stCondLst>
                                  <p:childTnLst>
                                    <p:set>
                                      <p:cBhvr>
                                        <p:cTn id="187" dur="1" fill="hold">
                                          <p:stCondLst>
                                            <p:cond delay="0"/>
                                          </p:stCondLst>
                                        </p:cTn>
                                        <p:tgtEl>
                                          <p:spTgt spid="42"/>
                                        </p:tgtEl>
                                        <p:attrNameLst>
                                          <p:attrName>style.visibility</p:attrName>
                                        </p:attrNameLst>
                                      </p:cBhvr>
                                      <p:to>
                                        <p:strVal val="visible"/>
                                      </p:to>
                                    </p:set>
                                    <p:anim calcmode="lin" valueType="num">
                                      <p:cBhvr additive="base">
                                        <p:cTn id="188" dur="500" fill="hold"/>
                                        <p:tgtEl>
                                          <p:spTgt spid="42"/>
                                        </p:tgtEl>
                                        <p:attrNameLst>
                                          <p:attrName>ppt_x</p:attrName>
                                        </p:attrNameLst>
                                      </p:cBhvr>
                                      <p:tavLst>
                                        <p:tav tm="0">
                                          <p:val>
                                            <p:strVal val="#ppt_x"/>
                                          </p:val>
                                        </p:tav>
                                        <p:tav tm="100000">
                                          <p:val>
                                            <p:strVal val="#ppt_x"/>
                                          </p:val>
                                        </p:tav>
                                      </p:tavLst>
                                    </p:anim>
                                    <p:anim calcmode="lin" valueType="num">
                                      <p:cBhvr additive="base">
                                        <p:cTn id="189" dur="500" fill="hold"/>
                                        <p:tgtEl>
                                          <p:spTgt spid="42"/>
                                        </p:tgtEl>
                                        <p:attrNameLst>
                                          <p:attrName>ppt_y</p:attrName>
                                        </p:attrNameLst>
                                      </p:cBhvr>
                                      <p:tavLst>
                                        <p:tav tm="0">
                                          <p:val>
                                            <p:strVal val="0-#ppt_h/2"/>
                                          </p:val>
                                        </p:tav>
                                        <p:tav tm="100000">
                                          <p:val>
                                            <p:strVal val="#ppt_y"/>
                                          </p:val>
                                        </p:tav>
                                      </p:tavLst>
                                    </p:anim>
                                  </p:childTnLst>
                                </p:cTn>
                              </p:par>
                              <p:par>
                                <p:cTn id="190" presetID="8" presetClass="emph" presetSubtype="0" repeatCount="2000" fill="hold" grpId="1" nodeType="withEffect">
                                  <p:stCondLst>
                                    <p:cond delay="0"/>
                                  </p:stCondLst>
                                  <p:childTnLst>
                                    <p:animRot by="21600000">
                                      <p:cBhvr>
                                        <p:cTn id="191" dur="3500" fill="hold"/>
                                        <p:tgtEl>
                                          <p:spTgt spid="40"/>
                                        </p:tgtEl>
                                        <p:attrNameLst>
                                          <p:attrName>r</p:attrName>
                                        </p:attrNameLst>
                                      </p:cBhvr>
                                    </p:animRot>
                                  </p:childTnLst>
                                </p:cTn>
                              </p:par>
                              <p:par>
                                <p:cTn id="192" presetID="8" presetClass="emph" presetSubtype="0" repeatCount="2000" fill="hold" grpId="1" nodeType="withEffect">
                                  <p:stCondLst>
                                    <p:cond delay="0"/>
                                  </p:stCondLst>
                                  <p:childTnLst>
                                    <p:animRot by="21600000">
                                      <p:cBhvr>
                                        <p:cTn id="193" dur="3500" fill="hold"/>
                                        <p:tgtEl>
                                          <p:spTgt spid="42"/>
                                        </p:tgtEl>
                                        <p:attrNameLst>
                                          <p:attrName>r</p:attrName>
                                        </p:attrNameLst>
                                      </p:cBhvr>
                                    </p:animRot>
                                  </p:childTnLst>
                                </p:cTn>
                              </p:par>
                              <p:par>
                                <p:cTn id="194" presetID="6" presetClass="emph" presetSubtype="0" repeatCount="2000" autoRev="1" fill="hold" grpId="1" nodeType="withEffect">
                                  <p:stCondLst>
                                    <p:cond delay="0"/>
                                  </p:stCondLst>
                                  <p:childTnLst>
                                    <p:animScale>
                                      <p:cBhvr>
                                        <p:cTn id="195" dur="2000" fill="hold"/>
                                        <p:tgtEl>
                                          <p:spTgt spid="41"/>
                                        </p:tgtEl>
                                      </p:cBhvr>
                                      <p:by x="150000" y="150000"/>
                                    </p:animScale>
                                  </p:childTnLst>
                                </p:cTn>
                              </p:par>
                            </p:childTnLst>
                          </p:cTn>
                        </p:par>
                        <p:par>
                          <p:cTn id="196" fill="hold">
                            <p:stCondLst>
                              <p:cond delay="58500"/>
                            </p:stCondLst>
                            <p:childTnLst>
                              <p:par>
                                <p:cTn id="197" presetID="37" presetClass="entr" presetSubtype="0" fill="hold" nodeType="afterEffect">
                                  <p:stCondLst>
                                    <p:cond delay="0"/>
                                  </p:stCondLst>
                                  <p:childTnLst>
                                    <p:set>
                                      <p:cBhvr>
                                        <p:cTn id="198" dur="1" fill="hold">
                                          <p:stCondLst>
                                            <p:cond delay="0"/>
                                          </p:stCondLst>
                                        </p:cTn>
                                        <p:tgtEl>
                                          <p:spTgt spid="43"/>
                                        </p:tgtEl>
                                        <p:attrNameLst>
                                          <p:attrName>style.visibility</p:attrName>
                                        </p:attrNameLst>
                                      </p:cBhvr>
                                      <p:to>
                                        <p:strVal val="visible"/>
                                      </p:to>
                                    </p:set>
                                    <p:animEffect transition="in" filter="fade">
                                      <p:cBhvr>
                                        <p:cTn id="199" dur="1000"/>
                                        <p:tgtEl>
                                          <p:spTgt spid="43"/>
                                        </p:tgtEl>
                                      </p:cBhvr>
                                    </p:animEffect>
                                    <p:anim calcmode="lin" valueType="num">
                                      <p:cBhvr>
                                        <p:cTn id="200" dur="1000" fill="hold"/>
                                        <p:tgtEl>
                                          <p:spTgt spid="43"/>
                                        </p:tgtEl>
                                        <p:attrNameLst>
                                          <p:attrName>ppt_x</p:attrName>
                                        </p:attrNameLst>
                                      </p:cBhvr>
                                      <p:tavLst>
                                        <p:tav tm="0">
                                          <p:val>
                                            <p:strVal val="#ppt_x"/>
                                          </p:val>
                                        </p:tav>
                                        <p:tav tm="100000">
                                          <p:val>
                                            <p:strVal val="#ppt_x"/>
                                          </p:val>
                                        </p:tav>
                                      </p:tavLst>
                                    </p:anim>
                                    <p:anim calcmode="lin" valueType="num">
                                      <p:cBhvr>
                                        <p:cTn id="201" dur="900" decel="100000" fill="hold"/>
                                        <p:tgtEl>
                                          <p:spTgt spid="43"/>
                                        </p:tgtEl>
                                        <p:attrNameLst>
                                          <p:attrName>ppt_y</p:attrName>
                                        </p:attrNameLst>
                                      </p:cBhvr>
                                      <p:tavLst>
                                        <p:tav tm="0">
                                          <p:val>
                                            <p:strVal val="#ppt_y+1"/>
                                          </p:val>
                                        </p:tav>
                                        <p:tav tm="100000">
                                          <p:val>
                                            <p:strVal val="#ppt_y-.03"/>
                                          </p:val>
                                        </p:tav>
                                      </p:tavLst>
                                    </p:anim>
                                    <p:anim calcmode="lin" valueType="num">
                                      <p:cBhvr>
                                        <p:cTn id="202" dur="100" accel="100000" fill="hold">
                                          <p:stCondLst>
                                            <p:cond delay="900"/>
                                          </p:stCondLst>
                                        </p:cTn>
                                        <p:tgtEl>
                                          <p:spTgt spid="43"/>
                                        </p:tgtEl>
                                        <p:attrNameLst>
                                          <p:attrName>ppt_y</p:attrName>
                                        </p:attrNameLst>
                                      </p:cBhvr>
                                      <p:tavLst>
                                        <p:tav tm="0">
                                          <p:val>
                                            <p:strVal val="#ppt_y-.03"/>
                                          </p:val>
                                        </p:tav>
                                        <p:tav tm="100000">
                                          <p:val>
                                            <p:strVal val="#ppt_y"/>
                                          </p:val>
                                        </p:tav>
                                      </p:tavLst>
                                    </p:anim>
                                  </p:childTnLst>
                                </p:cTn>
                              </p:par>
                              <p:par>
                                <p:cTn id="203" presetID="10" presetClass="entr" presetSubtype="0" fill="hold" nodeType="withEffect">
                                  <p:stCondLst>
                                    <p:cond delay="500"/>
                                  </p:stCondLst>
                                  <p:childTnLst>
                                    <p:set>
                                      <p:cBhvr>
                                        <p:cTn id="204" dur="1" fill="hold">
                                          <p:stCondLst>
                                            <p:cond delay="0"/>
                                          </p:stCondLst>
                                        </p:cTn>
                                        <p:tgtEl>
                                          <p:spTgt spid="46"/>
                                        </p:tgtEl>
                                        <p:attrNameLst>
                                          <p:attrName>style.visibility</p:attrName>
                                        </p:attrNameLst>
                                      </p:cBhvr>
                                      <p:to>
                                        <p:strVal val="visible"/>
                                      </p:to>
                                    </p:set>
                                    <p:animEffect transition="in" filter="fade">
                                      <p:cBhvr>
                                        <p:cTn id="205" dur="500"/>
                                        <p:tgtEl>
                                          <p:spTgt spid="46"/>
                                        </p:tgtEl>
                                      </p:cBhvr>
                                    </p:animEffect>
                                  </p:childTnLst>
                                </p:cTn>
                              </p:par>
                              <p:par>
                                <p:cTn id="206" presetID="10" presetClass="entr" presetSubtype="0" fill="hold" nodeType="withEffect">
                                  <p:stCondLst>
                                    <p:cond delay="1000"/>
                                  </p:stCondLst>
                                  <p:childTnLst>
                                    <p:set>
                                      <p:cBhvr>
                                        <p:cTn id="207" dur="1" fill="hold">
                                          <p:stCondLst>
                                            <p:cond delay="0"/>
                                          </p:stCondLst>
                                        </p:cTn>
                                        <p:tgtEl>
                                          <p:spTgt spid="47"/>
                                        </p:tgtEl>
                                        <p:attrNameLst>
                                          <p:attrName>style.visibility</p:attrName>
                                        </p:attrNameLst>
                                      </p:cBhvr>
                                      <p:to>
                                        <p:strVal val="visible"/>
                                      </p:to>
                                    </p:set>
                                    <p:animEffect transition="in" filter="fade">
                                      <p:cBhvr>
                                        <p:cTn id="208" dur="500"/>
                                        <p:tgtEl>
                                          <p:spTgt spid="47"/>
                                        </p:tgtEl>
                                      </p:cBhvr>
                                    </p:animEffect>
                                  </p:childTnLst>
                                </p:cTn>
                              </p:par>
                              <p:par>
                                <p:cTn id="209" presetID="10" presetClass="entr" presetSubtype="0" fill="hold" nodeType="withEffect">
                                  <p:stCondLst>
                                    <p:cond delay="1500"/>
                                  </p:stCondLst>
                                  <p:childTnLst>
                                    <p:set>
                                      <p:cBhvr>
                                        <p:cTn id="210" dur="1" fill="hold">
                                          <p:stCondLst>
                                            <p:cond delay="0"/>
                                          </p:stCondLst>
                                        </p:cTn>
                                        <p:tgtEl>
                                          <p:spTgt spid="48"/>
                                        </p:tgtEl>
                                        <p:attrNameLst>
                                          <p:attrName>style.visibility</p:attrName>
                                        </p:attrNameLst>
                                      </p:cBhvr>
                                      <p:to>
                                        <p:strVal val="visible"/>
                                      </p:to>
                                    </p:set>
                                    <p:animEffect transition="in" filter="fade">
                                      <p:cBhvr>
                                        <p:cTn id="211"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8" grpId="1" animBg="1"/>
      <p:bldP spid="11" grpId="0" animBg="1"/>
      <p:bldP spid="11" grpId="1" animBg="1"/>
      <p:bldP spid="12" grpId="0" animBg="1"/>
      <p:bldP spid="12" grpId="1" animBg="1"/>
      <p:bldP spid="13" grpId="0" animBg="1"/>
      <p:bldP spid="13" grpId="1" animBg="1"/>
      <p:bldP spid="14" grpId="0" animBg="1"/>
      <p:bldP spid="14" grpId="1" animBg="1"/>
      <p:bldP spid="16" grpId="0" animBg="1"/>
      <p:bldP spid="17" grpId="0" animBg="1"/>
      <p:bldP spid="17" grpId="1" animBg="1"/>
      <p:bldP spid="18" grpId="0" animBg="1"/>
      <p:bldP spid="19" grpId="0" animBg="1"/>
      <p:bldP spid="19" grpId="1" animBg="1"/>
      <p:bldP spid="22" grpId="0" animBg="1"/>
      <p:bldP spid="22" grpId="1" animBg="1"/>
      <p:bldP spid="23" grpId="0" animBg="1"/>
      <p:bldP spid="23" grpId="1" animBg="1"/>
      <p:bldP spid="24" grpId="0" animBg="1"/>
      <p:bldP spid="24" grpId="1" animBg="1"/>
      <p:bldP spid="27" grpId="0" animBg="1"/>
      <p:bldP spid="27" grpId="1" animBg="1"/>
      <p:bldP spid="28" grpId="0" animBg="1"/>
      <p:bldP spid="28" grpId="1" animBg="1"/>
      <p:bldP spid="30" grpId="0" animBg="1"/>
      <p:bldP spid="30" grpId="1" animBg="1"/>
      <p:bldP spid="31" grpId="0" animBg="1"/>
      <p:bldP spid="31" grpId="1" animBg="1"/>
      <p:bldP spid="32" grpId="0" animBg="1"/>
      <p:bldP spid="32" grpId="1" animBg="1"/>
      <p:bldP spid="35" grpId="0" animBg="1"/>
      <p:bldP spid="35" grpId="1" animBg="1"/>
      <p:bldP spid="36" grpId="0" animBg="1"/>
      <p:bldP spid="36" grpId="1" animBg="1"/>
      <p:bldP spid="37" grpId="0" animBg="1"/>
      <p:bldP spid="37" grpId="1" animBg="1"/>
      <p:bldP spid="38" grpId="0" animBg="1"/>
      <p:bldP spid="38" grpId="1" animBg="1"/>
      <p:bldP spid="40" grpId="0" animBg="1"/>
      <p:bldP spid="40" grpId="1" animBg="1"/>
      <p:bldP spid="41" grpId="0" animBg="1"/>
      <p:bldP spid="41" grpId="1" animBg="1"/>
      <p:bldP spid="42" grpId="0" animBg="1"/>
      <p:bldP spid="42"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831F250A-4CE7-44D4-85B4-49BD9AF6BFD0}" type="slidenum">
              <a:rPr lang="en-US" altLang="en-US" smtClean="0">
                <a:solidFill>
                  <a:srgbClr val="5F5F5F"/>
                </a:solidFill>
                <a:cs typeface="Arial" panose="020B0604020202020204" pitchFamily="34" charset="0"/>
              </a:rPr>
              <a:pPr>
                <a:defRPr/>
              </a:pPr>
              <a:t>13</a:t>
            </a:fld>
            <a:endParaRPr lang="en-US" altLang="en-US">
              <a:solidFill>
                <a:srgbClr val="5F5F5F"/>
              </a:solidFill>
              <a:cs typeface="Arial" panose="020B0604020202020204" pitchFamily="34" charset="0"/>
            </a:endParaRPr>
          </a:p>
        </p:txBody>
      </p:sp>
      <p:sp>
        <p:nvSpPr>
          <p:cNvPr id="5" name="Rounded Rectangle 4"/>
          <p:cNvSpPr/>
          <p:nvPr/>
        </p:nvSpPr>
        <p:spPr>
          <a:xfrm>
            <a:off x="0" y="-41211"/>
            <a:ext cx="4255819" cy="591600"/>
          </a:xfrm>
          <a:prstGeom prst="roundRect">
            <a:avLst/>
          </a:prstGeom>
          <a:solidFill>
            <a:srgbClr val="FFC000"/>
          </a:solidFill>
          <a:ln w="57150"/>
        </p:spPr>
        <p:style>
          <a:lnRef idx="2">
            <a:schemeClr val="accent5"/>
          </a:lnRef>
          <a:fillRef idx="1">
            <a:schemeClr val="lt1"/>
          </a:fillRef>
          <a:effectRef idx="0">
            <a:schemeClr val="accent5"/>
          </a:effectRef>
          <a:fontRef idx="minor">
            <a:schemeClr val="dk1"/>
          </a:fontRef>
        </p:style>
        <p:txBody>
          <a:bodyPr rtlCol="0" anchor="ctr"/>
          <a:lstStyle/>
          <a:p>
            <a:pPr algn="ctr"/>
            <a:r>
              <a:rPr lang="en-US" sz="3200" b="1" dirty="0">
                <a:solidFill>
                  <a:srgbClr val="FF0000"/>
                </a:solidFill>
                <a:latin typeface="Times New Roman" pitchFamily="18" charset="0"/>
                <a:cs typeface="Times New Roman" pitchFamily="18" charset="0"/>
              </a:rPr>
              <a:t>1. TRUYỀN THUYẾT</a:t>
            </a:r>
          </a:p>
        </p:txBody>
      </p:sp>
      <p:sp>
        <p:nvSpPr>
          <p:cNvPr id="8" name="Text Box 10"/>
          <p:cNvSpPr txBox="1">
            <a:spLocks noChangeArrowheads="1"/>
          </p:cNvSpPr>
          <p:nvPr/>
        </p:nvSpPr>
        <p:spPr bwMode="auto">
          <a:xfrm>
            <a:off x="3891019" y="876935"/>
            <a:ext cx="7761039" cy="954107"/>
          </a:xfrm>
          <a:prstGeom prst="rect">
            <a:avLst/>
          </a:prstGeom>
          <a:ln>
            <a:headEnd/>
            <a:tailEnd/>
          </a:ln>
        </p:spPr>
        <p:style>
          <a:lnRef idx="2">
            <a:schemeClr val="dk1"/>
          </a:lnRef>
          <a:fillRef idx="1">
            <a:schemeClr val="lt1"/>
          </a:fillRef>
          <a:effectRef idx="0">
            <a:schemeClr val="dk1"/>
          </a:effectRef>
          <a:fontRef idx="minor">
            <a:schemeClr val="dk1"/>
          </a:fontRef>
        </p:style>
        <p:txBody>
          <a:bodyPr wrap="square">
            <a:spAutoFit/>
          </a:bodyPr>
          <a:lstStyle/>
          <a:p>
            <a:pPr defTabSz="914400"/>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Loại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truyện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dân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gian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kể</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về</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các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sự</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việc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và</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nhân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vật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thời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quá</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khứ</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9" name="Text Box 10"/>
          <p:cNvSpPr txBox="1">
            <a:spLocks noChangeArrowheads="1"/>
          </p:cNvSpPr>
          <p:nvPr/>
        </p:nvSpPr>
        <p:spPr bwMode="auto">
          <a:xfrm>
            <a:off x="3891018" y="2191903"/>
            <a:ext cx="7761039" cy="1877437"/>
          </a:xfrm>
          <a:prstGeom prst="rect">
            <a:avLst/>
          </a:prstGeom>
          <a:ln>
            <a:headEnd/>
            <a:tailEnd/>
          </a:ln>
        </p:spPr>
        <p:style>
          <a:lnRef idx="2">
            <a:schemeClr val="dk1"/>
          </a:lnRef>
          <a:fillRef idx="1">
            <a:schemeClr val="lt1"/>
          </a:fillRef>
          <a:effectRef idx="0">
            <a:schemeClr val="dk1"/>
          </a:effectRef>
          <a:fontRef idx="minor">
            <a:schemeClr val="dk1"/>
          </a:fontRef>
        </p:style>
        <p:txBody>
          <a:bodyPr wrap="square">
            <a:spAutoFit/>
          </a:bodyPr>
          <a:lstStyle/>
          <a:p>
            <a:pPr defTabSz="914400"/>
            <a:r>
              <a:rPr lang="en-US" sz="3200" dirty="0">
                <a:solidFill>
                  <a:prstClr val="black"/>
                </a:solidFill>
                <a:latin typeface="Times New Roman" panose="02020603050405020304" pitchFamily="18" charset="0"/>
                <a:cs typeface="Times New Roman" panose="02020603050405020304" pitchFamily="18" charset="0"/>
              </a:rPr>
              <a:t>-</a:t>
            </a:r>
            <a:r>
              <a:rPr lang="en-US" sz="2800" dirty="0" err="1">
                <a:solidFill>
                  <a:prstClr val="black"/>
                </a:solidFill>
                <a:latin typeface="Times New Roman" panose="02020603050405020304" pitchFamily="18" charset="0"/>
                <a:cs typeface="Times New Roman" panose="02020603050405020304" pitchFamily="18" charset="0"/>
              </a:rPr>
              <a:t>Thường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có</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các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yếu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tố</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tưởng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tượng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kì</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ảo</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Kể</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về</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các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sự</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kiện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và</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nhân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vật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có</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liên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quan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đến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lịch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sử</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hoặc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giải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thích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nguồn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gốc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phong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tục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cảnh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vật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theo</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quan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niệm</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của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nhân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dân</a:t>
            </a:r>
            <a:r>
              <a:rPr lang="en-US" sz="2800" dirty="0">
                <a:solidFill>
                  <a:prstClr val="black"/>
                </a:solidFill>
                <a:latin typeface="Times New Roman" panose="02020603050405020304" pitchFamily="18" charset="0"/>
                <a:cs typeface="Times New Roman" panose="02020603050405020304" pitchFamily="18" charset="0"/>
              </a:rPr>
              <a:t>.</a:t>
            </a:r>
          </a:p>
        </p:txBody>
      </p:sp>
      <p:sp>
        <p:nvSpPr>
          <p:cNvPr id="3" name="Rectangle 2"/>
          <p:cNvSpPr/>
          <p:nvPr/>
        </p:nvSpPr>
        <p:spPr>
          <a:xfrm>
            <a:off x="1059967" y="2521059"/>
            <a:ext cx="2135884" cy="1815882"/>
          </a:xfrm>
          <a:prstGeom prst="rect">
            <a:avLst/>
          </a:prstGeom>
          <a:solidFill>
            <a:srgbClr val="FFC000"/>
          </a:solidFill>
        </p:spPr>
        <p:txBody>
          <a:bodyPr wrap="square">
            <a:spAutoFit/>
          </a:bodyPr>
          <a:lstStyle/>
          <a:p>
            <a:pPr defTabSz="914400"/>
            <a:r>
              <a:rPr lang="en-US" sz="2800" b="1" dirty="0">
                <a:solidFill>
                  <a:srgbClr val="0000FF"/>
                </a:solidFill>
                <a:latin typeface="Times New Roman" pitchFamily="18" charset="0"/>
                <a:cs typeface="Times New Roman" pitchFamily="18" charset="0"/>
              </a:rPr>
              <a:t>* KHÁI NIỆM TRUYỀN THUYẾT</a:t>
            </a:r>
            <a:endParaRPr lang="en-US" sz="2800" b="1" kern="0" dirty="0">
              <a:solidFill>
                <a:srgbClr val="1D9BB8">
                  <a:lumMod val="50000"/>
                </a:srgbClr>
              </a:solidFill>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9EA1884F-DD27-4630-B2EF-05FDE67C8555}"/>
              </a:ext>
            </a:extLst>
          </p:cNvPr>
          <p:cNvSpPr txBox="1"/>
          <p:nvPr/>
        </p:nvSpPr>
        <p:spPr>
          <a:xfrm>
            <a:off x="3891019" y="4492452"/>
            <a:ext cx="7761039" cy="781752"/>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defTabSz="914400" fontAlgn="base">
              <a:lnSpc>
                <a:spcPct val="80000"/>
              </a:lnSpc>
              <a:spcBef>
                <a:spcPct val="20000"/>
              </a:spcBef>
              <a:spcAft>
                <a:spcPct val="0"/>
              </a:spcAft>
            </a:pPr>
            <a:r>
              <a:rPr lang="en-US" sz="2800" dirty="0">
                <a:solidFill>
                  <a:schemeClr val="bg2">
                    <a:lumMod val="10000"/>
                  </a:schemeClr>
                </a:solidFill>
                <a:latin typeface="Times New Roman" pitchFamily="18" charset="0"/>
                <a:cs typeface="Times New Roman" panose="02020603050405020304" pitchFamily="18" charset="0"/>
              </a:rPr>
              <a:t>- </a:t>
            </a:r>
            <a:r>
              <a:rPr lang="en-US" sz="2800" dirty="0" err="1">
                <a:solidFill>
                  <a:schemeClr val="bg2">
                    <a:lumMod val="10000"/>
                  </a:schemeClr>
                </a:solidFill>
                <a:latin typeface="Times New Roman" pitchFamily="18" charset="0"/>
                <a:cs typeface="Times New Roman" panose="02020603050405020304" pitchFamily="18" charset="0"/>
              </a:rPr>
              <a:t>Có</a:t>
            </a:r>
            <a:r>
              <a:rPr lang="en-US" sz="2800" dirty="0">
                <a:solidFill>
                  <a:schemeClr val="bg2">
                    <a:lumMod val="10000"/>
                  </a:schemeClr>
                </a:solidFill>
                <a:latin typeface="Times New Roman" pitchFamily="18" charset="0"/>
                <a:cs typeface="Times New Roman" panose="02020603050405020304" pitchFamily="18" charset="0"/>
              </a:rPr>
              <a:t> </a:t>
            </a:r>
            <a:r>
              <a:rPr lang="en-US" sz="2800" dirty="0" err="1">
                <a:solidFill>
                  <a:schemeClr val="bg2">
                    <a:lumMod val="10000"/>
                  </a:schemeClr>
                </a:solidFill>
                <a:latin typeface="Times New Roman" pitchFamily="18" charset="0"/>
                <a:cs typeface="Times New Roman" panose="02020603050405020304" pitchFamily="18" charset="0"/>
              </a:rPr>
              <a:t>cơ</a:t>
            </a:r>
            <a:r>
              <a:rPr lang="en-US" sz="2800" dirty="0">
                <a:solidFill>
                  <a:schemeClr val="bg2">
                    <a:lumMod val="10000"/>
                  </a:schemeClr>
                </a:solidFill>
                <a:latin typeface="Times New Roman" pitchFamily="18" charset="0"/>
                <a:cs typeface="Times New Roman" panose="02020603050405020304" pitchFamily="18" charset="0"/>
              </a:rPr>
              <a:t> </a:t>
            </a:r>
            <a:r>
              <a:rPr lang="en-US" sz="2800" dirty="0" err="1">
                <a:solidFill>
                  <a:schemeClr val="bg2">
                    <a:lumMod val="10000"/>
                  </a:schemeClr>
                </a:solidFill>
                <a:latin typeface="Times New Roman" pitchFamily="18" charset="0"/>
                <a:cs typeface="Times New Roman" panose="02020603050405020304" pitchFamily="18" charset="0"/>
              </a:rPr>
              <a:t>sở</a:t>
            </a:r>
            <a:r>
              <a:rPr lang="en-US" sz="2800" dirty="0">
                <a:solidFill>
                  <a:schemeClr val="bg2">
                    <a:lumMod val="10000"/>
                  </a:schemeClr>
                </a:solidFill>
                <a:latin typeface="Times New Roman" pitchFamily="18" charset="0"/>
                <a:cs typeface="Times New Roman" panose="02020603050405020304" pitchFamily="18" charset="0"/>
              </a:rPr>
              <a:t> </a:t>
            </a:r>
            <a:r>
              <a:rPr lang="en-US" sz="2800" dirty="0" err="1">
                <a:solidFill>
                  <a:schemeClr val="bg2">
                    <a:lumMod val="10000"/>
                  </a:schemeClr>
                </a:solidFill>
                <a:latin typeface="Times New Roman" pitchFamily="18" charset="0"/>
                <a:cs typeface="Times New Roman" panose="02020603050405020304" pitchFamily="18" charset="0"/>
              </a:rPr>
              <a:t>lịch</a:t>
            </a:r>
            <a:r>
              <a:rPr lang="en-US" sz="2800" dirty="0">
                <a:solidFill>
                  <a:schemeClr val="bg2">
                    <a:lumMod val="10000"/>
                  </a:schemeClr>
                </a:solidFill>
                <a:latin typeface="Times New Roman" pitchFamily="18" charset="0"/>
                <a:cs typeface="Times New Roman" panose="02020603050405020304" pitchFamily="18" charset="0"/>
              </a:rPr>
              <a:t> </a:t>
            </a:r>
            <a:r>
              <a:rPr lang="en-US" sz="2800" dirty="0" err="1">
                <a:solidFill>
                  <a:schemeClr val="bg2">
                    <a:lumMod val="10000"/>
                  </a:schemeClr>
                </a:solidFill>
                <a:latin typeface="Times New Roman" pitchFamily="18" charset="0"/>
                <a:cs typeface="Times New Roman" panose="02020603050405020304" pitchFamily="18" charset="0"/>
              </a:rPr>
              <a:t>sử</a:t>
            </a:r>
            <a:r>
              <a:rPr lang="en-US" sz="2800" dirty="0">
                <a:solidFill>
                  <a:schemeClr val="bg2">
                    <a:lumMod val="10000"/>
                  </a:schemeClr>
                </a:solidFill>
                <a:latin typeface="Times New Roman" pitchFamily="18" charset="0"/>
                <a:cs typeface="Times New Roman" panose="02020603050405020304" pitchFamily="18" charset="0"/>
              </a:rPr>
              <a:t>, </a:t>
            </a:r>
            <a:r>
              <a:rPr lang="en-US" sz="2800" dirty="0" err="1">
                <a:solidFill>
                  <a:schemeClr val="bg2">
                    <a:lumMod val="10000"/>
                  </a:schemeClr>
                </a:solidFill>
                <a:latin typeface="Times New Roman" pitchFamily="18" charset="0"/>
                <a:cs typeface="Times New Roman" panose="02020603050405020304" pitchFamily="18" charset="0"/>
              </a:rPr>
              <a:t>cốt</a:t>
            </a:r>
            <a:r>
              <a:rPr lang="en-US" sz="2800" dirty="0">
                <a:solidFill>
                  <a:schemeClr val="bg2">
                    <a:lumMod val="10000"/>
                  </a:schemeClr>
                </a:solidFill>
                <a:latin typeface="Times New Roman" pitchFamily="18" charset="0"/>
                <a:cs typeface="Times New Roman" panose="02020603050405020304" pitchFamily="18" charset="0"/>
              </a:rPr>
              <a:t> </a:t>
            </a:r>
            <a:r>
              <a:rPr lang="en-US" sz="2800" dirty="0" err="1">
                <a:solidFill>
                  <a:schemeClr val="bg2">
                    <a:lumMod val="10000"/>
                  </a:schemeClr>
                </a:solidFill>
                <a:latin typeface="Times New Roman" pitchFamily="18" charset="0"/>
                <a:cs typeface="Times New Roman" panose="02020603050405020304" pitchFamily="18" charset="0"/>
              </a:rPr>
              <a:t>lõi</a:t>
            </a:r>
            <a:r>
              <a:rPr lang="en-US" sz="2800" dirty="0">
                <a:solidFill>
                  <a:schemeClr val="bg2">
                    <a:lumMod val="10000"/>
                  </a:schemeClr>
                </a:solidFill>
                <a:latin typeface="Times New Roman" pitchFamily="18" charset="0"/>
                <a:cs typeface="Times New Roman" panose="02020603050405020304" pitchFamily="18" charset="0"/>
              </a:rPr>
              <a:t> </a:t>
            </a:r>
            <a:r>
              <a:rPr lang="en-US" sz="2800" dirty="0" err="1">
                <a:solidFill>
                  <a:schemeClr val="bg2">
                    <a:lumMod val="10000"/>
                  </a:schemeClr>
                </a:solidFill>
                <a:latin typeface="Times New Roman" pitchFamily="18" charset="0"/>
                <a:cs typeface="Times New Roman" panose="02020603050405020304" pitchFamily="18" charset="0"/>
              </a:rPr>
              <a:t>sự</a:t>
            </a:r>
            <a:r>
              <a:rPr lang="en-US" sz="2800" dirty="0">
                <a:solidFill>
                  <a:schemeClr val="bg2">
                    <a:lumMod val="10000"/>
                  </a:schemeClr>
                </a:solidFill>
                <a:latin typeface="Times New Roman" pitchFamily="18" charset="0"/>
                <a:cs typeface="Times New Roman" panose="02020603050405020304" pitchFamily="18" charset="0"/>
              </a:rPr>
              <a:t> </a:t>
            </a:r>
            <a:r>
              <a:rPr lang="en-US" sz="2800" dirty="0" err="1">
                <a:solidFill>
                  <a:schemeClr val="bg2">
                    <a:lumMod val="10000"/>
                  </a:schemeClr>
                </a:solidFill>
                <a:latin typeface="Times New Roman" pitchFamily="18" charset="0"/>
                <a:cs typeface="Times New Roman" panose="02020603050405020304" pitchFamily="18" charset="0"/>
              </a:rPr>
              <a:t>thật</a:t>
            </a:r>
            <a:r>
              <a:rPr lang="en-US" sz="2800" dirty="0">
                <a:solidFill>
                  <a:schemeClr val="bg2">
                    <a:lumMod val="10000"/>
                  </a:schemeClr>
                </a:solidFill>
                <a:latin typeface="Times New Roman" pitchFamily="18" charset="0"/>
                <a:cs typeface="Times New Roman" panose="02020603050405020304" pitchFamily="18" charset="0"/>
              </a:rPr>
              <a:t> </a:t>
            </a:r>
            <a:r>
              <a:rPr lang="en-US" sz="2800" dirty="0" err="1">
                <a:solidFill>
                  <a:schemeClr val="bg2">
                    <a:lumMod val="10000"/>
                  </a:schemeClr>
                </a:solidFill>
                <a:latin typeface="Times New Roman" pitchFamily="18" charset="0"/>
                <a:cs typeface="Times New Roman" panose="02020603050405020304" pitchFamily="18" charset="0"/>
              </a:rPr>
              <a:t>lịch</a:t>
            </a:r>
            <a:r>
              <a:rPr lang="en-US" sz="2800" dirty="0">
                <a:solidFill>
                  <a:schemeClr val="bg2">
                    <a:lumMod val="10000"/>
                  </a:schemeClr>
                </a:solidFill>
                <a:latin typeface="Times New Roman" pitchFamily="18" charset="0"/>
                <a:cs typeface="Times New Roman" panose="02020603050405020304" pitchFamily="18" charset="0"/>
              </a:rPr>
              <a:t> </a:t>
            </a:r>
            <a:r>
              <a:rPr lang="en-US" sz="2800" dirty="0" err="1">
                <a:solidFill>
                  <a:schemeClr val="bg2">
                    <a:lumMod val="10000"/>
                  </a:schemeClr>
                </a:solidFill>
                <a:latin typeface="Times New Roman" pitchFamily="18" charset="0"/>
                <a:cs typeface="Times New Roman" panose="02020603050405020304" pitchFamily="18" charset="0"/>
              </a:rPr>
              <a:t>sử</a:t>
            </a:r>
            <a:r>
              <a:rPr lang="en-US" sz="2800" dirty="0">
                <a:solidFill>
                  <a:schemeClr val="bg2">
                    <a:lumMod val="10000"/>
                  </a:schemeClr>
                </a:solidFill>
                <a:latin typeface="Times New Roman" pitchFamily="18" charset="0"/>
                <a:cs typeface="Times New Roman" panose="02020603050405020304" pitchFamily="18" charset="0"/>
              </a:rPr>
              <a:t>, </a:t>
            </a:r>
            <a:r>
              <a:rPr lang="en-US" sz="2800" dirty="0" err="1">
                <a:solidFill>
                  <a:schemeClr val="bg2">
                    <a:lumMod val="10000"/>
                  </a:schemeClr>
                </a:solidFill>
                <a:latin typeface="Times New Roman" pitchFamily="18" charset="0"/>
                <a:cs typeface="Times New Roman" panose="02020603050405020304" pitchFamily="18" charset="0"/>
              </a:rPr>
              <a:t>người</a:t>
            </a:r>
            <a:r>
              <a:rPr lang="en-US" sz="2800" dirty="0">
                <a:solidFill>
                  <a:schemeClr val="bg2">
                    <a:lumMod val="10000"/>
                  </a:schemeClr>
                </a:solidFill>
                <a:latin typeface="Times New Roman" pitchFamily="18" charset="0"/>
                <a:cs typeface="Times New Roman" panose="02020603050405020304" pitchFamily="18" charset="0"/>
              </a:rPr>
              <a:t> </a:t>
            </a:r>
            <a:r>
              <a:rPr lang="en-US" sz="2800" dirty="0" err="1">
                <a:solidFill>
                  <a:schemeClr val="bg2">
                    <a:lumMod val="10000"/>
                  </a:schemeClr>
                </a:solidFill>
                <a:latin typeface="Times New Roman" pitchFamily="18" charset="0"/>
                <a:cs typeface="Times New Roman" panose="02020603050405020304" pitchFamily="18" charset="0"/>
              </a:rPr>
              <a:t>kể</a:t>
            </a:r>
            <a:r>
              <a:rPr lang="en-US" sz="2800" dirty="0">
                <a:solidFill>
                  <a:schemeClr val="bg2">
                    <a:lumMod val="10000"/>
                  </a:schemeClr>
                </a:solidFill>
                <a:latin typeface="Times New Roman" pitchFamily="18" charset="0"/>
                <a:cs typeface="Times New Roman" panose="02020603050405020304" pitchFamily="18" charset="0"/>
              </a:rPr>
              <a:t>, </a:t>
            </a:r>
            <a:r>
              <a:rPr lang="en-US" sz="2800" dirty="0" err="1">
                <a:solidFill>
                  <a:schemeClr val="bg2">
                    <a:lumMod val="10000"/>
                  </a:schemeClr>
                </a:solidFill>
                <a:latin typeface="Times New Roman" pitchFamily="18" charset="0"/>
                <a:cs typeface="Times New Roman" panose="02020603050405020304" pitchFamily="18" charset="0"/>
              </a:rPr>
              <a:t>người</a:t>
            </a:r>
            <a:r>
              <a:rPr lang="en-US" sz="2800" dirty="0">
                <a:solidFill>
                  <a:schemeClr val="bg2">
                    <a:lumMod val="10000"/>
                  </a:schemeClr>
                </a:solidFill>
                <a:latin typeface="Times New Roman" pitchFamily="18" charset="0"/>
                <a:cs typeface="Times New Roman" panose="02020603050405020304" pitchFamily="18" charset="0"/>
              </a:rPr>
              <a:t> </a:t>
            </a:r>
            <a:r>
              <a:rPr lang="en-US" sz="2800" dirty="0" err="1">
                <a:solidFill>
                  <a:schemeClr val="bg2">
                    <a:lumMod val="10000"/>
                  </a:schemeClr>
                </a:solidFill>
                <a:latin typeface="Times New Roman" pitchFamily="18" charset="0"/>
                <a:cs typeface="Times New Roman" panose="02020603050405020304" pitchFamily="18" charset="0"/>
              </a:rPr>
              <a:t>nghe</a:t>
            </a:r>
            <a:r>
              <a:rPr lang="en-US" sz="2800" dirty="0">
                <a:solidFill>
                  <a:schemeClr val="bg2">
                    <a:lumMod val="10000"/>
                  </a:schemeClr>
                </a:solidFill>
                <a:latin typeface="Times New Roman" pitchFamily="18" charset="0"/>
                <a:cs typeface="Times New Roman" panose="02020603050405020304" pitchFamily="18" charset="0"/>
              </a:rPr>
              <a:t> tin </a:t>
            </a:r>
            <a:r>
              <a:rPr lang="en-US" sz="2800" dirty="0" err="1">
                <a:solidFill>
                  <a:schemeClr val="bg2">
                    <a:lumMod val="10000"/>
                  </a:schemeClr>
                </a:solidFill>
                <a:latin typeface="Times New Roman" pitchFamily="18" charset="0"/>
                <a:cs typeface="Times New Roman" panose="02020603050405020304" pitchFamily="18" charset="0"/>
              </a:rPr>
              <a:t>câu</a:t>
            </a:r>
            <a:r>
              <a:rPr lang="en-US" sz="2800" dirty="0">
                <a:solidFill>
                  <a:schemeClr val="bg2">
                    <a:lumMod val="10000"/>
                  </a:schemeClr>
                </a:solidFill>
                <a:latin typeface="Times New Roman" pitchFamily="18" charset="0"/>
                <a:cs typeface="Times New Roman" panose="02020603050405020304" pitchFamily="18" charset="0"/>
              </a:rPr>
              <a:t> </a:t>
            </a:r>
            <a:r>
              <a:rPr lang="en-US" sz="2800" dirty="0" err="1">
                <a:solidFill>
                  <a:schemeClr val="bg2">
                    <a:lumMod val="10000"/>
                  </a:schemeClr>
                </a:solidFill>
                <a:latin typeface="Times New Roman" pitchFamily="18" charset="0"/>
                <a:cs typeface="Times New Roman" panose="02020603050405020304" pitchFamily="18" charset="0"/>
              </a:rPr>
              <a:t>chuyện</a:t>
            </a:r>
            <a:r>
              <a:rPr lang="en-US" sz="2800" dirty="0">
                <a:solidFill>
                  <a:schemeClr val="bg2">
                    <a:lumMod val="10000"/>
                  </a:schemeClr>
                </a:solidFill>
                <a:latin typeface="Times New Roman" pitchFamily="18" charset="0"/>
                <a:cs typeface="Times New Roman" panose="02020603050405020304" pitchFamily="18" charset="0"/>
              </a:rPr>
              <a:t> </a:t>
            </a:r>
            <a:r>
              <a:rPr lang="en-US" sz="2800" dirty="0" err="1">
                <a:solidFill>
                  <a:schemeClr val="bg2">
                    <a:lumMod val="10000"/>
                  </a:schemeClr>
                </a:solidFill>
                <a:latin typeface="Times New Roman" pitchFamily="18" charset="0"/>
                <a:cs typeface="Times New Roman" panose="02020603050405020304" pitchFamily="18" charset="0"/>
              </a:rPr>
              <a:t>như</a:t>
            </a:r>
            <a:r>
              <a:rPr lang="en-US" sz="2800" dirty="0">
                <a:solidFill>
                  <a:schemeClr val="bg2">
                    <a:lumMod val="10000"/>
                  </a:schemeClr>
                </a:solidFill>
                <a:latin typeface="Times New Roman" pitchFamily="18" charset="0"/>
                <a:cs typeface="Times New Roman" panose="02020603050405020304" pitchFamily="18" charset="0"/>
              </a:rPr>
              <a:t> </a:t>
            </a:r>
            <a:r>
              <a:rPr lang="en-US" sz="2800" dirty="0" err="1">
                <a:solidFill>
                  <a:schemeClr val="bg2">
                    <a:lumMod val="10000"/>
                  </a:schemeClr>
                </a:solidFill>
                <a:latin typeface="Times New Roman" pitchFamily="18" charset="0"/>
                <a:cs typeface="Times New Roman" panose="02020603050405020304" pitchFamily="18" charset="0"/>
              </a:rPr>
              <a:t>là</a:t>
            </a:r>
            <a:r>
              <a:rPr lang="en-US" sz="2800" dirty="0">
                <a:solidFill>
                  <a:schemeClr val="bg2">
                    <a:lumMod val="10000"/>
                  </a:schemeClr>
                </a:solidFill>
                <a:latin typeface="Times New Roman" pitchFamily="18" charset="0"/>
                <a:cs typeface="Times New Roman" panose="02020603050405020304" pitchFamily="18" charset="0"/>
              </a:rPr>
              <a:t> </a:t>
            </a:r>
            <a:r>
              <a:rPr lang="en-US" sz="2800" dirty="0" err="1">
                <a:solidFill>
                  <a:schemeClr val="bg2">
                    <a:lumMod val="10000"/>
                  </a:schemeClr>
                </a:solidFill>
                <a:latin typeface="Times New Roman" pitchFamily="18" charset="0"/>
                <a:cs typeface="Times New Roman" panose="02020603050405020304" pitchFamily="18" charset="0"/>
              </a:rPr>
              <a:t>có</a:t>
            </a:r>
            <a:r>
              <a:rPr lang="en-US" sz="2800" dirty="0">
                <a:solidFill>
                  <a:schemeClr val="bg2">
                    <a:lumMod val="10000"/>
                  </a:schemeClr>
                </a:solidFill>
                <a:latin typeface="Times New Roman" pitchFamily="18" charset="0"/>
                <a:cs typeface="Times New Roman" panose="02020603050405020304" pitchFamily="18" charset="0"/>
              </a:rPr>
              <a:t> </a:t>
            </a:r>
            <a:r>
              <a:rPr lang="en-US" sz="2800" dirty="0" err="1">
                <a:solidFill>
                  <a:schemeClr val="bg2">
                    <a:lumMod val="10000"/>
                  </a:schemeClr>
                </a:solidFill>
                <a:latin typeface="Times New Roman" pitchFamily="18" charset="0"/>
                <a:cs typeface="Times New Roman" panose="02020603050405020304" pitchFamily="18" charset="0"/>
              </a:rPr>
              <a:t>thật</a:t>
            </a:r>
            <a:r>
              <a:rPr lang="en-US" sz="2800" dirty="0">
                <a:solidFill>
                  <a:schemeClr val="bg2">
                    <a:lumMod val="10000"/>
                  </a:schemeClr>
                </a:solidFill>
                <a:latin typeface="Times New Roman" pitchFamily="18" charset="0"/>
                <a:cs typeface="Times New Roman" panose="02020603050405020304" pitchFamily="18" charset="0"/>
              </a:rPr>
              <a:t>.</a:t>
            </a:r>
          </a:p>
        </p:txBody>
      </p:sp>
    </p:spTree>
    <p:extLst>
      <p:ext uri="{BB962C8B-B14F-4D97-AF65-F5344CB8AC3E}">
        <p14:creationId xmlns:p14="http://schemas.microsoft.com/office/powerpoint/2010/main" val="2110511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ntr" presetSubtype="16"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diamond(in)">
                                      <p:cBhvr>
                                        <p:cTn id="15" dur="20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8" presetClass="entr" presetSubtype="16"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diamond(in)">
                                      <p:cBhvr>
                                        <p:cTn id="20" dur="20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barn(inVertical)">
                                      <p:cBhvr>
                                        <p:cTn id="2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P spid="3" grpId="0" animBg="1"/>
      <p:bldP spid="2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831F250A-4CE7-44D4-85B4-49BD9AF6BFD0}" type="slidenum">
              <a:rPr lang="en-US" altLang="en-US" smtClean="0">
                <a:solidFill>
                  <a:srgbClr val="5F5F5F"/>
                </a:solidFill>
                <a:cs typeface="Arial" panose="020B0604020202020204" pitchFamily="34" charset="0"/>
              </a:rPr>
              <a:pPr>
                <a:defRPr/>
              </a:pPr>
              <a:t>14</a:t>
            </a:fld>
            <a:endParaRPr lang="en-US" altLang="en-US">
              <a:solidFill>
                <a:srgbClr val="5F5F5F"/>
              </a:solidFill>
              <a:cs typeface="Arial" panose="020B0604020202020204" pitchFamily="34" charset="0"/>
            </a:endParaRPr>
          </a:p>
        </p:txBody>
      </p:sp>
      <p:pic>
        <p:nvPicPr>
          <p:cNvPr id="38" name="Picture 2" descr="Con Rong chau Tie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9555" y="356683"/>
            <a:ext cx="2765045" cy="2101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Text Box 3"/>
          <p:cNvSpPr txBox="1">
            <a:spLocks noChangeArrowheads="1"/>
          </p:cNvSpPr>
          <p:nvPr/>
        </p:nvSpPr>
        <p:spPr bwMode="auto">
          <a:xfrm>
            <a:off x="205552" y="2600372"/>
            <a:ext cx="2304733" cy="307777"/>
          </a:xfrm>
          <a:prstGeom prst="rect">
            <a:avLst/>
          </a:prstGeom>
          <a:solidFill>
            <a:srgbClr val="FFFFCC"/>
          </a:solidFill>
          <a:ln w="9525">
            <a:solidFill>
              <a:srgbClr val="00FF00"/>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914400" fontAlgn="base">
              <a:spcBef>
                <a:spcPct val="50000"/>
              </a:spcBef>
              <a:spcAft>
                <a:spcPct val="0"/>
              </a:spcAft>
              <a:buFontTx/>
              <a:buNone/>
            </a:pPr>
            <a:r>
              <a:rPr lang="en-US" altLang="en-US" sz="1400" b="1" dirty="0">
                <a:solidFill>
                  <a:srgbClr val="0000FF"/>
                </a:solidFill>
                <a:latin typeface="Times New Roman" panose="02020603050405020304" pitchFamily="18" charset="0"/>
                <a:cs typeface="Times New Roman" panose="02020603050405020304" pitchFamily="18" charset="0"/>
              </a:rPr>
              <a:t>CON RỒNG, CHÁU TIÊN</a:t>
            </a:r>
          </a:p>
        </p:txBody>
      </p:sp>
      <p:pic>
        <p:nvPicPr>
          <p:cNvPr id="40" name="Picture 4" descr="BC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43261" y="315346"/>
            <a:ext cx="3107776" cy="2143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Rectangle 5"/>
          <p:cNvSpPr>
            <a:spLocks noChangeArrowheads="1"/>
          </p:cNvSpPr>
          <p:nvPr/>
        </p:nvSpPr>
        <p:spPr bwMode="auto">
          <a:xfrm>
            <a:off x="4240649" y="2600372"/>
            <a:ext cx="2702374" cy="381000"/>
          </a:xfrm>
          <a:prstGeom prst="rect">
            <a:avLst/>
          </a:prstGeom>
          <a:solidFill>
            <a:srgbClr val="BBE0E3"/>
          </a:solidFill>
          <a:ln w="9525" algn="ctr">
            <a:solidFill>
              <a:srgbClr val="00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914400" fontAlgn="base">
              <a:spcBef>
                <a:spcPct val="0"/>
              </a:spcBef>
              <a:spcAft>
                <a:spcPct val="0"/>
              </a:spcAft>
              <a:buFontTx/>
              <a:buNone/>
            </a:pPr>
            <a:r>
              <a:rPr lang="en-US" altLang="en-US" sz="1400" b="1" kern="0" dirty="0">
                <a:solidFill>
                  <a:srgbClr val="0000FF"/>
                </a:solidFill>
                <a:latin typeface="Times New Roman" panose="02020603050405020304" pitchFamily="18" charset="0"/>
                <a:cs typeface="Times New Roman" panose="02020603050405020304" pitchFamily="18" charset="0"/>
              </a:rPr>
              <a:t>BÁNH CHƯNG, BÁNH GIẦY</a:t>
            </a:r>
          </a:p>
        </p:txBody>
      </p:sp>
      <p:pic>
        <p:nvPicPr>
          <p:cNvPr id="4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23701" y="382422"/>
            <a:ext cx="2818606" cy="2312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Text Box 3"/>
          <p:cNvSpPr txBox="1">
            <a:spLocks noChangeArrowheads="1"/>
          </p:cNvSpPr>
          <p:nvPr/>
        </p:nvSpPr>
        <p:spPr bwMode="auto">
          <a:xfrm>
            <a:off x="8731766" y="2843842"/>
            <a:ext cx="2139381" cy="338137"/>
          </a:xfrm>
          <a:prstGeom prst="rect">
            <a:avLst/>
          </a:prstGeom>
          <a:solidFill>
            <a:srgbClr val="FFFFCC"/>
          </a:solidFill>
          <a:ln w="9525">
            <a:solidFill>
              <a:srgbClr val="00FF00"/>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914400" fontAlgn="base">
              <a:spcBef>
                <a:spcPct val="50000"/>
              </a:spcBef>
              <a:spcAft>
                <a:spcPct val="0"/>
              </a:spcAft>
              <a:buFontTx/>
              <a:buNone/>
            </a:pPr>
            <a:r>
              <a:rPr lang="en-US" altLang="en-US" sz="1600" b="1" dirty="0">
                <a:solidFill>
                  <a:srgbClr val="0000FF"/>
                </a:solidFill>
                <a:latin typeface="Times New Roman" panose="02020603050405020304" pitchFamily="18" charset="0"/>
                <a:cs typeface="Times New Roman" panose="02020603050405020304" pitchFamily="18" charset="0"/>
              </a:rPr>
              <a:t>THÁNH GIÓNG</a:t>
            </a:r>
          </a:p>
        </p:txBody>
      </p:sp>
      <p:pic>
        <p:nvPicPr>
          <p:cNvPr id="44" name="Picture 2" descr="Son Tinh Thuy Tinh"/>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96368" y="3419555"/>
            <a:ext cx="2702374" cy="226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Text Box 3"/>
          <p:cNvSpPr txBox="1">
            <a:spLocks noChangeArrowheads="1"/>
          </p:cNvSpPr>
          <p:nvPr/>
        </p:nvSpPr>
        <p:spPr bwMode="auto">
          <a:xfrm>
            <a:off x="1810461" y="5780084"/>
            <a:ext cx="2474187" cy="338554"/>
          </a:xfrm>
          <a:prstGeom prst="rect">
            <a:avLst/>
          </a:prstGeom>
          <a:solidFill>
            <a:srgbClr val="FFFFCC"/>
          </a:solidFill>
          <a:ln w="9525">
            <a:solidFill>
              <a:srgbClr val="00FF00"/>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914400" fontAlgn="base">
              <a:spcBef>
                <a:spcPct val="50000"/>
              </a:spcBef>
              <a:spcAft>
                <a:spcPct val="0"/>
              </a:spcAft>
              <a:buFontTx/>
              <a:buNone/>
            </a:pPr>
            <a:r>
              <a:rPr lang="en-US" altLang="en-US" sz="1600" b="1" dirty="0">
                <a:solidFill>
                  <a:srgbClr val="0000FF"/>
                </a:solidFill>
                <a:latin typeface="Times New Roman" panose="02020603050405020304" pitchFamily="18" charset="0"/>
                <a:cs typeface="Times New Roman" panose="02020603050405020304" pitchFamily="18" charset="0"/>
              </a:rPr>
              <a:t>SƠN TINH, THỦY TINH</a:t>
            </a:r>
          </a:p>
        </p:txBody>
      </p:sp>
      <p:pic>
        <p:nvPicPr>
          <p:cNvPr id="46" name="Picture 2" descr="Tóm tắt truyền thuyết Sự tích Hồ Gươm - Văn mẫu lớp 6 (6 mẫu)"/>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29853" y="3541681"/>
            <a:ext cx="2702374" cy="2143267"/>
          </a:xfrm>
          <a:prstGeom prst="rect">
            <a:avLst/>
          </a:prstGeom>
          <a:noFill/>
          <a:extLst>
            <a:ext uri="{909E8E84-426E-40DD-AFC4-6F175D3DCCD1}">
              <a14:hiddenFill xmlns:a14="http://schemas.microsoft.com/office/drawing/2010/main">
                <a:solidFill>
                  <a:srgbClr val="FFFFFF"/>
                </a:solidFill>
              </a14:hiddenFill>
            </a:ext>
          </a:extLst>
        </p:spPr>
      </p:pic>
      <p:sp>
        <p:nvSpPr>
          <p:cNvPr id="47" name="Text Box 3"/>
          <p:cNvSpPr txBox="1">
            <a:spLocks noChangeArrowheads="1"/>
          </p:cNvSpPr>
          <p:nvPr/>
        </p:nvSpPr>
        <p:spPr bwMode="auto">
          <a:xfrm>
            <a:off x="6642617" y="5797110"/>
            <a:ext cx="2276846" cy="338554"/>
          </a:xfrm>
          <a:prstGeom prst="rect">
            <a:avLst/>
          </a:prstGeom>
          <a:solidFill>
            <a:srgbClr val="FFFFCC"/>
          </a:solidFill>
          <a:ln w="9525">
            <a:solidFill>
              <a:srgbClr val="00FF00"/>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914400" fontAlgn="base">
              <a:spcBef>
                <a:spcPct val="50000"/>
              </a:spcBef>
              <a:spcAft>
                <a:spcPct val="0"/>
              </a:spcAft>
              <a:buFontTx/>
              <a:buNone/>
            </a:pPr>
            <a:r>
              <a:rPr lang="en-US" altLang="en-US" sz="1600" b="1" dirty="0">
                <a:solidFill>
                  <a:srgbClr val="0000FF"/>
                </a:solidFill>
                <a:latin typeface="Times New Roman" panose="02020603050405020304" pitchFamily="18" charset="0"/>
                <a:cs typeface="Times New Roman" panose="02020603050405020304" pitchFamily="18" charset="0"/>
              </a:rPr>
              <a:t>SỰ TÍCH HỒ GƯƠM</a:t>
            </a:r>
          </a:p>
        </p:txBody>
      </p:sp>
    </p:spTree>
    <p:extLst>
      <p:ext uri="{BB962C8B-B14F-4D97-AF65-F5344CB8AC3E}">
        <p14:creationId xmlns:p14="http://schemas.microsoft.com/office/powerpoint/2010/main" val="3526265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ox(in)">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diamond(in)">
                                      <p:cBhvr>
                                        <p:cTn id="12" dur="1000"/>
                                        <p:tgtEl>
                                          <p:spTgt spid="39"/>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checkerboard(across)">
                                      <p:cBhvr>
                                        <p:cTn id="17" dur="500"/>
                                        <p:tgtEl>
                                          <p:spTgt spid="40"/>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41"/>
                                        </p:tgtEl>
                                        <p:attrNameLst>
                                          <p:attrName>style.visibility</p:attrName>
                                        </p:attrNameLst>
                                      </p:cBhvr>
                                      <p:to>
                                        <p:strVal val="visible"/>
                                      </p:to>
                                    </p:set>
                                    <p:anim calcmode="lin" valueType="num">
                                      <p:cBhvr additive="base">
                                        <p:cTn id="22" dur="500" fill="hold"/>
                                        <p:tgtEl>
                                          <p:spTgt spid="41"/>
                                        </p:tgtEl>
                                        <p:attrNameLst>
                                          <p:attrName>ppt_x</p:attrName>
                                        </p:attrNameLst>
                                      </p:cBhvr>
                                      <p:tavLst>
                                        <p:tav tm="0">
                                          <p:val>
                                            <p:strVal val="#ppt_x"/>
                                          </p:val>
                                        </p:tav>
                                        <p:tav tm="100000">
                                          <p:val>
                                            <p:strVal val="#ppt_x"/>
                                          </p:val>
                                        </p:tav>
                                      </p:tavLst>
                                    </p:anim>
                                    <p:anim calcmode="lin" valueType="num">
                                      <p:cBhvr additive="base">
                                        <p:cTn id="23"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 presetClass="entr" presetSubtype="10" fill="hold" nodeType="click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checkerboard(across)">
                                      <p:cBhvr>
                                        <p:cTn id="28" dur="500"/>
                                        <p:tgtEl>
                                          <p:spTgt spid="42"/>
                                        </p:tgtEl>
                                      </p:cBhvr>
                                    </p:animEffect>
                                  </p:childTnLst>
                                </p:cTn>
                              </p:par>
                            </p:childTnLst>
                          </p:cTn>
                        </p:par>
                      </p:childTnLst>
                    </p:cTn>
                  </p:par>
                  <p:par>
                    <p:cTn id="29" fill="hold">
                      <p:stCondLst>
                        <p:cond delay="indefinite"/>
                      </p:stCondLst>
                      <p:childTnLst>
                        <p:par>
                          <p:cTn id="30" fill="hold">
                            <p:stCondLst>
                              <p:cond delay="0"/>
                            </p:stCondLst>
                            <p:childTnLst>
                              <p:par>
                                <p:cTn id="31" presetID="8" presetClass="entr" presetSubtype="16" fill="hold" grpId="0" nodeType="clickEffect">
                                  <p:stCondLst>
                                    <p:cond delay="0"/>
                                  </p:stCondLst>
                                  <p:childTnLst>
                                    <p:set>
                                      <p:cBhvr>
                                        <p:cTn id="32" dur="1" fill="hold">
                                          <p:stCondLst>
                                            <p:cond delay="0"/>
                                          </p:stCondLst>
                                        </p:cTn>
                                        <p:tgtEl>
                                          <p:spTgt spid="43"/>
                                        </p:tgtEl>
                                        <p:attrNameLst>
                                          <p:attrName>style.visibility</p:attrName>
                                        </p:attrNameLst>
                                      </p:cBhvr>
                                      <p:to>
                                        <p:strVal val="visible"/>
                                      </p:to>
                                    </p:set>
                                    <p:animEffect transition="in" filter="diamond(in)">
                                      <p:cBhvr>
                                        <p:cTn id="33" dur="1000"/>
                                        <p:tgtEl>
                                          <p:spTgt spid="43"/>
                                        </p:tgtEl>
                                      </p:cBhvr>
                                    </p:animEffect>
                                  </p:childTnLst>
                                </p:cTn>
                              </p:par>
                            </p:childTnLst>
                          </p:cTn>
                        </p:par>
                      </p:childTnLst>
                    </p:cTn>
                  </p:par>
                  <p:par>
                    <p:cTn id="34" fill="hold">
                      <p:stCondLst>
                        <p:cond delay="indefinite"/>
                      </p:stCondLst>
                      <p:childTnLst>
                        <p:par>
                          <p:cTn id="35" fill="hold">
                            <p:stCondLst>
                              <p:cond delay="0"/>
                            </p:stCondLst>
                            <p:childTnLst>
                              <p:par>
                                <p:cTn id="36" presetID="20" presetClass="entr" presetSubtype="0" fill="hold" nodeType="clickEffect">
                                  <p:stCondLst>
                                    <p:cond delay="0"/>
                                  </p:stCondLst>
                                  <p:childTnLst>
                                    <p:set>
                                      <p:cBhvr>
                                        <p:cTn id="37" dur="1" fill="hold">
                                          <p:stCondLst>
                                            <p:cond delay="0"/>
                                          </p:stCondLst>
                                        </p:cTn>
                                        <p:tgtEl>
                                          <p:spTgt spid="44"/>
                                        </p:tgtEl>
                                        <p:attrNameLst>
                                          <p:attrName>style.visibility</p:attrName>
                                        </p:attrNameLst>
                                      </p:cBhvr>
                                      <p:to>
                                        <p:strVal val="visible"/>
                                      </p:to>
                                    </p:set>
                                    <p:animEffect transition="in" filter="wedge">
                                      <p:cBhvr>
                                        <p:cTn id="38" dur="1000"/>
                                        <p:tgtEl>
                                          <p:spTgt spid="44"/>
                                        </p:tgtEl>
                                      </p:cBhvr>
                                    </p:animEffect>
                                  </p:childTnLst>
                                </p:cTn>
                              </p:par>
                            </p:childTnLst>
                          </p:cTn>
                        </p:par>
                      </p:childTnLst>
                    </p:cTn>
                  </p:par>
                  <p:par>
                    <p:cTn id="39" fill="hold">
                      <p:stCondLst>
                        <p:cond delay="indefinite"/>
                      </p:stCondLst>
                      <p:childTnLst>
                        <p:par>
                          <p:cTn id="40" fill="hold">
                            <p:stCondLst>
                              <p:cond delay="0"/>
                            </p:stCondLst>
                            <p:childTnLst>
                              <p:par>
                                <p:cTn id="41" presetID="8" presetClass="entr" presetSubtype="16" fill="hold" grpId="0" nodeType="clickEffect">
                                  <p:stCondLst>
                                    <p:cond delay="0"/>
                                  </p:stCondLst>
                                  <p:childTnLst>
                                    <p:set>
                                      <p:cBhvr>
                                        <p:cTn id="42" dur="1" fill="hold">
                                          <p:stCondLst>
                                            <p:cond delay="0"/>
                                          </p:stCondLst>
                                        </p:cTn>
                                        <p:tgtEl>
                                          <p:spTgt spid="45"/>
                                        </p:tgtEl>
                                        <p:attrNameLst>
                                          <p:attrName>style.visibility</p:attrName>
                                        </p:attrNameLst>
                                      </p:cBhvr>
                                      <p:to>
                                        <p:strVal val="visible"/>
                                      </p:to>
                                    </p:set>
                                    <p:animEffect transition="in" filter="diamond(in)">
                                      <p:cBhvr>
                                        <p:cTn id="43" dur="1000"/>
                                        <p:tgtEl>
                                          <p:spTgt spid="45"/>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46"/>
                                        </p:tgtEl>
                                        <p:attrNameLst>
                                          <p:attrName>style.visibility</p:attrName>
                                        </p:attrNameLst>
                                      </p:cBhvr>
                                      <p:to>
                                        <p:strVal val="visible"/>
                                      </p:to>
                                    </p:set>
                                    <p:animEffect transition="in" filter="barn(inVertical)">
                                      <p:cBhvr>
                                        <p:cTn id="48" dur="500"/>
                                        <p:tgtEl>
                                          <p:spTgt spid="46"/>
                                        </p:tgtEl>
                                      </p:cBhvr>
                                    </p:animEffect>
                                  </p:childTnLst>
                                </p:cTn>
                              </p:par>
                            </p:childTnLst>
                          </p:cTn>
                        </p:par>
                      </p:childTnLst>
                    </p:cTn>
                  </p:par>
                  <p:par>
                    <p:cTn id="49" fill="hold">
                      <p:stCondLst>
                        <p:cond delay="indefinite"/>
                      </p:stCondLst>
                      <p:childTnLst>
                        <p:par>
                          <p:cTn id="50" fill="hold">
                            <p:stCondLst>
                              <p:cond delay="0"/>
                            </p:stCondLst>
                            <p:childTnLst>
                              <p:par>
                                <p:cTn id="51" presetID="8" presetClass="entr" presetSubtype="16" fill="hold" grpId="0" nodeType="clickEffect">
                                  <p:stCondLst>
                                    <p:cond delay="0"/>
                                  </p:stCondLst>
                                  <p:childTnLst>
                                    <p:set>
                                      <p:cBhvr>
                                        <p:cTn id="52" dur="1" fill="hold">
                                          <p:stCondLst>
                                            <p:cond delay="0"/>
                                          </p:stCondLst>
                                        </p:cTn>
                                        <p:tgtEl>
                                          <p:spTgt spid="47"/>
                                        </p:tgtEl>
                                        <p:attrNameLst>
                                          <p:attrName>style.visibility</p:attrName>
                                        </p:attrNameLst>
                                      </p:cBhvr>
                                      <p:to>
                                        <p:strVal val="visible"/>
                                      </p:to>
                                    </p:set>
                                    <p:animEffect transition="in" filter="diamond(in)">
                                      <p:cBhvr>
                                        <p:cTn id="53" dur="10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1" grpId="0" animBg="1"/>
      <p:bldP spid="43" grpId="0" animBg="1"/>
      <p:bldP spid="45" grpId="0" animBg="1"/>
      <p:bldP spid="4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9"/>
          <p:cNvSpPr>
            <a:spLocks noChangeArrowheads="1"/>
          </p:cNvSpPr>
          <p:nvPr/>
        </p:nvSpPr>
        <p:spPr bwMode="auto">
          <a:xfrm>
            <a:off x="1753852" y="2616202"/>
            <a:ext cx="8666381" cy="1568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55" tIns="45678" rIns="91355" bIns="45678">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defTabSz="1218072"/>
            <a:r>
              <a:rPr lang="en-US" altLang="zh-CN" sz="4800" b="1" dirty="0">
                <a:solidFill>
                  <a:schemeClr val="bg2">
                    <a:lumMod val="10000"/>
                  </a:schemeClr>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II. </a:t>
            </a:r>
            <a:r>
              <a:rPr lang="en-US" altLang="zh-CN" sz="4800" b="1" dirty="0" err="1">
                <a:solidFill>
                  <a:schemeClr val="bg2">
                    <a:lumMod val="10000"/>
                  </a:schemeClr>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Tìm</a:t>
            </a:r>
            <a:r>
              <a:rPr lang="en-US" altLang="zh-CN" sz="4800" b="1" dirty="0">
                <a:solidFill>
                  <a:schemeClr val="bg2">
                    <a:lumMod val="10000"/>
                  </a:schemeClr>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 </a:t>
            </a:r>
            <a:r>
              <a:rPr lang="en-US" altLang="zh-CN" sz="4800" b="1" dirty="0" err="1">
                <a:solidFill>
                  <a:schemeClr val="bg2">
                    <a:lumMod val="10000"/>
                  </a:schemeClr>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hiểu</a:t>
            </a:r>
            <a:r>
              <a:rPr lang="en-US" altLang="zh-CN" sz="4800" b="1" dirty="0">
                <a:solidFill>
                  <a:schemeClr val="bg2">
                    <a:lumMod val="10000"/>
                  </a:schemeClr>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 </a:t>
            </a:r>
            <a:r>
              <a:rPr lang="en-US" altLang="zh-CN" sz="4800" b="1" dirty="0" err="1">
                <a:solidFill>
                  <a:schemeClr val="bg2">
                    <a:lumMod val="10000"/>
                  </a:schemeClr>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về</a:t>
            </a:r>
            <a:r>
              <a:rPr lang="en-US" altLang="zh-CN" sz="4800" b="1" dirty="0">
                <a:solidFill>
                  <a:schemeClr val="bg2">
                    <a:lumMod val="10000"/>
                  </a:schemeClr>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 </a:t>
            </a:r>
            <a:r>
              <a:rPr lang="en-US" altLang="zh-CN" sz="4800" b="1" dirty="0" err="1">
                <a:solidFill>
                  <a:schemeClr val="bg2">
                    <a:lumMod val="10000"/>
                  </a:schemeClr>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tác</a:t>
            </a:r>
            <a:r>
              <a:rPr lang="en-US" altLang="zh-CN" sz="4800" b="1" dirty="0">
                <a:solidFill>
                  <a:schemeClr val="bg2">
                    <a:lumMod val="10000"/>
                  </a:schemeClr>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 </a:t>
            </a:r>
            <a:r>
              <a:rPr lang="en-US" altLang="zh-CN" sz="4800" b="1" dirty="0" err="1">
                <a:solidFill>
                  <a:schemeClr val="bg2">
                    <a:lumMod val="10000"/>
                  </a:schemeClr>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phẩm</a:t>
            </a:r>
            <a:endParaRPr lang="en-US" altLang="zh-CN" sz="4800" b="1" dirty="0">
              <a:solidFill>
                <a:schemeClr val="bg2">
                  <a:lumMod val="10000"/>
                </a:schemeClr>
              </a:solidFill>
              <a:latin typeface="Times New Roman" pitchFamily="18" charset="0"/>
              <a:ea typeface="方正卡通简体" panose="03000509000000000000" pitchFamily="65" charset="-122"/>
              <a:cs typeface="Times New Roman" pitchFamily="18" charset="0"/>
              <a:sym typeface="微软雅黑" panose="020B0503020204020204" pitchFamily="34" charset="-122"/>
            </a:endParaRPr>
          </a:p>
          <a:p>
            <a:pPr algn="just" defTabSz="1218072"/>
            <a:endParaRPr lang="en-US" altLang="zh-CN" sz="4796" b="1" dirty="0">
              <a:solidFill>
                <a:schemeClr val="bg2">
                  <a:lumMod val="10000"/>
                </a:schemeClr>
              </a:solidFill>
              <a:latin typeface="方正卡通简体" panose="03000509000000000000" pitchFamily="65" charset="-122"/>
              <a:ea typeface="方正卡通简体" panose="03000509000000000000" pitchFamily="65" charset="-122"/>
              <a:sym typeface="微软雅黑" panose="020B0503020204020204" pitchFamily="34" charset="-122"/>
            </a:endParaRPr>
          </a:p>
        </p:txBody>
      </p:sp>
      <p:sp>
        <p:nvSpPr>
          <p:cNvPr id="8" name="五角星 4"/>
          <p:cNvSpPr/>
          <p:nvPr/>
        </p:nvSpPr>
        <p:spPr>
          <a:xfrm rot="19903756">
            <a:off x="5361869" y="-11544"/>
            <a:ext cx="1055387" cy="1056365"/>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1" name="五角星 5"/>
          <p:cNvSpPr/>
          <p:nvPr/>
        </p:nvSpPr>
        <p:spPr>
          <a:xfrm rot="21380687">
            <a:off x="7968355" y="346961"/>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2" name="五角星 6"/>
          <p:cNvSpPr/>
          <p:nvPr/>
        </p:nvSpPr>
        <p:spPr>
          <a:xfrm rot="19938392">
            <a:off x="9283335" y="413174"/>
            <a:ext cx="485929" cy="486379"/>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3" name="五角星 7"/>
          <p:cNvSpPr/>
          <p:nvPr/>
        </p:nvSpPr>
        <p:spPr>
          <a:xfrm rot="19938392">
            <a:off x="10324431" y="5347254"/>
            <a:ext cx="485929" cy="486379"/>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4" name="五角星 8"/>
          <p:cNvSpPr/>
          <p:nvPr/>
        </p:nvSpPr>
        <p:spPr>
          <a:xfrm rot="19967404">
            <a:off x="10768849" y="1113007"/>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6" name="五角星 9"/>
          <p:cNvSpPr/>
          <p:nvPr/>
        </p:nvSpPr>
        <p:spPr>
          <a:xfrm>
            <a:off x="8455481" y="4647392"/>
            <a:ext cx="337603" cy="337916"/>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1905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7" name="五角星 10"/>
          <p:cNvSpPr/>
          <p:nvPr/>
        </p:nvSpPr>
        <p:spPr>
          <a:xfrm>
            <a:off x="10825931" y="4643498"/>
            <a:ext cx="248230" cy="248461"/>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8" name="五角星 11"/>
          <p:cNvSpPr/>
          <p:nvPr/>
        </p:nvSpPr>
        <p:spPr>
          <a:xfrm>
            <a:off x="11509886" y="4967955"/>
            <a:ext cx="124114" cy="124229"/>
          </a:xfrm>
          <a:prstGeom prst="star5">
            <a:avLst>
              <a:gd name="adj" fmla="val 23926"/>
              <a:gd name="hf" fmla="val 105146"/>
              <a:gd name="vf" fmla="val 110557"/>
            </a:avLst>
          </a:prstGeom>
          <a:solidFill>
            <a:srgbClr val="FFFF00"/>
          </a:solid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9" name="五角星 12"/>
          <p:cNvSpPr/>
          <p:nvPr/>
        </p:nvSpPr>
        <p:spPr>
          <a:xfrm rot="19922997">
            <a:off x="11084655" y="4134023"/>
            <a:ext cx="191555" cy="191732"/>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20" name="Picture 5" descr="C:\Users\Administrator\Desktop\小鸟.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18091" y="2243172"/>
            <a:ext cx="1112140" cy="1183180"/>
          </a:xfrm>
          <a:prstGeom prst="rect">
            <a:avLst/>
          </a:prstGeom>
          <a:noFill/>
          <a:extLst>
            <a:ext uri="{909E8E84-426E-40DD-AFC4-6F175D3DCCD1}">
              <a14:hiddenFill xmlns:a14="http://schemas.microsoft.com/office/drawing/2010/main">
                <a:solidFill>
                  <a:srgbClr val="FFFFFF"/>
                </a:solidFill>
              </a14:hiddenFill>
            </a:ext>
          </a:extLst>
        </p:spPr>
      </p:pic>
      <p:pic>
        <p:nvPicPr>
          <p:cNvPr id="15"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97540" y="4672866"/>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图片 1"/>
          <p:cNvPicPr>
            <a:picLocks noChangeAspect="1"/>
          </p:cNvPicPr>
          <p:nvPr/>
        </p:nvPicPr>
        <p:blipFill rotWithShape="1">
          <a:blip r:embed="rId8" cstate="print">
            <a:extLst>
              <a:ext uri="{28A0092B-C50C-407E-A947-70E740481C1C}">
                <a14:useLocalDpi xmlns:a14="http://schemas.microsoft.com/office/drawing/2010/main" val="0"/>
              </a:ext>
            </a:extLst>
          </a:blip>
          <a:srcRect l="32760" r="8347"/>
          <a:stretch>
            <a:fillRect/>
          </a:stretch>
        </p:blipFill>
        <p:spPr>
          <a:xfrm flipH="1">
            <a:off x="598556" y="-59138"/>
            <a:ext cx="2687293" cy="1970456"/>
          </a:xfrm>
          <a:prstGeom prst="rect">
            <a:avLst/>
          </a:prstGeom>
        </p:spPr>
      </p:pic>
      <p:sp>
        <p:nvSpPr>
          <p:cNvPr id="22" name="五角星 4"/>
          <p:cNvSpPr/>
          <p:nvPr/>
        </p:nvSpPr>
        <p:spPr>
          <a:xfrm rot="19903756">
            <a:off x="5371199" y="11065"/>
            <a:ext cx="1055387" cy="1056365"/>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23" name="五角星 5"/>
          <p:cNvSpPr/>
          <p:nvPr/>
        </p:nvSpPr>
        <p:spPr>
          <a:xfrm rot="21380687">
            <a:off x="7977685" y="369570"/>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24" name="五角星 6"/>
          <p:cNvSpPr/>
          <p:nvPr/>
        </p:nvSpPr>
        <p:spPr>
          <a:xfrm rot="19938392">
            <a:off x="9292665" y="435783"/>
            <a:ext cx="485929" cy="486379"/>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25"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06870" y="4695475"/>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图片 1"/>
          <p:cNvPicPr>
            <a:picLocks noChangeAspect="1"/>
          </p:cNvPicPr>
          <p:nvPr/>
        </p:nvPicPr>
        <p:blipFill rotWithShape="1">
          <a:blip r:embed="rId8" cstate="print">
            <a:extLst>
              <a:ext uri="{28A0092B-C50C-407E-A947-70E740481C1C}">
                <a14:useLocalDpi xmlns:a14="http://schemas.microsoft.com/office/drawing/2010/main" val="0"/>
              </a:ext>
            </a:extLst>
          </a:blip>
          <a:srcRect l="32760" r="8347"/>
          <a:stretch>
            <a:fillRect/>
          </a:stretch>
        </p:blipFill>
        <p:spPr>
          <a:xfrm flipH="1">
            <a:off x="607886" y="-36529"/>
            <a:ext cx="2687293" cy="1970456"/>
          </a:xfrm>
          <a:prstGeom prst="rect">
            <a:avLst/>
          </a:prstGeom>
        </p:spPr>
      </p:pic>
      <p:sp>
        <p:nvSpPr>
          <p:cNvPr id="27" name="五角星 8"/>
          <p:cNvSpPr/>
          <p:nvPr/>
        </p:nvSpPr>
        <p:spPr>
          <a:xfrm rot="19967404">
            <a:off x="10759520" y="1189833"/>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28" name="五角星 12"/>
          <p:cNvSpPr/>
          <p:nvPr/>
        </p:nvSpPr>
        <p:spPr>
          <a:xfrm rot="19922997">
            <a:off x="11075326" y="4210849"/>
            <a:ext cx="191555" cy="191732"/>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29" name="Picture 5" descr="C:\Users\Administrator\Desktop\小鸟.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80432" y="1368278"/>
            <a:ext cx="1112140" cy="1183180"/>
          </a:xfrm>
          <a:prstGeom prst="rect">
            <a:avLst/>
          </a:prstGeom>
          <a:noFill/>
          <a:extLst>
            <a:ext uri="{909E8E84-426E-40DD-AFC4-6F175D3DCCD1}">
              <a14:hiddenFill xmlns:a14="http://schemas.microsoft.com/office/drawing/2010/main">
                <a:solidFill>
                  <a:srgbClr val="FFFFFF"/>
                </a:solidFill>
              </a14:hiddenFill>
            </a:ext>
          </a:extLst>
        </p:spPr>
      </p:pic>
      <p:sp>
        <p:nvSpPr>
          <p:cNvPr id="30" name="五角星 4"/>
          <p:cNvSpPr/>
          <p:nvPr/>
        </p:nvSpPr>
        <p:spPr>
          <a:xfrm rot="19903756">
            <a:off x="5361870" y="87891"/>
            <a:ext cx="1055387" cy="1056365"/>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31" name="五角星 5"/>
          <p:cNvSpPr/>
          <p:nvPr/>
        </p:nvSpPr>
        <p:spPr>
          <a:xfrm rot="21380687">
            <a:off x="7968356" y="446396"/>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32" name="五角星 6"/>
          <p:cNvSpPr/>
          <p:nvPr/>
        </p:nvSpPr>
        <p:spPr>
          <a:xfrm rot="19938392">
            <a:off x="9283336" y="512609"/>
            <a:ext cx="485929" cy="486379"/>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33"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97541" y="4772301"/>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图片 1"/>
          <p:cNvPicPr>
            <a:picLocks noChangeAspect="1"/>
          </p:cNvPicPr>
          <p:nvPr/>
        </p:nvPicPr>
        <p:blipFill rotWithShape="1">
          <a:blip r:embed="rId8" cstate="print">
            <a:extLst>
              <a:ext uri="{28A0092B-C50C-407E-A947-70E740481C1C}">
                <a14:useLocalDpi xmlns:a14="http://schemas.microsoft.com/office/drawing/2010/main" val="0"/>
              </a:ext>
            </a:extLst>
          </a:blip>
          <a:srcRect l="32760" r="8347"/>
          <a:stretch>
            <a:fillRect/>
          </a:stretch>
        </p:blipFill>
        <p:spPr>
          <a:xfrm flipH="1">
            <a:off x="598557" y="40297"/>
            <a:ext cx="2687293" cy="1970456"/>
          </a:xfrm>
          <a:prstGeom prst="rect">
            <a:avLst/>
          </a:prstGeom>
        </p:spPr>
      </p:pic>
      <p:sp>
        <p:nvSpPr>
          <p:cNvPr id="35" name="五角星 7"/>
          <p:cNvSpPr/>
          <p:nvPr/>
        </p:nvSpPr>
        <p:spPr>
          <a:xfrm rot="19938392">
            <a:off x="10252278" y="5342233"/>
            <a:ext cx="485929" cy="486379"/>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36" name="五角星 10"/>
          <p:cNvSpPr/>
          <p:nvPr/>
        </p:nvSpPr>
        <p:spPr>
          <a:xfrm>
            <a:off x="10753778" y="4638477"/>
            <a:ext cx="248230" cy="248461"/>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37" name="五角星 8"/>
          <p:cNvSpPr/>
          <p:nvPr/>
        </p:nvSpPr>
        <p:spPr>
          <a:xfrm rot="19967404">
            <a:off x="10687367" y="1184812"/>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38" name="五角星 12"/>
          <p:cNvSpPr/>
          <p:nvPr/>
        </p:nvSpPr>
        <p:spPr>
          <a:xfrm rot="19922997">
            <a:off x="11003173" y="4205828"/>
            <a:ext cx="191555" cy="191732"/>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39" name="Picture 5" descr="C:\Users\Administrator\Desktop\小鸟.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94200" y="3349183"/>
            <a:ext cx="1112140" cy="1183180"/>
          </a:xfrm>
          <a:prstGeom prst="rect">
            <a:avLst/>
          </a:prstGeom>
          <a:noFill/>
          <a:extLst>
            <a:ext uri="{909E8E84-426E-40DD-AFC4-6F175D3DCCD1}">
              <a14:hiddenFill xmlns:a14="http://schemas.microsoft.com/office/drawing/2010/main">
                <a:solidFill>
                  <a:srgbClr val="FFFFFF"/>
                </a:solidFill>
              </a14:hiddenFill>
            </a:ext>
          </a:extLst>
        </p:spPr>
      </p:pic>
      <p:sp>
        <p:nvSpPr>
          <p:cNvPr id="40" name="五角星 4"/>
          <p:cNvSpPr/>
          <p:nvPr/>
        </p:nvSpPr>
        <p:spPr>
          <a:xfrm rot="19903756">
            <a:off x="5289717" y="82870"/>
            <a:ext cx="1055387" cy="1056365"/>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41" name="五角星 5"/>
          <p:cNvSpPr/>
          <p:nvPr/>
        </p:nvSpPr>
        <p:spPr>
          <a:xfrm rot="21380687">
            <a:off x="7896203" y="441375"/>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42" name="五角星 6"/>
          <p:cNvSpPr/>
          <p:nvPr/>
        </p:nvSpPr>
        <p:spPr>
          <a:xfrm rot="19938392">
            <a:off x="9211183" y="507588"/>
            <a:ext cx="485929" cy="486379"/>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43"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25388" y="4767280"/>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图片 1"/>
          <p:cNvPicPr>
            <a:picLocks noChangeAspect="1"/>
          </p:cNvPicPr>
          <p:nvPr/>
        </p:nvPicPr>
        <p:blipFill rotWithShape="1">
          <a:blip r:embed="rId8" cstate="print">
            <a:extLst>
              <a:ext uri="{28A0092B-C50C-407E-A947-70E740481C1C}">
                <a14:useLocalDpi xmlns:a14="http://schemas.microsoft.com/office/drawing/2010/main" val="0"/>
              </a:ext>
            </a:extLst>
          </a:blip>
          <a:srcRect l="32760" r="8347"/>
          <a:stretch>
            <a:fillRect/>
          </a:stretch>
        </p:blipFill>
        <p:spPr>
          <a:xfrm flipH="1">
            <a:off x="526404" y="35276"/>
            <a:ext cx="2687293" cy="1970456"/>
          </a:xfrm>
          <a:prstGeom prst="rect">
            <a:avLst/>
          </a:prstGeom>
        </p:spPr>
      </p:pic>
      <p:pic>
        <p:nvPicPr>
          <p:cNvPr id="46" name="图片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777" y="2054157"/>
            <a:ext cx="1465012" cy="1771045"/>
          </a:xfrm>
          <a:prstGeom prst="rect">
            <a:avLst/>
          </a:prstGeom>
        </p:spPr>
      </p:pic>
      <p:pic>
        <p:nvPicPr>
          <p:cNvPr id="47" name="图片 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68437" y="4985308"/>
            <a:ext cx="2222512" cy="1967878"/>
          </a:xfrm>
          <a:prstGeom prst="rect">
            <a:avLst/>
          </a:prstGeom>
        </p:spPr>
      </p:pic>
      <p:pic>
        <p:nvPicPr>
          <p:cNvPr id="48" name="图片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9664" y="3878769"/>
            <a:ext cx="1632706" cy="1633412"/>
          </a:xfrm>
          <a:prstGeom prst="rect">
            <a:avLst/>
          </a:prstGeom>
        </p:spPr>
      </p:pic>
    </p:spTree>
    <p:extLst>
      <p:ext uri="{BB962C8B-B14F-4D97-AF65-F5344CB8AC3E}">
        <p14:creationId xmlns:p14="http://schemas.microsoft.com/office/powerpoint/2010/main" val="101784031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 presetClass="entr" presetSubtype="1"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0-#ppt_h/2"/>
                                          </p:val>
                                        </p:tav>
                                        <p:tav tm="100000">
                                          <p:val>
                                            <p:strVal val="#ppt_y"/>
                                          </p:val>
                                        </p:tav>
                                      </p:tavLst>
                                    </p:anim>
                                  </p:childTnLst>
                                </p:cTn>
                              </p:par>
                              <p:par>
                                <p:cTn id="15" presetID="2" presetClass="entr" presetSubtype="1" fill="hold" grpId="0" nodeType="withEffect">
                                  <p:stCondLst>
                                    <p:cond delay="25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0-#ppt_h/2"/>
                                          </p:val>
                                        </p:tav>
                                        <p:tav tm="100000">
                                          <p:val>
                                            <p:strVal val="#ppt_y"/>
                                          </p:val>
                                        </p:tav>
                                      </p:tavLst>
                                    </p:anim>
                                  </p:childTnLst>
                                </p:cTn>
                              </p:par>
                              <p:par>
                                <p:cTn id="19" presetID="2" presetClass="entr" presetSubtype="1" fill="hold" grpId="0" nodeType="withEffect">
                                  <p:stCondLst>
                                    <p:cond delay="50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0-#ppt_h/2"/>
                                          </p:val>
                                        </p:tav>
                                        <p:tav tm="100000">
                                          <p:val>
                                            <p:strVal val="#ppt_y"/>
                                          </p:val>
                                        </p:tav>
                                      </p:tavLst>
                                    </p:anim>
                                  </p:childTnLst>
                                </p:cTn>
                              </p:par>
                              <p:par>
                                <p:cTn id="23" presetID="2" presetClass="entr" presetSubtype="1"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750" fill="hold"/>
                                        <p:tgtEl>
                                          <p:spTgt spid="13"/>
                                        </p:tgtEl>
                                        <p:attrNameLst>
                                          <p:attrName>ppt_x</p:attrName>
                                        </p:attrNameLst>
                                      </p:cBhvr>
                                      <p:tavLst>
                                        <p:tav tm="0">
                                          <p:val>
                                            <p:strVal val="#ppt_x"/>
                                          </p:val>
                                        </p:tav>
                                        <p:tav tm="100000">
                                          <p:val>
                                            <p:strVal val="#ppt_x"/>
                                          </p:val>
                                        </p:tav>
                                      </p:tavLst>
                                    </p:anim>
                                    <p:anim calcmode="lin" valueType="num">
                                      <p:cBhvr additive="base">
                                        <p:cTn id="26" dur="750" fill="hold"/>
                                        <p:tgtEl>
                                          <p:spTgt spid="13"/>
                                        </p:tgtEl>
                                        <p:attrNameLst>
                                          <p:attrName>ppt_y</p:attrName>
                                        </p:attrNameLst>
                                      </p:cBhvr>
                                      <p:tavLst>
                                        <p:tav tm="0">
                                          <p:val>
                                            <p:strVal val="0-#ppt_h/2"/>
                                          </p:val>
                                        </p:tav>
                                        <p:tav tm="100000">
                                          <p:val>
                                            <p:strVal val="#ppt_y"/>
                                          </p:val>
                                        </p:tav>
                                      </p:tavLst>
                                    </p:anim>
                                  </p:childTnLst>
                                </p:cTn>
                              </p:par>
                              <p:par>
                                <p:cTn id="27" presetID="2" presetClass="entr" presetSubtype="1"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0-#ppt_h/2"/>
                                          </p:val>
                                        </p:tav>
                                        <p:tav tm="100000">
                                          <p:val>
                                            <p:strVal val="#ppt_y"/>
                                          </p:val>
                                        </p:tav>
                                      </p:tavLst>
                                    </p:anim>
                                  </p:childTnLst>
                                </p:cTn>
                              </p:par>
                              <p:par>
                                <p:cTn id="31" presetID="2" presetClass="entr" presetSubtype="1" fill="hold" grpId="0" nodeType="withEffect">
                                  <p:stCondLst>
                                    <p:cond delay="250"/>
                                  </p:stCondLst>
                                  <p:childTnLst>
                                    <p:set>
                                      <p:cBhvr>
                                        <p:cTn id="32" dur="1" fill="hold">
                                          <p:stCondLst>
                                            <p:cond delay="0"/>
                                          </p:stCondLst>
                                        </p:cTn>
                                        <p:tgtEl>
                                          <p:spTgt spid="16"/>
                                        </p:tgtEl>
                                        <p:attrNameLst>
                                          <p:attrName>style.visibility</p:attrName>
                                        </p:attrNameLst>
                                      </p:cBhvr>
                                      <p:to>
                                        <p:strVal val="visible"/>
                                      </p:to>
                                    </p:set>
                                    <p:anim calcmode="lin" valueType="num">
                                      <p:cBhvr additive="base">
                                        <p:cTn id="33" dur="750" fill="hold"/>
                                        <p:tgtEl>
                                          <p:spTgt spid="16"/>
                                        </p:tgtEl>
                                        <p:attrNameLst>
                                          <p:attrName>ppt_x</p:attrName>
                                        </p:attrNameLst>
                                      </p:cBhvr>
                                      <p:tavLst>
                                        <p:tav tm="0">
                                          <p:val>
                                            <p:strVal val="#ppt_x"/>
                                          </p:val>
                                        </p:tav>
                                        <p:tav tm="100000">
                                          <p:val>
                                            <p:strVal val="#ppt_x"/>
                                          </p:val>
                                        </p:tav>
                                      </p:tavLst>
                                    </p:anim>
                                    <p:anim calcmode="lin" valueType="num">
                                      <p:cBhvr additive="base">
                                        <p:cTn id="34" dur="750" fill="hold"/>
                                        <p:tgtEl>
                                          <p:spTgt spid="16"/>
                                        </p:tgtEl>
                                        <p:attrNameLst>
                                          <p:attrName>ppt_y</p:attrName>
                                        </p:attrNameLst>
                                      </p:cBhvr>
                                      <p:tavLst>
                                        <p:tav tm="0">
                                          <p:val>
                                            <p:strVal val="0-#ppt_h/2"/>
                                          </p:val>
                                        </p:tav>
                                        <p:tav tm="100000">
                                          <p:val>
                                            <p:strVal val="#ppt_y"/>
                                          </p:val>
                                        </p:tav>
                                      </p:tavLst>
                                    </p:anim>
                                  </p:childTnLst>
                                </p:cTn>
                              </p:par>
                              <p:par>
                                <p:cTn id="35" presetID="2" presetClass="entr" presetSubtype="1"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0-#ppt_h/2"/>
                                          </p:val>
                                        </p:tav>
                                        <p:tav tm="100000">
                                          <p:val>
                                            <p:strVal val="#ppt_y"/>
                                          </p:val>
                                        </p:tav>
                                      </p:tavLst>
                                    </p:anim>
                                  </p:childTnLst>
                                </p:cTn>
                              </p:par>
                              <p:par>
                                <p:cTn id="39" presetID="2" presetClass="entr" presetSubtype="1" fill="hold" grpId="0" nodeType="withEffect">
                                  <p:stCondLst>
                                    <p:cond delay="250"/>
                                  </p:stCondLst>
                                  <p:childTnLst>
                                    <p:set>
                                      <p:cBhvr>
                                        <p:cTn id="40" dur="1" fill="hold">
                                          <p:stCondLst>
                                            <p:cond delay="0"/>
                                          </p:stCondLst>
                                        </p:cTn>
                                        <p:tgtEl>
                                          <p:spTgt spid="18"/>
                                        </p:tgtEl>
                                        <p:attrNameLst>
                                          <p:attrName>style.visibility</p:attrName>
                                        </p:attrNameLst>
                                      </p:cBhvr>
                                      <p:to>
                                        <p:strVal val="visible"/>
                                      </p:to>
                                    </p:set>
                                    <p:anim calcmode="lin" valueType="num">
                                      <p:cBhvr additive="base">
                                        <p:cTn id="41" dur="750" fill="hold"/>
                                        <p:tgtEl>
                                          <p:spTgt spid="18"/>
                                        </p:tgtEl>
                                        <p:attrNameLst>
                                          <p:attrName>ppt_x</p:attrName>
                                        </p:attrNameLst>
                                      </p:cBhvr>
                                      <p:tavLst>
                                        <p:tav tm="0">
                                          <p:val>
                                            <p:strVal val="#ppt_x"/>
                                          </p:val>
                                        </p:tav>
                                        <p:tav tm="100000">
                                          <p:val>
                                            <p:strVal val="#ppt_x"/>
                                          </p:val>
                                        </p:tav>
                                      </p:tavLst>
                                    </p:anim>
                                    <p:anim calcmode="lin" valueType="num">
                                      <p:cBhvr additive="base">
                                        <p:cTn id="42" dur="750" fill="hold"/>
                                        <p:tgtEl>
                                          <p:spTgt spid="18"/>
                                        </p:tgtEl>
                                        <p:attrNameLst>
                                          <p:attrName>ppt_y</p:attrName>
                                        </p:attrNameLst>
                                      </p:cBhvr>
                                      <p:tavLst>
                                        <p:tav tm="0">
                                          <p:val>
                                            <p:strVal val="0-#ppt_h/2"/>
                                          </p:val>
                                        </p:tav>
                                        <p:tav tm="100000">
                                          <p:val>
                                            <p:strVal val="#ppt_y"/>
                                          </p:val>
                                        </p:tav>
                                      </p:tavLst>
                                    </p:anim>
                                  </p:childTnLst>
                                </p:cTn>
                              </p:par>
                              <p:par>
                                <p:cTn id="43" presetID="2" presetClass="entr" presetSubtype="1" fill="hold" grpId="0" nodeType="withEffect">
                                  <p:stCondLst>
                                    <p:cond delay="250"/>
                                  </p:stCondLst>
                                  <p:childTnLst>
                                    <p:set>
                                      <p:cBhvr>
                                        <p:cTn id="44" dur="1" fill="hold">
                                          <p:stCondLst>
                                            <p:cond delay="0"/>
                                          </p:stCondLst>
                                        </p:cTn>
                                        <p:tgtEl>
                                          <p:spTgt spid="19"/>
                                        </p:tgtEl>
                                        <p:attrNameLst>
                                          <p:attrName>style.visibility</p:attrName>
                                        </p:attrNameLst>
                                      </p:cBhvr>
                                      <p:to>
                                        <p:strVal val="visible"/>
                                      </p:to>
                                    </p:set>
                                    <p:anim calcmode="lin" valueType="num">
                                      <p:cBhvr additive="base">
                                        <p:cTn id="45" dur="500" fill="hold"/>
                                        <p:tgtEl>
                                          <p:spTgt spid="19"/>
                                        </p:tgtEl>
                                        <p:attrNameLst>
                                          <p:attrName>ppt_x</p:attrName>
                                        </p:attrNameLst>
                                      </p:cBhvr>
                                      <p:tavLst>
                                        <p:tav tm="0">
                                          <p:val>
                                            <p:strVal val="#ppt_x"/>
                                          </p:val>
                                        </p:tav>
                                        <p:tav tm="100000">
                                          <p:val>
                                            <p:strVal val="#ppt_x"/>
                                          </p:val>
                                        </p:tav>
                                      </p:tavLst>
                                    </p:anim>
                                    <p:anim calcmode="lin" valueType="num">
                                      <p:cBhvr additive="base">
                                        <p:cTn id="46" dur="500" fill="hold"/>
                                        <p:tgtEl>
                                          <p:spTgt spid="19"/>
                                        </p:tgtEl>
                                        <p:attrNameLst>
                                          <p:attrName>ppt_y</p:attrName>
                                        </p:attrNameLst>
                                      </p:cBhvr>
                                      <p:tavLst>
                                        <p:tav tm="0">
                                          <p:val>
                                            <p:strVal val="0-#ppt_h/2"/>
                                          </p:val>
                                        </p:tav>
                                        <p:tav tm="100000">
                                          <p:val>
                                            <p:strVal val="#ppt_y"/>
                                          </p:val>
                                        </p:tav>
                                      </p:tavLst>
                                    </p:anim>
                                  </p:childTnLst>
                                </p:cTn>
                              </p:par>
                            </p:childTnLst>
                          </p:cTn>
                        </p:par>
                        <p:par>
                          <p:cTn id="47" fill="hold">
                            <p:stCondLst>
                              <p:cond delay="1500"/>
                            </p:stCondLst>
                            <p:childTnLst>
                              <p:par>
                                <p:cTn id="48" presetID="2" presetClass="entr" presetSubtype="2" fill="hold" nodeType="afterEffect">
                                  <p:stCondLst>
                                    <p:cond delay="0"/>
                                  </p:stCondLst>
                                  <p:childTnLst>
                                    <p:set>
                                      <p:cBhvr>
                                        <p:cTn id="49" dur="1" fill="hold">
                                          <p:stCondLst>
                                            <p:cond delay="0"/>
                                          </p:stCondLst>
                                        </p:cTn>
                                        <p:tgtEl>
                                          <p:spTgt spid="20"/>
                                        </p:tgtEl>
                                        <p:attrNameLst>
                                          <p:attrName>style.visibility</p:attrName>
                                        </p:attrNameLst>
                                      </p:cBhvr>
                                      <p:to>
                                        <p:strVal val="visible"/>
                                      </p:to>
                                    </p:set>
                                    <p:anim calcmode="lin" valueType="num">
                                      <p:cBhvr additive="base">
                                        <p:cTn id="50" dur="500" fill="hold"/>
                                        <p:tgtEl>
                                          <p:spTgt spid="20"/>
                                        </p:tgtEl>
                                        <p:attrNameLst>
                                          <p:attrName>ppt_x</p:attrName>
                                        </p:attrNameLst>
                                      </p:cBhvr>
                                      <p:tavLst>
                                        <p:tav tm="0">
                                          <p:val>
                                            <p:strVal val="1+#ppt_w/2"/>
                                          </p:val>
                                        </p:tav>
                                        <p:tav tm="100000">
                                          <p:val>
                                            <p:strVal val="#ppt_x"/>
                                          </p:val>
                                        </p:tav>
                                      </p:tavLst>
                                    </p:anim>
                                    <p:anim calcmode="lin" valueType="num">
                                      <p:cBhvr additive="base">
                                        <p:cTn id="51" dur="500" fill="hold"/>
                                        <p:tgtEl>
                                          <p:spTgt spid="20"/>
                                        </p:tgtEl>
                                        <p:attrNameLst>
                                          <p:attrName>ppt_y</p:attrName>
                                        </p:attrNameLst>
                                      </p:cBhvr>
                                      <p:tavLst>
                                        <p:tav tm="0">
                                          <p:val>
                                            <p:strVal val="#ppt_y"/>
                                          </p:val>
                                        </p:tav>
                                        <p:tav tm="100000">
                                          <p:val>
                                            <p:strVal val="#ppt_y"/>
                                          </p:val>
                                        </p:tav>
                                      </p:tavLst>
                                    </p:anim>
                                  </p:childTnLst>
                                </p:cTn>
                              </p:par>
                              <p:par>
                                <p:cTn id="52" presetID="0" presetClass="path" presetSubtype="0" accel="50000" decel="50000" fill="hold" nodeType="withEffect">
                                  <p:stCondLst>
                                    <p:cond delay="500"/>
                                  </p:stCondLst>
                                  <p:childTnLst>
                                    <p:animMotion origin="layout" path="M -5.55556E-7 0.01204 C -0.01007 0.01328 -0.01875 0.01667 -0.02865 0.01791 C -0.03871 0.02192 -0.04809 0.02254 -0.05868 0.02378 C -0.15174 0.02192 -0.15347 0.03273 -0.20625 0.01451 C -0.2118 0.00957 -0.21302 0.00556 -0.21805 -0.00155 C -0.22604 -0.01236 -0.23455 -0.02378 -0.24566 -0.0278 C -0.27448 -0.05374 -0.34062 -0.04324 -0.36146 -0.04386 C -0.36996 -0.04664 -0.37865 -0.04787 -0.38733 -0.05065 C -0.39288 -0.0525 -0.39774 -0.05528 -0.4033 -0.05652 C -0.41094 -0.06053 -0.41944 -0.06486 -0.4276 -0.06671 C -0.44028 -0.07536 -0.4533 -0.08215 -0.46701 -0.0874 C -0.47187 -0.08926 -0.47587 -0.09265 -0.48038 -0.09543 C -0.49097 -0.10099 -0.50347 -0.10562 -0.51476 -0.10809 C -0.5408 -0.10686 -0.56597 -0.10562 -0.59184 -0.10655 C -0.60347 -0.11211 -0.61528 -0.11643 -0.62621 -0.12415 C -0.63108 -0.12755 -0.63611 -0.13095 -0.64149 -0.13311 C -0.65191 -0.14145 -0.63958 -0.13249 -0.64983 -0.13743 C -0.65434 -0.14021 -0.65868 -0.14392 -0.66337 -0.1467 C -0.66805 -0.14948 -0.66493 -0.14639 -0.6691 -0.14917 C -0.67691 -0.15411 -0.6849 -0.15936 -0.6934 -0.16276 C -0.70087 -0.16955 -0.7092 -0.17635 -0.71771 -0.18098 C -0.72413 -0.18994 -0.7342 -0.19426 -0.73941 -0.20507 C -0.74062 -0.20754 -0.74201 -0.20939 -0.74271 -0.21186 C -0.7434 -0.21372 -0.74358 -0.21588 -0.74444 -0.21773 C -0.74653 -0.22236 -0.74983 -0.22576 -0.75208 -0.23039 C -0.75694 -0.23997 -0.76094 -0.24583 -0.76701 -0.25417 " pathEditMode="relative" rAng="0" ptsTypes="AAAAAAAAAAAAAAAAAAAAAAAAAA">
                                      <p:cBhvr>
                                        <p:cTn id="53" dur="6500" fill="hold"/>
                                        <p:tgtEl>
                                          <p:spTgt spid="20"/>
                                        </p:tgtEl>
                                        <p:attrNameLst>
                                          <p:attrName>ppt_x</p:attrName>
                                          <p:attrName>ppt_y</p:attrName>
                                        </p:attrNameLst>
                                      </p:cBhvr>
                                      <p:rCtr x="-38400" y="-12300"/>
                                    </p:animMotion>
                                  </p:childTnLst>
                                </p:cTn>
                              </p:par>
                              <p:par>
                                <p:cTn id="54" presetID="8" presetClass="emph" presetSubtype="0" repeatCount="2000" fill="hold" grpId="1" nodeType="withEffect">
                                  <p:stCondLst>
                                    <p:cond delay="0"/>
                                  </p:stCondLst>
                                  <p:childTnLst>
                                    <p:animRot by="21600000">
                                      <p:cBhvr>
                                        <p:cTn id="55" dur="3500" fill="hold"/>
                                        <p:tgtEl>
                                          <p:spTgt spid="8"/>
                                        </p:tgtEl>
                                        <p:attrNameLst>
                                          <p:attrName>r</p:attrName>
                                        </p:attrNameLst>
                                      </p:cBhvr>
                                    </p:animRot>
                                  </p:childTnLst>
                                </p:cTn>
                              </p:par>
                              <p:par>
                                <p:cTn id="56" presetID="8" presetClass="emph" presetSubtype="0" repeatCount="2000" fill="hold" grpId="1" nodeType="withEffect">
                                  <p:stCondLst>
                                    <p:cond delay="0"/>
                                  </p:stCondLst>
                                  <p:childTnLst>
                                    <p:animRot by="-21600000">
                                      <p:cBhvr>
                                        <p:cTn id="57" dur="3500" fill="hold"/>
                                        <p:tgtEl>
                                          <p:spTgt spid="13"/>
                                        </p:tgtEl>
                                        <p:attrNameLst>
                                          <p:attrName>r</p:attrName>
                                        </p:attrNameLst>
                                      </p:cBhvr>
                                    </p:animRot>
                                  </p:childTnLst>
                                </p:cTn>
                              </p:par>
                              <p:par>
                                <p:cTn id="58" presetID="8" presetClass="emph" presetSubtype="0" repeatCount="2000" fill="hold" grpId="1" nodeType="withEffect">
                                  <p:stCondLst>
                                    <p:cond delay="0"/>
                                  </p:stCondLst>
                                  <p:childTnLst>
                                    <p:animRot by="21600000">
                                      <p:cBhvr>
                                        <p:cTn id="59" dur="3500" fill="hold"/>
                                        <p:tgtEl>
                                          <p:spTgt spid="14"/>
                                        </p:tgtEl>
                                        <p:attrNameLst>
                                          <p:attrName>r</p:attrName>
                                        </p:attrNameLst>
                                      </p:cBhvr>
                                    </p:animRot>
                                  </p:childTnLst>
                                </p:cTn>
                              </p:par>
                              <p:par>
                                <p:cTn id="60" presetID="8" presetClass="emph" presetSubtype="0" repeatCount="2000" fill="hold" grpId="1" nodeType="withEffect">
                                  <p:stCondLst>
                                    <p:cond delay="0"/>
                                  </p:stCondLst>
                                  <p:childTnLst>
                                    <p:animRot by="-21600000">
                                      <p:cBhvr>
                                        <p:cTn id="61" dur="3500" fill="hold"/>
                                        <p:tgtEl>
                                          <p:spTgt spid="17"/>
                                        </p:tgtEl>
                                        <p:attrNameLst>
                                          <p:attrName>r</p:attrName>
                                        </p:attrNameLst>
                                      </p:cBhvr>
                                    </p:animRot>
                                  </p:childTnLst>
                                </p:cTn>
                              </p:par>
                              <p:par>
                                <p:cTn id="62" presetID="8" presetClass="emph" presetSubtype="0" repeatCount="2000" fill="hold" grpId="1" nodeType="withEffect">
                                  <p:stCondLst>
                                    <p:cond delay="0"/>
                                  </p:stCondLst>
                                  <p:childTnLst>
                                    <p:animRot by="21600000">
                                      <p:cBhvr>
                                        <p:cTn id="63" dur="3500" fill="hold"/>
                                        <p:tgtEl>
                                          <p:spTgt spid="12"/>
                                        </p:tgtEl>
                                        <p:attrNameLst>
                                          <p:attrName>r</p:attrName>
                                        </p:attrNameLst>
                                      </p:cBhvr>
                                    </p:animRot>
                                  </p:childTnLst>
                                </p:cTn>
                              </p:par>
                              <p:par>
                                <p:cTn id="64" presetID="6" presetClass="emph" presetSubtype="0" repeatCount="2000" autoRev="1" fill="hold" grpId="1" nodeType="withEffect">
                                  <p:stCondLst>
                                    <p:cond delay="0"/>
                                  </p:stCondLst>
                                  <p:childTnLst>
                                    <p:animScale>
                                      <p:cBhvr>
                                        <p:cTn id="65" dur="2000" fill="hold"/>
                                        <p:tgtEl>
                                          <p:spTgt spid="19"/>
                                        </p:tgtEl>
                                      </p:cBhvr>
                                      <p:by x="150000" y="150000"/>
                                    </p:animScale>
                                  </p:childTnLst>
                                </p:cTn>
                              </p:par>
                              <p:par>
                                <p:cTn id="66" presetID="6" presetClass="emph" presetSubtype="0" repeatCount="2000" autoRev="1" fill="hold" grpId="1" nodeType="withEffect">
                                  <p:stCondLst>
                                    <p:cond delay="0"/>
                                  </p:stCondLst>
                                  <p:childTnLst>
                                    <p:animScale>
                                      <p:cBhvr>
                                        <p:cTn id="67" dur="2000" fill="hold"/>
                                        <p:tgtEl>
                                          <p:spTgt spid="11"/>
                                        </p:tgtEl>
                                      </p:cBhvr>
                                      <p:by x="150000" y="150000"/>
                                    </p:animScale>
                                  </p:childTnLst>
                                </p:cTn>
                              </p:par>
                            </p:childTnLst>
                          </p:cTn>
                        </p:par>
                        <p:par>
                          <p:cTn id="68" fill="hold">
                            <p:stCondLst>
                              <p:cond delay="9500"/>
                            </p:stCondLst>
                            <p:childTnLst>
                              <p:par>
                                <p:cTn id="69" presetID="37" presetClass="entr" presetSubtype="0" fill="hold" nodeType="afterEffect">
                                  <p:stCondLst>
                                    <p:cond delay="0"/>
                                  </p:stCondLst>
                                  <p:childTnLst>
                                    <p:set>
                                      <p:cBhvr>
                                        <p:cTn id="70" dur="1" fill="hold">
                                          <p:stCondLst>
                                            <p:cond delay="0"/>
                                          </p:stCondLst>
                                        </p:cTn>
                                        <p:tgtEl>
                                          <p:spTgt spid="15"/>
                                        </p:tgtEl>
                                        <p:attrNameLst>
                                          <p:attrName>style.visibility</p:attrName>
                                        </p:attrNameLst>
                                      </p:cBhvr>
                                      <p:to>
                                        <p:strVal val="visible"/>
                                      </p:to>
                                    </p:set>
                                    <p:animEffect transition="in" filter="fade">
                                      <p:cBhvr>
                                        <p:cTn id="71" dur="1000"/>
                                        <p:tgtEl>
                                          <p:spTgt spid="15"/>
                                        </p:tgtEl>
                                      </p:cBhvr>
                                    </p:animEffect>
                                    <p:anim calcmode="lin" valueType="num">
                                      <p:cBhvr>
                                        <p:cTn id="72" dur="1000" fill="hold"/>
                                        <p:tgtEl>
                                          <p:spTgt spid="15"/>
                                        </p:tgtEl>
                                        <p:attrNameLst>
                                          <p:attrName>ppt_x</p:attrName>
                                        </p:attrNameLst>
                                      </p:cBhvr>
                                      <p:tavLst>
                                        <p:tav tm="0">
                                          <p:val>
                                            <p:strVal val="#ppt_x"/>
                                          </p:val>
                                        </p:tav>
                                        <p:tav tm="100000">
                                          <p:val>
                                            <p:strVal val="#ppt_x"/>
                                          </p:val>
                                        </p:tav>
                                      </p:tavLst>
                                    </p:anim>
                                    <p:anim calcmode="lin" valueType="num">
                                      <p:cBhvr>
                                        <p:cTn id="73" dur="900" decel="100000" fill="hold"/>
                                        <p:tgtEl>
                                          <p:spTgt spid="15"/>
                                        </p:tgtEl>
                                        <p:attrNameLst>
                                          <p:attrName>ppt_y</p:attrName>
                                        </p:attrNameLst>
                                      </p:cBhvr>
                                      <p:tavLst>
                                        <p:tav tm="0">
                                          <p:val>
                                            <p:strVal val="#ppt_y+1"/>
                                          </p:val>
                                        </p:tav>
                                        <p:tav tm="100000">
                                          <p:val>
                                            <p:strVal val="#ppt_y-.03"/>
                                          </p:val>
                                        </p:tav>
                                      </p:tavLst>
                                    </p:anim>
                                    <p:anim calcmode="lin" valueType="num">
                                      <p:cBhvr>
                                        <p:cTn id="74"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par>
                          <p:cTn id="75" fill="hold">
                            <p:stCondLst>
                              <p:cond delay="10500"/>
                            </p:stCondLst>
                            <p:childTnLst>
                              <p:par>
                                <p:cTn id="76" presetID="2" presetClass="entr" presetSubtype="1" fill="hold" grpId="0" nodeType="afterEffect">
                                  <p:stCondLst>
                                    <p:cond delay="0"/>
                                  </p:stCondLst>
                                  <p:childTnLst>
                                    <p:set>
                                      <p:cBhvr>
                                        <p:cTn id="77" dur="1" fill="hold">
                                          <p:stCondLst>
                                            <p:cond delay="0"/>
                                          </p:stCondLst>
                                        </p:cTn>
                                        <p:tgtEl>
                                          <p:spTgt spid="22"/>
                                        </p:tgtEl>
                                        <p:attrNameLst>
                                          <p:attrName>style.visibility</p:attrName>
                                        </p:attrNameLst>
                                      </p:cBhvr>
                                      <p:to>
                                        <p:strVal val="visible"/>
                                      </p:to>
                                    </p:set>
                                    <p:anim calcmode="lin" valueType="num">
                                      <p:cBhvr additive="base">
                                        <p:cTn id="78" dur="500" fill="hold"/>
                                        <p:tgtEl>
                                          <p:spTgt spid="22"/>
                                        </p:tgtEl>
                                        <p:attrNameLst>
                                          <p:attrName>ppt_x</p:attrName>
                                        </p:attrNameLst>
                                      </p:cBhvr>
                                      <p:tavLst>
                                        <p:tav tm="0">
                                          <p:val>
                                            <p:strVal val="#ppt_x"/>
                                          </p:val>
                                        </p:tav>
                                        <p:tav tm="100000">
                                          <p:val>
                                            <p:strVal val="#ppt_x"/>
                                          </p:val>
                                        </p:tav>
                                      </p:tavLst>
                                    </p:anim>
                                    <p:anim calcmode="lin" valueType="num">
                                      <p:cBhvr additive="base">
                                        <p:cTn id="79" dur="500" fill="hold"/>
                                        <p:tgtEl>
                                          <p:spTgt spid="22"/>
                                        </p:tgtEl>
                                        <p:attrNameLst>
                                          <p:attrName>ppt_y</p:attrName>
                                        </p:attrNameLst>
                                      </p:cBhvr>
                                      <p:tavLst>
                                        <p:tav tm="0">
                                          <p:val>
                                            <p:strVal val="0-#ppt_h/2"/>
                                          </p:val>
                                        </p:tav>
                                        <p:tav tm="100000">
                                          <p:val>
                                            <p:strVal val="#ppt_y"/>
                                          </p:val>
                                        </p:tav>
                                      </p:tavLst>
                                    </p:anim>
                                  </p:childTnLst>
                                </p:cTn>
                              </p:par>
                              <p:par>
                                <p:cTn id="80" presetID="2" presetClass="entr" presetSubtype="1" fill="hold" grpId="0" nodeType="withEffect">
                                  <p:stCondLst>
                                    <p:cond delay="250"/>
                                  </p:stCondLst>
                                  <p:childTnLst>
                                    <p:set>
                                      <p:cBhvr>
                                        <p:cTn id="81" dur="1" fill="hold">
                                          <p:stCondLst>
                                            <p:cond delay="0"/>
                                          </p:stCondLst>
                                        </p:cTn>
                                        <p:tgtEl>
                                          <p:spTgt spid="23"/>
                                        </p:tgtEl>
                                        <p:attrNameLst>
                                          <p:attrName>style.visibility</p:attrName>
                                        </p:attrNameLst>
                                      </p:cBhvr>
                                      <p:to>
                                        <p:strVal val="visible"/>
                                      </p:to>
                                    </p:set>
                                    <p:anim calcmode="lin" valueType="num">
                                      <p:cBhvr additive="base">
                                        <p:cTn id="82" dur="500" fill="hold"/>
                                        <p:tgtEl>
                                          <p:spTgt spid="23"/>
                                        </p:tgtEl>
                                        <p:attrNameLst>
                                          <p:attrName>ppt_x</p:attrName>
                                        </p:attrNameLst>
                                      </p:cBhvr>
                                      <p:tavLst>
                                        <p:tav tm="0">
                                          <p:val>
                                            <p:strVal val="#ppt_x"/>
                                          </p:val>
                                        </p:tav>
                                        <p:tav tm="100000">
                                          <p:val>
                                            <p:strVal val="#ppt_x"/>
                                          </p:val>
                                        </p:tav>
                                      </p:tavLst>
                                    </p:anim>
                                    <p:anim calcmode="lin" valueType="num">
                                      <p:cBhvr additive="base">
                                        <p:cTn id="83" dur="500" fill="hold"/>
                                        <p:tgtEl>
                                          <p:spTgt spid="23"/>
                                        </p:tgtEl>
                                        <p:attrNameLst>
                                          <p:attrName>ppt_y</p:attrName>
                                        </p:attrNameLst>
                                      </p:cBhvr>
                                      <p:tavLst>
                                        <p:tav tm="0">
                                          <p:val>
                                            <p:strVal val="0-#ppt_h/2"/>
                                          </p:val>
                                        </p:tav>
                                        <p:tav tm="100000">
                                          <p:val>
                                            <p:strVal val="#ppt_y"/>
                                          </p:val>
                                        </p:tav>
                                      </p:tavLst>
                                    </p:anim>
                                  </p:childTnLst>
                                </p:cTn>
                              </p:par>
                              <p:par>
                                <p:cTn id="84" presetID="2" presetClass="entr" presetSubtype="1" fill="hold" grpId="0" nodeType="withEffect">
                                  <p:stCondLst>
                                    <p:cond delay="500"/>
                                  </p:stCondLst>
                                  <p:childTnLst>
                                    <p:set>
                                      <p:cBhvr>
                                        <p:cTn id="85" dur="1" fill="hold">
                                          <p:stCondLst>
                                            <p:cond delay="0"/>
                                          </p:stCondLst>
                                        </p:cTn>
                                        <p:tgtEl>
                                          <p:spTgt spid="24"/>
                                        </p:tgtEl>
                                        <p:attrNameLst>
                                          <p:attrName>style.visibility</p:attrName>
                                        </p:attrNameLst>
                                      </p:cBhvr>
                                      <p:to>
                                        <p:strVal val="visible"/>
                                      </p:to>
                                    </p:set>
                                    <p:anim calcmode="lin" valueType="num">
                                      <p:cBhvr additive="base">
                                        <p:cTn id="86" dur="500" fill="hold"/>
                                        <p:tgtEl>
                                          <p:spTgt spid="24"/>
                                        </p:tgtEl>
                                        <p:attrNameLst>
                                          <p:attrName>ppt_x</p:attrName>
                                        </p:attrNameLst>
                                      </p:cBhvr>
                                      <p:tavLst>
                                        <p:tav tm="0">
                                          <p:val>
                                            <p:strVal val="#ppt_x"/>
                                          </p:val>
                                        </p:tav>
                                        <p:tav tm="100000">
                                          <p:val>
                                            <p:strVal val="#ppt_x"/>
                                          </p:val>
                                        </p:tav>
                                      </p:tavLst>
                                    </p:anim>
                                    <p:anim calcmode="lin" valueType="num">
                                      <p:cBhvr additive="base">
                                        <p:cTn id="87" dur="500" fill="hold"/>
                                        <p:tgtEl>
                                          <p:spTgt spid="24"/>
                                        </p:tgtEl>
                                        <p:attrNameLst>
                                          <p:attrName>ppt_y</p:attrName>
                                        </p:attrNameLst>
                                      </p:cBhvr>
                                      <p:tavLst>
                                        <p:tav tm="0">
                                          <p:val>
                                            <p:strVal val="0-#ppt_h/2"/>
                                          </p:val>
                                        </p:tav>
                                        <p:tav tm="100000">
                                          <p:val>
                                            <p:strVal val="#ppt_y"/>
                                          </p:val>
                                        </p:tav>
                                      </p:tavLst>
                                    </p:anim>
                                  </p:childTnLst>
                                </p:cTn>
                              </p:par>
                              <p:par>
                                <p:cTn id="88" presetID="8" presetClass="emph" presetSubtype="0" repeatCount="2000" fill="hold" grpId="1" nodeType="withEffect">
                                  <p:stCondLst>
                                    <p:cond delay="0"/>
                                  </p:stCondLst>
                                  <p:childTnLst>
                                    <p:animRot by="21600000">
                                      <p:cBhvr>
                                        <p:cTn id="89" dur="3500" fill="hold"/>
                                        <p:tgtEl>
                                          <p:spTgt spid="22"/>
                                        </p:tgtEl>
                                        <p:attrNameLst>
                                          <p:attrName>r</p:attrName>
                                        </p:attrNameLst>
                                      </p:cBhvr>
                                    </p:animRot>
                                  </p:childTnLst>
                                </p:cTn>
                              </p:par>
                              <p:par>
                                <p:cTn id="90" presetID="8" presetClass="emph" presetSubtype="0" repeatCount="2000" fill="hold" grpId="1" nodeType="withEffect">
                                  <p:stCondLst>
                                    <p:cond delay="0"/>
                                  </p:stCondLst>
                                  <p:childTnLst>
                                    <p:animRot by="21600000">
                                      <p:cBhvr>
                                        <p:cTn id="91" dur="3500" fill="hold"/>
                                        <p:tgtEl>
                                          <p:spTgt spid="24"/>
                                        </p:tgtEl>
                                        <p:attrNameLst>
                                          <p:attrName>r</p:attrName>
                                        </p:attrNameLst>
                                      </p:cBhvr>
                                    </p:animRot>
                                  </p:childTnLst>
                                </p:cTn>
                              </p:par>
                              <p:par>
                                <p:cTn id="92" presetID="6" presetClass="emph" presetSubtype="0" repeatCount="2000" autoRev="1" fill="hold" grpId="1" nodeType="withEffect">
                                  <p:stCondLst>
                                    <p:cond delay="0"/>
                                  </p:stCondLst>
                                  <p:childTnLst>
                                    <p:animScale>
                                      <p:cBhvr>
                                        <p:cTn id="93" dur="2000" fill="hold"/>
                                        <p:tgtEl>
                                          <p:spTgt spid="23"/>
                                        </p:tgtEl>
                                      </p:cBhvr>
                                      <p:by x="150000" y="150000"/>
                                    </p:animScale>
                                  </p:childTnLst>
                                </p:cTn>
                              </p:par>
                            </p:childTnLst>
                          </p:cTn>
                        </p:par>
                        <p:par>
                          <p:cTn id="94" fill="hold">
                            <p:stCondLst>
                              <p:cond delay="18500"/>
                            </p:stCondLst>
                            <p:childTnLst>
                              <p:par>
                                <p:cTn id="95" presetID="37" presetClass="entr" presetSubtype="0" fill="hold" nodeType="afterEffect">
                                  <p:stCondLst>
                                    <p:cond delay="0"/>
                                  </p:stCondLst>
                                  <p:childTnLst>
                                    <p:set>
                                      <p:cBhvr>
                                        <p:cTn id="96" dur="1" fill="hold">
                                          <p:stCondLst>
                                            <p:cond delay="0"/>
                                          </p:stCondLst>
                                        </p:cTn>
                                        <p:tgtEl>
                                          <p:spTgt spid="25"/>
                                        </p:tgtEl>
                                        <p:attrNameLst>
                                          <p:attrName>style.visibility</p:attrName>
                                        </p:attrNameLst>
                                      </p:cBhvr>
                                      <p:to>
                                        <p:strVal val="visible"/>
                                      </p:to>
                                    </p:set>
                                    <p:animEffect transition="in" filter="fade">
                                      <p:cBhvr>
                                        <p:cTn id="97" dur="1000"/>
                                        <p:tgtEl>
                                          <p:spTgt spid="25"/>
                                        </p:tgtEl>
                                      </p:cBhvr>
                                    </p:animEffect>
                                    <p:anim calcmode="lin" valueType="num">
                                      <p:cBhvr>
                                        <p:cTn id="98" dur="1000" fill="hold"/>
                                        <p:tgtEl>
                                          <p:spTgt spid="25"/>
                                        </p:tgtEl>
                                        <p:attrNameLst>
                                          <p:attrName>ppt_x</p:attrName>
                                        </p:attrNameLst>
                                      </p:cBhvr>
                                      <p:tavLst>
                                        <p:tav tm="0">
                                          <p:val>
                                            <p:strVal val="#ppt_x"/>
                                          </p:val>
                                        </p:tav>
                                        <p:tav tm="100000">
                                          <p:val>
                                            <p:strVal val="#ppt_x"/>
                                          </p:val>
                                        </p:tav>
                                      </p:tavLst>
                                    </p:anim>
                                    <p:anim calcmode="lin" valueType="num">
                                      <p:cBhvr>
                                        <p:cTn id="99" dur="900" decel="100000" fill="hold"/>
                                        <p:tgtEl>
                                          <p:spTgt spid="25"/>
                                        </p:tgtEl>
                                        <p:attrNameLst>
                                          <p:attrName>ppt_y</p:attrName>
                                        </p:attrNameLst>
                                      </p:cBhvr>
                                      <p:tavLst>
                                        <p:tav tm="0">
                                          <p:val>
                                            <p:strVal val="#ppt_y+1"/>
                                          </p:val>
                                        </p:tav>
                                        <p:tav tm="100000">
                                          <p:val>
                                            <p:strVal val="#ppt_y-.03"/>
                                          </p:val>
                                        </p:tav>
                                      </p:tavLst>
                                    </p:anim>
                                    <p:anim calcmode="lin" valueType="num">
                                      <p:cBhvr>
                                        <p:cTn id="100" dur="100" accel="100000" fill="hold">
                                          <p:stCondLst>
                                            <p:cond delay="900"/>
                                          </p:stCondLst>
                                        </p:cTn>
                                        <p:tgtEl>
                                          <p:spTgt spid="25"/>
                                        </p:tgtEl>
                                        <p:attrNameLst>
                                          <p:attrName>ppt_y</p:attrName>
                                        </p:attrNameLst>
                                      </p:cBhvr>
                                      <p:tavLst>
                                        <p:tav tm="0">
                                          <p:val>
                                            <p:strVal val="#ppt_y-.03"/>
                                          </p:val>
                                        </p:tav>
                                        <p:tav tm="100000">
                                          <p:val>
                                            <p:strVal val="#ppt_y"/>
                                          </p:val>
                                        </p:tav>
                                      </p:tavLst>
                                    </p:anim>
                                  </p:childTnLst>
                                </p:cTn>
                              </p:par>
                              <p:par>
                                <p:cTn id="101" presetID="2" presetClass="entr" presetSubtype="1" fill="hold" grpId="0" nodeType="withEffect">
                                  <p:stCondLst>
                                    <p:cond delay="0"/>
                                  </p:stCondLst>
                                  <p:childTnLst>
                                    <p:set>
                                      <p:cBhvr>
                                        <p:cTn id="102" dur="1" fill="hold">
                                          <p:stCondLst>
                                            <p:cond delay="0"/>
                                          </p:stCondLst>
                                        </p:cTn>
                                        <p:tgtEl>
                                          <p:spTgt spid="27"/>
                                        </p:tgtEl>
                                        <p:attrNameLst>
                                          <p:attrName>style.visibility</p:attrName>
                                        </p:attrNameLst>
                                      </p:cBhvr>
                                      <p:to>
                                        <p:strVal val="visible"/>
                                      </p:to>
                                    </p:set>
                                    <p:anim calcmode="lin" valueType="num">
                                      <p:cBhvr additive="base">
                                        <p:cTn id="103" dur="500" fill="hold"/>
                                        <p:tgtEl>
                                          <p:spTgt spid="27"/>
                                        </p:tgtEl>
                                        <p:attrNameLst>
                                          <p:attrName>ppt_x</p:attrName>
                                        </p:attrNameLst>
                                      </p:cBhvr>
                                      <p:tavLst>
                                        <p:tav tm="0">
                                          <p:val>
                                            <p:strVal val="#ppt_x"/>
                                          </p:val>
                                        </p:tav>
                                        <p:tav tm="100000">
                                          <p:val>
                                            <p:strVal val="#ppt_x"/>
                                          </p:val>
                                        </p:tav>
                                      </p:tavLst>
                                    </p:anim>
                                    <p:anim calcmode="lin" valueType="num">
                                      <p:cBhvr additive="base">
                                        <p:cTn id="104" dur="500" fill="hold"/>
                                        <p:tgtEl>
                                          <p:spTgt spid="27"/>
                                        </p:tgtEl>
                                        <p:attrNameLst>
                                          <p:attrName>ppt_y</p:attrName>
                                        </p:attrNameLst>
                                      </p:cBhvr>
                                      <p:tavLst>
                                        <p:tav tm="0">
                                          <p:val>
                                            <p:strVal val="0-#ppt_h/2"/>
                                          </p:val>
                                        </p:tav>
                                        <p:tav tm="100000">
                                          <p:val>
                                            <p:strVal val="#ppt_y"/>
                                          </p:val>
                                        </p:tav>
                                      </p:tavLst>
                                    </p:anim>
                                  </p:childTnLst>
                                </p:cTn>
                              </p:par>
                              <p:par>
                                <p:cTn id="105" presetID="2" presetClass="entr" presetSubtype="1" fill="hold" grpId="0" nodeType="withEffect">
                                  <p:stCondLst>
                                    <p:cond delay="250"/>
                                  </p:stCondLst>
                                  <p:childTnLst>
                                    <p:set>
                                      <p:cBhvr>
                                        <p:cTn id="106" dur="1" fill="hold">
                                          <p:stCondLst>
                                            <p:cond delay="0"/>
                                          </p:stCondLst>
                                        </p:cTn>
                                        <p:tgtEl>
                                          <p:spTgt spid="28"/>
                                        </p:tgtEl>
                                        <p:attrNameLst>
                                          <p:attrName>style.visibility</p:attrName>
                                        </p:attrNameLst>
                                      </p:cBhvr>
                                      <p:to>
                                        <p:strVal val="visible"/>
                                      </p:to>
                                    </p:set>
                                    <p:anim calcmode="lin" valueType="num">
                                      <p:cBhvr additive="base">
                                        <p:cTn id="107" dur="500" fill="hold"/>
                                        <p:tgtEl>
                                          <p:spTgt spid="28"/>
                                        </p:tgtEl>
                                        <p:attrNameLst>
                                          <p:attrName>ppt_x</p:attrName>
                                        </p:attrNameLst>
                                      </p:cBhvr>
                                      <p:tavLst>
                                        <p:tav tm="0">
                                          <p:val>
                                            <p:strVal val="#ppt_x"/>
                                          </p:val>
                                        </p:tav>
                                        <p:tav tm="100000">
                                          <p:val>
                                            <p:strVal val="#ppt_x"/>
                                          </p:val>
                                        </p:tav>
                                      </p:tavLst>
                                    </p:anim>
                                    <p:anim calcmode="lin" valueType="num">
                                      <p:cBhvr additive="base">
                                        <p:cTn id="108" dur="500" fill="hold"/>
                                        <p:tgtEl>
                                          <p:spTgt spid="28"/>
                                        </p:tgtEl>
                                        <p:attrNameLst>
                                          <p:attrName>ppt_y</p:attrName>
                                        </p:attrNameLst>
                                      </p:cBhvr>
                                      <p:tavLst>
                                        <p:tav tm="0">
                                          <p:val>
                                            <p:strVal val="0-#ppt_h/2"/>
                                          </p:val>
                                        </p:tav>
                                        <p:tav tm="100000">
                                          <p:val>
                                            <p:strVal val="#ppt_y"/>
                                          </p:val>
                                        </p:tav>
                                      </p:tavLst>
                                    </p:anim>
                                  </p:childTnLst>
                                </p:cTn>
                              </p:par>
                            </p:childTnLst>
                          </p:cTn>
                        </p:par>
                        <p:par>
                          <p:cTn id="109" fill="hold">
                            <p:stCondLst>
                              <p:cond delay="19500"/>
                            </p:stCondLst>
                            <p:childTnLst>
                              <p:par>
                                <p:cTn id="110" presetID="2" presetClass="entr" presetSubtype="2" fill="hold" nodeType="afterEffect">
                                  <p:stCondLst>
                                    <p:cond delay="0"/>
                                  </p:stCondLst>
                                  <p:childTnLst>
                                    <p:set>
                                      <p:cBhvr>
                                        <p:cTn id="111" dur="1" fill="hold">
                                          <p:stCondLst>
                                            <p:cond delay="0"/>
                                          </p:stCondLst>
                                        </p:cTn>
                                        <p:tgtEl>
                                          <p:spTgt spid="29"/>
                                        </p:tgtEl>
                                        <p:attrNameLst>
                                          <p:attrName>style.visibility</p:attrName>
                                        </p:attrNameLst>
                                      </p:cBhvr>
                                      <p:to>
                                        <p:strVal val="visible"/>
                                      </p:to>
                                    </p:set>
                                    <p:anim calcmode="lin" valueType="num">
                                      <p:cBhvr additive="base">
                                        <p:cTn id="112" dur="500" fill="hold"/>
                                        <p:tgtEl>
                                          <p:spTgt spid="29"/>
                                        </p:tgtEl>
                                        <p:attrNameLst>
                                          <p:attrName>ppt_x</p:attrName>
                                        </p:attrNameLst>
                                      </p:cBhvr>
                                      <p:tavLst>
                                        <p:tav tm="0">
                                          <p:val>
                                            <p:strVal val="1+#ppt_w/2"/>
                                          </p:val>
                                        </p:tav>
                                        <p:tav tm="100000">
                                          <p:val>
                                            <p:strVal val="#ppt_x"/>
                                          </p:val>
                                        </p:tav>
                                      </p:tavLst>
                                    </p:anim>
                                    <p:anim calcmode="lin" valueType="num">
                                      <p:cBhvr additive="base">
                                        <p:cTn id="113" dur="500" fill="hold"/>
                                        <p:tgtEl>
                                          <p:spTgt spid="29"/>
                                        </p:tgtEl>
                                        <p:attrNameLst>
                                          <p:attrName>ppt_y</p:attrName>
                                        </p:attrNameLst>
                                      </p:cBhvr>
                                      <p:tavLst>
                                        <p:tav tm="0">
                                          <p:val>
                                            <p:strVal val="#ppt_y"/>
                                          </p:val>
                                        </p:tav>
                                        <p:tav tm="100000">
                                          <p:val>
                                            <p:strVal val="#ppt_y"/>
                                          </p:val>
                                        </p:tav>
                                      </p:tavLst>
                                    </p:anim>
                                  </p:childTnLst>
                                </p:cTn>
                              </p:par>
                              <p:par>
                                <p:cTn id="114" presetID="0" presetClass="path" presetSubtype="0" accel="50000" decel="50000" fill="hold" nodeType="withEffect">
                                  <p:stCondLst>
                                    <p:cond delay="500"/>
                                  </p:stCondLst>
                                  <p:childTnLst>
                                    <p:animMotion origin="layout" path="M -2.08333E-7 0.01204 C -0.01003 0.01319 -0.01875 0.01666 -0.02865 0.01782 C -0.03867 0.02199 -0.04805 0.02245 -0.05872 0.02384 C -0.15169 0.02199 -0.15352 0.03264 -0.20625 0.01458 C -0.21185 0.00949 -0.21302 0.00555 -0.2181 -0.00162 C -0.22604 -0.0125 -0.2345 -0.02384 -0.2457 -0.02778 C -0.27448 -0.05394 -0.34062 -0.04329 -0.36146 -0.04375 C -0.36992 -0.04653 -0.37865 -0.04792 -0.38737 -0.05093 C -0.39284 -0.05255 -0.39779 -0.05533 -0.40325 -0.05671 C -0.41094 -0.06065 -0.4194 -0.06482 -0.4276 -0.0669 C -0.44023 -0.07546 -0.45325 -0.08218 -0.46706 -0.08773 C -0.47187 -0.08935 -0.47591 -0.09259 -0.48034 -0.09537 C -0.49102 -0.10116 -0.50352 -0.10556 -0.51471 -0.1081 C -0.54075 -0.10718 -0.56602 -0.10556 -0.5918 -0.10648 C -0.60352 -0.11204 -0.61523 -0.11644 -0.62617 -0.12408 C -0.63112 -0.12755 -0.63607 -0.13102 -0.64154 -0.1331 C -0.65195 -0.14144 -0.63958 -0.13241 -0.64987 -0.1375 C -0.6543 -0.14028 -0.65872 -0.14398 -0.66341 -0.14676 C -0.6681 -0.14954 -0.66497 -0.1463 -0.66914 -0.14908 C -0.67695 -0.15417 -0.6849 -0.15926 -0.69336 -0.16273 C -0.70091 -0.16945 -0.70924 -0.17639 -0.71771 -0.18125 C -0.72409 -0.19005 -0.73424 -0.19421 -0.73945 -0.20509 C -0.74062 -0.20764 -0.74206 -0.20949 -0.74271 -0.21181 C -0.74336 -0.21366 -0.74362 -0.21597 -0.7444 -0.21783 C -0.74648 -0.22246 -0.74987 -0.2257 -0.75208 -0.23033 C -0.7569 -0.24005 -0.76094 -0.24584 -0.76706 -0.25417 " pathEditMode="relative" rAng="0" ptsTypes="AAAAAAAAAAAAAAAAAAAAAAAAAA">
                                      <p:cBhvr>
                                        <p:cTn id="115" dur="6500" fill="hold"/>
                                        <p:tgtEl>
                                          <p:spTgt spid="29"/>
                                        </p:tgtEl>
                                        <p:attrNameLst>
                                          <p:attrName>ppt_x</p:attrName>
                                          <p:attrName>ppt_y</p:attrName>
                                        </p:attrNameLst>
                                      </p:cBhvr>
                                      <p:rCtr x="-38359" y="-12662"/>
                                    </p:animMotion>
                                  </p:childTnLst>
                                </p:cTn>
                              </p:par>
                              <p:par>
                                <p:cTn id="116" presetID="8" presetClass="emph" presetSubtype="0" repeatCount="2000" fill="hold" grpId="1" nodeType="withEffect">
                                  <p:stCondLst>
                                    <p:cond delay="0"/>
                                  </p:stCondLst>
                                  <p:childTnLst>
                                    <p:animRot by="21600000">
                                      <p:cBhvr>
                                        <p:cTn id="117" dur="3500" fill="hold"/>
                                        <p:tgtEl>
                                          <p:spTgt spid="27"/>
                                        </p:tgtEl>
                                        <p:attrNameLst>
                                          <p:attrName>r</p:attrName>
                                        </p:attrNameLst>
                                      </p:cBhvr>
                                    </p:animRot>
                                  </p:childTnLst>
                                </p:cTn>
                              </p:par>
                              <p:par>
                                <p:cTn id="118" presetID="6" presetClass="emph" presetSubtype="0" repeatCount="2000" autoRev="1" fill="hold" grpId="1" nodeType="withEffect">
                                  <p:stCondLst>
                                    <p:cond delay="0"/>
                                  </p:stCondLst>
                                  <p:childTnLst>
                                    <p:animScale>
                                      <p:cBhvr>
                                        <p:cTn id="119" dur="2000" fill="hold"/>
                                        <p:tgtEl>
                                          <p:spTgt spid="28"/>
                                        </p:tgtEl>
                                      </p:cBhvr>
                                      <p:by x="150000" y="150000"/>
                                    </p:animScale>
                                  </p:childTnLst>
                                </p:cTn>
                              </p:par>
                            </p:childTnLst>
                          </p:cTn>
                        </p:par>
                        <p:par>
                          <p:cTn id="120" fill="hold">
                            <p:stCondLst>
                              <p:cond delay="27500"/>
                            </p:stCondLst>
                            <p:childTnLst>
                              <p:par>
                                <p:cTn id="121" presetID="2" presetClass="entr" presetSubtype="1" fill="hold" grpId="0" nodeType="afterEffect">
                                  <p:stCondLst>
                                    <p:cond delay="0"/>
                                  </p:stCondLst>
                                  <p:childTnLst>
                                    <p:set>
                                      <p:cBhvr>
                                        <p:cTn id="122" dur="1" fill="hold">
                                          <p:stCondLst>
                                            <p:cond delay="0"/>
                                          </p:stCondLst>
                                        </p:cTn>
                                        <p:tgtEl>
                                          <p:spTgt spid="30"/>
                                        </p:tgtEl>
                                        <p:attrNameLst>
                                          <p:attrName>style.visibility</p:attrName>
                                        </p:attrNameLst>
                                      </p:cBhvr>
                                      <p:to>
                                        <p:strVal val="visible"/>
                                      </p:to>
                                    </p:set>
                                    <p:anim calcmode="lin" valueType="num">
                                      <p:cBhvr additive="base">
                                        <p:cTn id="123" dur="500" fill="hold"/>
                                        <p:tgtEl>
                                          <p:spTgt spid="30"/>
                                        </p:tgtEl>
                                        <p:attrNameLst>
                                          <p:attrName>ppt_x</p:attrName>
                                        </p:attrNameLst>
                                      </p:cBhvr>
                                      <p:tavLst>
                                        <p:tav tm="0">
                                          <p:val>
                                            <p:strVal val="#ppt_x"/>
                                          </p:val>
                                        </p:tav>
                                        <p:tav tm="100000">
                                          <p:val>
                                            <p:strVal val="#ppt_x"/>
                                          </p:val>
                                        </p:tav>
                                      </p:tavLst>
                                    </p:anim>
                                    <p:anim calcmode="lin" valueType="num">
                                      <p:cBhvr additive="base">
                                        <p:cTn id="124" dur="500" fill="hold"/>
                                        <p:tgtEl>
                                          <p:spTgt spid="30"/>
                                        </p:tgtEl>
                                        <p:attrNameLst>
                                          <p:attrName>ppt_y</p:attrName>
                                        </p:attrNameLst>
                                      </p:cBhvr>
                                      <p:tavLst>
                                        <p:tav tm="0">
                                          <p:val>
                                            <p:strVal val="0-#ppt_h/2"/>
                                          </p:val>
                                        </p:tav>
                                        <p:tav tm="100000">
                                          <p:val>
                                            <p:strVal val="#ppt_y"/>
                                          </p:val>
                                        </p:tav>
                                      </p:tavLst>
                                    </p:anim>
                                  </p:childTnLst>
                                </p:cTn>
                              </p:par>
                              <p:par>
                                <p:cTn id="125" presetID="2" presetClass="entr" presetSubtype="1" fill="hold" grpId="0" nodeType="withEffect">
                                  <p:stCondLst>
                                    <p:cond delay="250"/>
                                  </p:stCondLst>
                                  <p:childTnLst>
                                    <p:set>
                                      <p:cBhvr>
                                        <p:cTn id="126" dur="1" fill="hold">
                                          <p:stCondLst>
                                            <p:cond delay="0"/>
                                          </p:stCondLst>
                                        </p:cTn>
                                        <p:tgtEl>
                                          <p:spTgt spid="31"/>
                                        </p:tgtEl>
                                        <p:attrNameLst>
                                          <p:attrName>style.visibility</p:attrName>
                                        </p:attrNameLst>
                                      </p:cBhvr>
                                      <p:to>
                                        <p:strVal val="visible"/>
                                      </p:to>
                                    </p:set>
                                    <p:anim calcmode="lin" valueType="num">
                                      <p:cBhvr additive="base">
                                        <p:cTn id="127" dur="500" fill="hold"/>
                                        <p:tgtEl>
                                          <p:spTgt spid="31"/>
                                        </p:tgtEl>
                                        <p:attrNameLst>
                                          <p:attrName>ppt_x</p:attrName>
                                        </p:attrNameLst>
                                      </p:cBhvr>
                                      <p:tavLst>
                                        <p:tav tm="0">
                                          <p:val>
                                            <p:strVal val="#ppt_x"/>
                                          </p:val>
                                        </p:tav>
                                        <p:tav tm="100000">
                                          <p:val>
                                            <p:strVal val="#ppt_x"/>
                                          </p:val>
                                        </p:tav>
                                      </p:tavLst>
                                    </p:anim>
                                    <p:anim calcmode="lin" valueType="num">
                                      <p:cBhvr additive="base">
                                        <p:cTn id="128" dur="500" fill="hold"/>
                                        <p:tgtEl>
                                          <p:spTgt spid="31"/>
                                        </p:tgtEl>
                                        <p:attrNameLst>
                                          <p:attrName>ppt_y</p:attrName>
                                        </p:attrNameLst>
                                      </p:cBhvr>
                                      <p:tavLst>
                                        <p:tav tm="0">
                                          <p:val>
                                            <p:strVal val="0-#ppt_h/2"/>
                                          </p:val>
                                        </p:tav>
                                        <p:tav tm="100000">
                                          <p:val>
                                            <p:strVal val="#ppt_y"/>
                                          </p:val>
                                        </p:tav>
                                      </p:tavLst>
                                    </p:anim>
                                  </p:childTnLst>
                                </p:cTn>
                              </p:par>
                              <p:par>
                                <p:cTn id="129" presetID="2" presetClass="entr" presetSubtype="1" fill="hold" grpId="0" nodeType="withEffect">
                                  <p:stCondLst>
                                    <p:cond delay="500"/>
                                  </p:stCondLst>
                                  <p:childTnLst>
                                    <p:set>
                                      <p:cBhvr>
                                        <p:cTn id="130" dur="1" fill="hold">
                                          <p:stCondLst>
                                            <p:cond delay="0"/>
                                          </p:stCondLst>
                                        </p:cTn>
                                        <p:tgtEl>
                                          <p:spTgt spid="32"/>
                                        </p:tgtEl>
                                        <p:attrNameLst>
                                          <p:attrName>style.visibility</p:attrName>
                                        </p:attrNameLst>
                                      </p:cBhvr>
                                      <p:to>
                                        <p:strVal val="visible"/>
                                      </p:to>
                                    </p:set>
                                    <p:anim calcmode="lin" valueType="num">
                                      <p:cBhvr additive="base">
                                        <p:cTn id="131" dur="500" fill="hold"/>
                                        <p:tgtEl>
                                          <p:spTgt spid="32"/>
                                        </p:tgtEl>
                                        <p:attrNameLst>
                                          <p:attrName>ppt_x</p:attrName>
                                        </p:attrNameLst>
                                      </p:cBhvr>
                                      <p:tavLst>
                                        <p:tav tm="0">
                                          <p:val>
                                            <p:strVal val="#ppt_x"/>
                                          </p:val>
                                        </p:tav>
                                        <p:tav tm="100000">
                                          <p:val>
                                            <p:strVal val="#ppt_x"/>
                                          </p:val>
                                        </p:tav>
                                      </p:tavLst>
                                    </p:anim>
                                    <p:anim calcmode="lin" valueType="num">
                                      <p:cBhvr additive="base">
                                        <p:cTn id="132" dur="500" fill="hold"/>
                                        <p:tgtEl>
                                          <p:spTgt spid="32"/>
                                        </p:tgtEl>
                                        <p:attrNameLst>
                                          <p:attrName>ppt_y</p:attrName>
                                        </p:attrNameLst>
                                      </p:cBhvr>
                                      <p:tavLst>
                                        <p:tav tm="0">
                                          <p:val>
                                            <p:strVal val="0-#ppt_h/2"/>
                                          </p:val>
                                        </p:tav>
                                        <p:tav tm="100000">
                                          <p:val>
                                            <p:strVal val="#ppt_y"/>
                                          </p:val>
                                        </p:tav>
                                      </p:tavLst>
                                    </p:anim>
                                  </p:childTnLst>
                                </p:cTn>
                              </p:par>
                              <p:par>
                                <p:cTn id="133" presetID="8" presetClass="emph" presetSubtype="0" repeatCount="2000" fill="hold" grpId="1" nodeType="withEffect">
                                  <p:stCondLst>
                                    <p:cond delay="0"/>
                                  </p:stCondLst>
                                  <p:childTnLst>
                                    <p:animRot by="21600000">
                                      <p:cBhvr>
                                        <p:cTn id="134" dur="3500" fill="hold"/>
                                        <p:tgtEl>
                                          <p:spTgt spid="30"/>
                                        </p:tgtEl>
                                        <p:attrNameLst>
                                          <p:attrName>r</p:attrName>
                                        </p:attrNameLst>
                                      </p:cBhvr>
                                    </p:animRot>
                                  </p:childTnLst>
                                </p:cTn>
                              </p:par>
                              <p:par>
                                <p:cTn id="135" presetID="8" presetClass="emph" presetSubtype="0" repeatCount="2000" fill="hold" grpId="1" nodeType="withEffect">
                                  <p:stCondLst>
                                    <p:cond delay="0"/>
                                  </p:stCondLst>
                                  <p:childTnLst>
                                    <p:animRot by="21600000">
                                      <p:cBhvr>
                                        <p:cTn id="136" dur="3500" fill="hold"/>
                                        <p:tgtEl>
                                          <p:spTgt spid="32"/>
                                        </p:tgtEl>
                                        <p:attrNameLst>
                                          <p:attrName>r</p:attrName>
                                        </p:attrNameLst>
                                      </p:cBhvr>
                                    </p:animRot>
                                  </p:childTnLst>
                                </p:cTn>
                              </p:par>
                              <p:par>
                                <p:cTn id="137" presetID="6" presetClass="emph" presetSubtype="0" repeatCount="2000" autoRev="1" fill="hold" grpId="1" nodeType="withEffect">
                                  <p:stCondLst>
                                    <p:cond delay="0"/>
                                  </p:stCondLst>
                                  <p:childTnLst>
                                    <p:animScale>
                                      <p:cBhvr>
                                        <p:cTn id="138" dur="2000" fill="hold"/>
                                        <p:tgtEl>
                                          <p:spTgt spid="31"/>
                                        </p:tgtEl>
                                      </p:cBhvr>
                                      <p:by x="150000" y="150000"/>
                                    </p:animScale>
                                  </p:childTnLst>
                                </p:cTn>
                              </p:par>
                            </p:childTnLst>
                          </p:cTn>
                        </p:par>
                        <p:par>
                          <p:cTn id="139" fill="hold">
                            <p:stCondLst>
                              <p:cond delay="35500"/>
                            </p:stCondLst>
                            <p:childTnLst>
                              <p:par>
                                <p:cTn id="140" presetID="37" presetClass="entr" presetSubtype="0" fill="hold" nodeType="afterEffect">
                                  <p:stCondLst>
                                    <p:cond delay="0"/>
                                  </p:stCondLst>
                                  <p:childTnLst>
                                    <p:set>
                                      <p:cBhvr>
                                        <p:cTn id="141" dur="1" fill="hold">
                                          <p:stCondLst>
                                            <p:cond delay="0"/>
                                          </p:stCondLst>
                                        </p:cTn>
                                        <p:tgtEl>
                                          <p:spTgt spid="33"/>
                                        </p:tgtEl>
                                        <p:attrNameLst>
                                          <p:attrName>style.visibility</p:attrName>
                                        </p:attrNameLst>
                                      </p:cBhvr>
                                      <p:to>
                                        <p:strVal val="visible"/>
                                      </p:to>
                                    </p:set>
                                    <p:animEffect transition="in" filter="fade">
                                      <p:cBhvr>
                                        <p:cTn id="142" dur="1000"/>
                                        <p:tgtEl>
                                          <p:spTgt spid="33"/>
                                        </p:tgtEl>
                                      </p:cBhvr>
                                    </p:animEffect>
                                    <p:anim calcmode="lin" valueType="num">
                                      <p:cBhvr>
                                        <p:cTn id="143" dur="1000" fill="hold"/>
                                        <p:tgtEl>
                                          <p:spTgt spid="33"/>
                                        </p:tgtEl>
                                        <p:attrNameLst>
                                          <p:attrName>ppt_x</p:attrName>
                                        </p:attrNameLst>
                                      </p:cBhvr>
                                      <p:tavLst>
                                        <p:tav tm="0">
                                          <p:val>
                                            <p:strVal val="#ppt_x"/>
                                          </p:val>
                                        </p:tav>
                                        <p:tav tm="100000">
                                          <p:val>
                                            <p:strVal val="#ppt_x"/>
                                          </p:val>
                                        </p:tav>
                                      </p:tavLst>
                                    </p:anim>
                                    <p:anim calcmode="lin" valueType="num">
                                      <p:cBhvr>
                                        <p:cTn id="144" dur="900" decel="100000" fill="hold"/>
                                        <p:tgtEl>
                                          <p:spTgt spid="33"/>
                                        </p:tgtEl>
                                        <p:attrNameLst>
                                          <p:attrName>ppt_y</p:attrName>
                                        </p:attrNameLst>
                                      </p:cBhvr>
                                      <p:tavLst>
                                        <p:tav tm="0">
                                          <p:val>
                                            <p:strVal val="#ppt_y+1"/>
                                          </p:val>
                                        </p:tav>
                                        <p:tav tm="100000">
                                          <p:val>
                                            <p:strVal val="#ppt_y-.03"/>
                                          </p:val>
                                        </p:tav>
                                      </p:tavLst>
                                    </p:anim>
                                    <p:anim calcmode="lin" valueType="num">
                                      <p:cBhvr>
                                        <p:cTn id="145" dur="100" accel="100000" fill="hold">
                                          <p:stCondLst>
                                            <p:cond delay="900"/>
                                          </p:stCondLst>
                                        </p:cTn>
                                        <p:tgtEl>
                                          <p:spTgt spid="33"/>
                                        </p:tgtEl>
                                        <p:attrNameLst>
                                          <p:attrName>ppt_y</p:attrName>
                                        </p:attrNameLst>
                                      </p:cBhvr>
                                      <p:tavLst>
                                        <p:tav tm="0">
                                          <p:val>
                                            <p:strVal val="#ppt_y-.03"/>
                                          </p:val>
                                        </p:tav>
                                        <p:tav tm="100000">
                                          <p:val>
                                            <p:strVal val="#ppt_y"/>
                                          </p:val>
                                        </p:tav>
                                      </p:tavLst>
                                    </p:anim>
                                  </p:childTnLst>
                                </p:cTn>
                              </p:par>
                              <p:par>
                                <p:cTn id="146" presetID="2" presetClass="entr" presetSubtype="1" fill="hold" grpId="0" nodeType="withEffect">
                                  <p:stCondLst>
                                    <p:cond delay="0"/>
                                  </p:stCondLst>
                                  <p:childTnLst>
                                    <p:set>
                                      <p:cBhvr>
                                        <p:cTn id="147" dur="1" fill="hold">
                                          <p:stCondLst>
                                            <p:cond delay="0"/>
                                          </p:stCondLst>
                                        </p:cTn>
                                        <p:tgtEl>
                                          <p:spTgt spid="35"/>
                                        </p:tgtEl>
                                        <p:attrNameLst>
                                          <p:attrName>style.visibility</p:attrName>
                                        </p:attrNameLst>
                                      </p:cBhvr>
                                      <p:to>
                                        <p:strVal val="visible"/>
                                      </p:to>
                                    </p:set>
                                    <p:anim calcmode="lin" valueType="num">
                                      <p:cBhvr additive="base">
                                        <p:cTn id="148" dur="750" fill="hold"/>
                                        <p:tgtEl>
                                          <p:spTgt spid="35"/>
                                        </p:tgtEl>
                                        <p:attrNameLst>
                                          <p:attrName>ppt_x</p:attrName>
                                        </p:attrNameLst>
                                      </p:cBhvr>
                                      <p:tavLst>
                                        <p:tav tm="0">
                                          <p:val>
                                            <p:strVal val="#ppt_x"/>
                                          </p:val>
                                        </p:tav>
                                        <p:tav tm="100000">
                                          <p:val>
                                            <p:strVal val="#ppt_x"/>
                                          </p:val>
                                        </p:tav>
                                      </p:tavLst>
                                    </p:anim>
                                    <p:anim calcmode="lin" valueType="num">
                                      <p:cBhvr additive="base">
                                        <p:cTn id="149" dur="750" fill="hold"/>
                                        <p:tgtEl>
                                          <p:spTgt spid="35"/>
                                        </p:tgtEl>
                                        <p:attrNameLst>
                                          <p:attrName>ppt_y</p:attrName>
                                        </p:attrNameLst>
                                      </p:cBhvr>
                                      <p:tavLst>
                                        <p:tav tm="0">
                                          <p:val>
                                            <p:strVal val="0-#ppt_h/2"/>
                                          </p:val>
                                        </p:tav>
                                        <p:tav tm="100000">
                                          <p:val>
                                            <p:strVal val="#ppt_y"/>
                                          </p:val>
                                        </p:tav>
                                      </p:tavLst>
                                    </p:anim>
                                  </p:childTnLst>
                                </p:cTn>
                              </p:par>
                              <p:par>
                                <p:cTn id="150" presetID="2" presetClass="entr" presetSubtype="1" fill="hold" grpId="0" nodeType="withEffect">
                                  <p:stCondLst>
                                    <p:cond delay="0"/>
                                  </p:stCondLst>
                                  <p:childTnLst>
                                    <p:set>
                                      <p:cBhvr>
                                        <p:cTn id="151" dur="1" fill="hold">
                                          <p:stCondLst>
                                            <p:cond delay="0"/>
                                          </p:stCondLst>
                                        </p:cTn>
                                        <p:tgtEl>
                                          <p:spTgt spid="36"/>
                                        </p:tgtEl>
                                        <p:attrNameLst>
                                          <p:attrName>style.visibility</p:attrName>
                                        </p:attrNameLst>
                                      </p:cBhvr>
                                      <p:to>
                                        <p:strVal val="visible"/>
                                      </p:to>
                                    </p:set>
                                    <p:anim calcmode="lin" valueType="num">
                                      <p:cBhvr additive="base">
                                        <p:cTn id="152" dur="500" fill="hold"/>
                                        <p:tgtEl>
                                          <p:spTgt spid="36"/>
                                        </p:tgtEl>
                                        <p:attrNameLst>
                                          <p:attrName>ppt_x</p:attrName>
                                        </p:attrNameLst>
                                      </p:cBhvr>
                                      <p:tavLst>
                                        <p:tav tm="0">
                                          <p:val>
                                            <p:strVal val="#ppt_x"/>
                                          </p:val>
                                        </p:tav>
                                        <p:tav tm="100000">
                                          <p:val>
                                            <p:strVal val="#ppt_x"/>
                                          </p:val>
                                        </p:tav>
                                      </p:tavLst>
                                    </p:anim>
                                    <p:anim calcmode="lin" valueType="num">
                                      <p:cBhvr additive="base">
                                        <p:cTn id="153" dur="500" fill="hold"/>
                                        <p:tgtEl>
                                          <p:spTgt spid="36"/>
                                        </p:tgtEl>
                                        <p:attrNameLst>
                                          <p:attrName>ppt_y</p:attrName>
                                        </p:attrNameLst>
                                      </p:cBhvr>
                                      <p:tavLst>
                                        <p:tav tm="0">
                                          <p:val>
                                            <p:strVal val="0-#ppt_h/2"/>
                                          </p:val>
                                        </p:tav>
                                        <p:tav tm="100000">
                                          <p:val>
                                            <p:strVal val="#ppt_y"/>
                                          </p:val>
                                        </p:tav>
                                      </p:tavLst>
                                    </p:anim>
                                  </p:childTnLst>
                                </p:cTn>
                              </p:par>
                              <p:par>
                                <p:cTn id="154" presetID="8" presetClass="emph" presetSubtype="0" repeatCount="2000" fill="hold" grpId="1" nodeType="withEffect">
                                  <p:stCondLst>
                                    <p:cond delay="0"/>
                                  </p:stCondLst>
                                  <p:childTnLst>
                                    <p:animRot by="-21600000">
                                      <p:cBhvr>
                                        <p:cTn id="155" dur="3500" fill="hold"/>
                                        <p:tgtEl>
                                          <p:spTgt spid="35"/>
                                        </p:tgtEl>
                                        <p:attrNameLst>
                                          <p:attrName>r</p:attrName>
                                        </p:attrNameLst>
                                      </p:cBhvr>
                                    </p:animRot>
                                  </p:childTnLst>
                                </p:cTn>
                              </p:par>
                              <p:par>
                                <p:cTn id="156" presetID="8" presetClass="emph" presetSubtype="0" repeatCount="2000" fill="hold" grpId="1" nodeType="withEffect">
                                  <p:stCondLst>
                                    <p:cond delay="0"/>
                                  </p:stCondLst>
                                  <p:childTnLst>
                                    <p:animRot by="-21600000">
                                      <p:cBhvr>
                                        <p:cTn id="157" dur="3500" fill="hold"/>
                                        <p:tgtEl>
                                          <p:spTgt spid="36"/>
                                        </p:tgtEl>
                                        <p:attrNameLst>
                                          <p:attrName>r</p:attrName>
                                        </p:attrNameLst>
                                      </p:cBhvr>
                                    </p:animRot>
                                  </p:childTnLst>
                                </p:cTn>
                              </p:par>
                              <p:par>
                                <p:cTn id="158" presetID="2" presetClass="entr" presetSubtype="1" fill="hold" grpId="0" nodeType="withEffect">
                                  <p:stCondLst>
                                    <p:cond delay="0"/>
                                  </p:stCondLst>
                                  <p:childTnLst>
                                    <p:set>
                                      <p:cBhvr>
                                        <p:cTn id="159" dur="1" fill="hold">
                                          <p:stCondLst>
                                            <p:cond delay="0"/>
                                          </p:stCondLst>
                                        </p:cTn>
                                        <p:tgtEl>
                                          <p:spTgt spid="37"/>
                                        </p:tgtEl>
                                        <p:attrNameLst>
                                          <p:attrName>style.visibility</p:attrName>
                                        </p:attrNameLst>
                                      </p:cBhvr>
                                      <p:to>
                                        <p:strVal val="visible"/>
                                      </p:to>
                                    </p:set>
                                    <p:anim calcmode="lin" valueType="num">
                                      <p:cBhvr additive="base">
                                        <p:cTn id="160" dur="500" fill="hold"/>
                                        <p:tgtEl>
                                          <p:spTgt spid="37"/>
                                        </p:tgtEl>
                                        <p:attrNameLst>
                                          <p:attrName>ppt_x</p:attrName>
                                        </p:attrNameLst>
                                      </p:cBhvr>
                                      <p:tavLst>
                                        <p:tav tm="0">
                                          <p:val>
                                            <p:strVal val="#ppt_x"/>
                                          </p:val>
                                        </p:tav>
                                        <p:tav tm="100000">
                                          <p:val>
                                            <p:strVal val="#ppt_x"/>
                                          </p:val>
                                        </p:tav>
                                      </p:tavLst>
                                    </p:anim>
                                    <p:anim calcmode="lin" valueType="num">
                                      <p:cBhvr additive="base">
                                        <p:cTn id="161" dur="500" fill="hold"/>
                                        <p:tgtEl>
                                          <p:spTgt spid="37"/>
                                        </p:tgtEl>
                                        <p:attrNameLst>
                                          <p:attrName>ppt_y</p:attrName>
                                        </p:attrNameLst>
                                      </p:cBhvr>
                                      <p:tavLst>
                                        <p:tav tm="0">
                                          <p:val>
                                            <p:strVal val="0-#ppt_h/2"/>
                                          </p:val>
                                        </p:tav>
                                        <p:tav tm="100000">
                                          <p:val>
                                            <p:strVal val="#ppt_y"/>
                                          </p:val>
                                        </p:tav>
                                      </p:tavLst>
                                    </p:anim>
                                  </p:childTnLst>
                                </p:cTn>
                              </p:par>
                              <p:par>
                                <p:cTn id="162" presetID="2" presetClass="entr" presetSubtype="1" fill="hold" grpId="0" nodeType="withEffect">
                                  <p:stCondLst>
                                    <p:cond delay="250"/>
                                  </p:stCondLst>
                                  <p:childTnLst>
                                    <p:set>
                                      <p:cBhvr>
                                        <p:cTn id="163" dur="1" fill="hold">
                                          <p:stCondLst>
                                            <p:cond delay="0"/>
                                          </p:stCondLst>
                                        </p:cTn>
                                        <p:tgtEl>
                                          <p:spTgt spid="38"/>
                                        </p:tgtEl>
                                        <p:attrNameLst>
                                          <p:attrName>style.visibility</p:attrName>
                                        </p:attrNameLst>
                                      </p:cBhvr>
                                      <p:to>
                                        <p:strVal val="visible"/>
                                      </p:to>
                                    </p:set>
                                    <p:anim calcmode="lin" valueType="num">
                                      <p:cBhvr additive="base">
                                        <p:cTn id="164" dur="500" fill="hold"/>
                                        <p:tgtEl>
                                          <p:spTgt spid="38"/>
                                        </p:tgtEl>
                                        <p:attrNameLst>
                                          <p:attrName>ppt_x</p:attrName>
                                        </p:attrNameLst>
                                      </p:cBhvr>
                                      <p:tavLst>
                                        <p:tav tm="0">
                                          <p:val>
                                            <p:strVal val="#ppt_x"/>
                                          </p:val>
                                        </p:tav>
                                        <p:tav tm="100000">
                                          <p:val>
                                            <p:strVal val="#ppt_x"/>
                                          </p:val>
                                        </p:tav>
                                      </p:tavLst>
                                    </p:anim>
                                    <p:anim calcmode="lin" valueType="num">
                                      <p:cBhvr additive="base">
                                        <p:cTn id="165" dur="500" fill="hold"/>
                                        <p:tgtEl>
                                          <p:spTgt spid="38"/>
                                        </p:tgtEl>
                                        <p:attrNameLst>
                                          <p:attrName>ppt_y</p:attrName>
                                        </p:attrNameLst>
                                      </p:cBhvr>
                                      <p:tavLst>
                                        <p:tav tm="0">
                                          <p:val>
                                            <p:strVal val="0-#ppt_h/2"/>
                                          </p:val>
                                        </p:tav>
                                        <p:tav tm="100000">
                                          <p:val>
                                            <p:strVal val="#ppt_y"/>
                                          </p:val>
                                        </p:tav>
                                      </p:tavLst>
                                    </p:anim>
                                  </p:childTnLst>
                                </p:cTn>
                              </p:par>
                            </p:childTnLst>
                          </p:cTn>
                        </p:par>
                        <p:par>
                          <p:cTn id="166" fill="hold">
                            <p:stCondLst>
                              <p:cond delay="42500"/>
                            </p:stCondLst>
                            <p:childTnLst>
                              <p:par>
                                <p:cTn id="167" presetID="2" presetClass="entr" presetSubtype="2" fill="hold" nodeType="afterEffect">
                                  <p:stCondLst>
                                    <p:cond delay="0"/>
                                  </p:stCondLst>
                                  <p:childTnLst>
                                    <p:set>
                                      <p:cBhvr>
                                        <p:cTn id="168" dur="1" fill="hold">
                                          <p:stCondLst>
                                            <p:cond delay="0"/>
                                          </p:stCondLst>
                                        </p:cTn>
                                        <p:tgtEl>
                                          <p:spTgt spid="39"/>
                                        </p:tgtEl>
                                        <p:attrNameLst>
                                          <p:attrName>style.visibility</p:attrName>
                                        </p:attrNameLst>
                                      </p:cBhvr>
                                      <p:to>
                                        <p:strVal val="visible"/>
                                      </p:to>
                                    </p:set>
                                    <p:anim calcmode="lin" valueType="num">
                                      <p:cBhvr additive="base">
                                        <p:cTn id="169" dur="500" fill="hold"/>
                                        <p:tgtEl>
                                          <p:spTgt spid="39"/>
                                        </p:tgtEl>
                                        <p:attrNameLst>
                                          <p:attrName>ppt_x</p:attrName>
                                        </p:attrNameLst>
                                      </p:cBhvr>
                                      <p:tavLst>
                                        <p:tav tm="0">
                                          <p:val>
                                            <p:strVal val="1+#ppt_w/2"/>
                                          </p:val>
                                        </p:tav>
                                        <p:tav tm="100000">
                                          <p:val>
                                            <p:strVal val="#ppt_x"/>
                                          </p:val>
                                        </p:tav>
                                      </p:tavLst>
                                    </p:anim>
                                    <p:anim calcmode="lin" valueType="num">
                                      <p:cBhvr additive="base">
                                        <p:cTn id="170" dur="500" fill="hold"/>
                                        <p:tgtEl>
                                          <p:spTgt spid="39"/>
                                        </p:tgtEl>
                                        <p:attrNameLst>
                                          <p:attrName>ppt_y</p:attrName>
                                        </p:attrNameLst>
                                      </p:cBhvr>
                                      <p:tavLst>
                                        <p:tav tm="0">
                                          <p:val>
                                            <p:strVal val="#ppt_y"/>
                                          </p:val>
                                        </p:tav>
                                        <p:tav tm="100000">
                                          <p:val>
                                            <p:strVal val="#ppt_y"/>
                                          </p:val>
                                        </p:tav>
                                      </p:tavLst>
                                    </p:anim>
                                  </p:childTnLst>
                                </p:cTn>
                              </p:par>
                              <p:par>
                                <p:cTn id="171" presetID="0" presetClass="path" presetSubtype="0" accel="50000" decel="50000" fill="hold" nodeType="withEffect">
                                  <p:stCondLst>
                                    <p:cond delay="500"/>
                                  </p:stCondLst>
                                  <p:childTnLst>
                                    <p:animMotion origin="layout" path="M -3.33333E-6 0.01203 C -0.01002 0.01319 -0.01875 0.01666 -0.02864 0.01782 C -0.03867 0.02199 -0.04804 0.02245 -0.05872 0.02384 C -0.15169 0.02199 -0.15351 0.03264 -0.20625 0.01458 C -0.21185 0.00949 -0.21302 0.00555 -0.2181 -0.00162 C -0.22604 -0.01227 -0.2345 -0.02385 -0.2457 -0.02778 C -0.27448 -0.05371 -0.34062 -0.04329 -0.36145 -0.04375 C -0.36992 -0.04653 -0.37864 -0.04792 -0.38737 -0.0507 C -0.39284 -0.05255 -0.39778 -0.05533 -0.40325 -0.05648 C -0.41093 -0.06042 -0.4194 -0.06482 -0.4276 -0.06667 C -0.44023 -0.07547 -0.45325 -0.08218 -0.46705 -0.0875 C -0.47187 -0.08935 -0.47591 -0.0926 -0.48034 -0.09537 C -0.49101 -0.10093 -0.50351 -0.10556 -0.51471 -0.1081 C -0.54075 -0.10695 -0.56601 -0.10556 -0.59179 -0.10648 C -0.60351 -0.11204 -0.61523 -0.11644 -0.62617 -0.12408 C -0.63112 -0.12755 -0.63606 -0.13102 -0.64153 -0.1331 C -0.65195 -0.14144 -0.63958 -0.13241 -0.64987 -0.1375 C -0.65429 -0.14028 -0.65872 -0.14398 -0.66341 -0.14676 C -0.6681 -0.14954 -0.66497 -0.1463 -0.66914 -0.14908 C -0.67695 -0.15417 -0.68489 -0.15926 -0.69336 -0.16273 C -0.70091 -0.16945 -0.70924 -0.17639 -0.7177 -0.18102 C -0.72409 -0.19005 -0.73424 -0.19422 -0.73945 -0.2051 C -0.74062 -0.20764 -0.74205 -0.20949 -0.7427 -0.21181 C -0.74336 -0.21366 -0.74362 -0.21598 -0.7444 -0.21783 C -0.74648 -0.22246 -0.74987 -0.2257 -0.75208 -0.23033 C -0.7569 -0.24005 -0.76093 -0.24584 -0.76705 -0.25417 " pathEditMode="relative" rAng="0" ptsTypes="AAAAAAAAAAAAAAAAAAAAAAAAAA">
                                      <p:cBhvr>
                                        <p:cTn id="172" dur="6500" fill="hold"/>
                                        <p:tgtEl>
                                          <p:spTgt spid="39"/>
                                        </p:tgtEl>
                                        <p:attrNameLst>
                                          <p:attrName>ppt_x</p:attrName>
                                          <p:attrName>ppt_y</p:attrName>
                                        </p:attrNameLst>
                                      </p:cBhvr>
                                      <p:rCtr x="-38359" y="-12662"/>
                                    </p:animMotion>
                                  </p:childTnLst>
                                </p:cTn>
                              </p:par>
                              <p:par>
                                <p:cTn id="173" presetID="8" presetClass="emph" presetSubtype="0" repeatCount="2000" fill="hold" grpId="1" nodeType="withEffect">
                                  <p:stCondLst>
                                    <p:cond delay="0"/>
                                  </p:stCondLst>
                                  <p:childTnLst>
                                    <p:animRot by="21600000">
                                      <p:cBhvr>
                                        <p:cTn id="174" dur="3500" fill="hold"/>
                                        <p:tgtEl>
                                          <p:spTgt spid="37"/>
                                        </p:tgtEl>
                                        <p:attrNameLst>
                                          <p:attrName>r</p:attrName>
                                        </p:attrNameLst>
                                      </p:cBhvr>
                                    </p:animRot>
                                  </p:childTnLst>
                                </p:cTn>
                              </p:par>
                              <p:par>
                                <p:cTn id="175" presetID="6" presetClass="emph" presetSubtype="0" repeatCount="2000" autoRev="1" fill="hold" grpId="1" nodeType="withEffect">
                                  <p:stCondLst>
                                    <p:cond delay="0"/>
                                  </p:stCondLst>
                                  <p:childTnLst>
                                    <p:animScale>
                                      <p:cBhvr>
                                        <p:cTn id="176" dur="2000" fill="hold"/>
                                        <p:tgtEl>
                                          <p:spTgt spid="38"/>
                                        </p:tgtEl>
                                      </p:cBhvr>
                                      <p:by x="150000" y="150000"/>
                                    </p:animScale>
                                  </p:childTnLst>
                                </p:cTn>
                              </p:par>
                            </p:childTnLst>
                          </p:cTn>
                        </p:par>
                        <p:par>
                          <p:cTn id="177" fill="hold">
                            <p:stCondLst>
                              <p:cond delay="50500"/>
                            </p:stCondLst>
                            <p:childTnLst>
                              <p:par>
                                <p:cTn id="178" presetID="2" presetClass="entr" presetSubtype="1" fill="hold" grpId="0" nodeType="afterEffect">
                                  <p:stCondLst>
                                    <p:cond delay="0"/>
                                  </p:stCondLst>
                                  <p:childTnLst>
                                    <p:set>
                                      <p:cBhvr>
                                        <p:cTn id="179" dur="1" fill="hold">
                                          <p:stCondLst>
                                            <p:cond delay="0"/>
                                          </p:stCondLst>
                                        </p:cTn>
                                        <p:tgtEl>
                                          <p:spTgt spid="40"/>
                                        </p:tgtEl>
                                        <p:attrNameLst>
                                          <p:attrName>style.visibility</p:attrName>
                                        </p:attrNameLst>
                                      </p:cBhvr>
                                      <p:to>
                                        <p:strVal val="visible"/>
                                      </p:to>
                                    </p:set>
                                    <p:anim calcmode="lin" valueType="num">
                                      <p:cBhvr additive="base">
                                        <p:cTn id="180" dur="500" fill="hold"/>
                                        <p:tgtEl>
                                          <p:spTgt spid="40"/>
                                        </p:tgtEl>
                                        <p:attrNameLst>
                                          <p:attrName>ppt_x</p:attrName>
                                        </p:attrNameLst>
                                      </p:cBhvr>
                                      <p:tavLst>
                                        <p:tav tm="0">
                                          <p:val>
                                            <p:strVal val="#ppt_x"/>
                                          </p:val>
                                        </p:tav>
                                        <p:tav tm="100000">
                                          <p:val>
                                            <p:strVal val="#ppt_x"/>
                                          </p:val>
                                        </p:tav>
                                      </p:tavLst>
                                    </p:anim>
                                    <p:anim calcmode="lin" valueType="num">
                                      <p:cBhvr additive="base">
                                        <p:cTn id="181" dur="500" fill="hold"/>
                                        <p:tgtEl>
                                          <p:spTgt spid="40"/>
                                        </p:tgtEl>
                                        <p:attrNameLst>
                                          <p:attrName>ppt_y</p:attrName>
                                        </p:attrNameLst>
                                      </p:cBhvr>
                                      <p:tavLst>
                                        <p:tav tm="0">
                                          <p:val>
                                            <p:strVal val="0-#ppt_h/2"/>
                                          </p:val>
                                        </p:tav>
                                        <p:tav tm="100000">
                                          <p:val>
                                            <p:strVal val="#ppt_y"/>
                                          </p:val>
                                        </p:tav>
                                      </p:tavLst>
                                    </p:anim>
                                  </p:childTnLst>
                                </p:cTn>
                              </p:par>
                              <p:par>
                                <p:cTn id="182" presetID="2" presetClass="entr" presetSubtype="1" fill="hold" grpId="0" nodeType="withEffect">
                                  <p:stCondLst>
                                    <p:cond delay="250"/>
                                  </p:stCondLst>
                                  <p:childTnLst>
                                    <p:set>
                                      <p:cBhvr>
                                        <p:cTn id="183" dur="1" fill="hold">
                                          <p:stCondLst>
                                            <p:cond delay="0"/>
                                          </p:stCondLst>
                                        </p:cTn>
                                        <p:tgtEl>
                                          <p:spTgt spid="41"/>
                                        </p:tgtEl>
                                        <p:attrNameLst>
                                          <p:attrName>style.visibility</p:attrName>
                                        </p:attrNameLst>
                                      </p:cBhvr>
                                      <p:to>
                                        <p:strVal val="visible"/>
                                      </p:to>
                                    </p:set>
                                    <p:anim calcmode="lin" valueType="num">
                                      <p:cBhvr additive="base">
                                        <p:cTn id="184" dur="500" fill="hold"/>
                                        <p:tgtEl>
                                          <p:spTgt spid="41"/>
                                        </p:tgtEl>
                                        <p:attrNameLst>
                                          <p:attrName>ppt_x</p:attrName>
                                        </p:attrNameLst>
                                      </p:cBhvr>
                                      <p:tavLst>
                                        <p:tav tm="0">
                                          <p:val>
                                            <p:strVal val="#ppt_x"/>
                                          </p:val>
                                        </p:tav>
                                        <p:tav tm="100000">
                                          <p:val>
                                            <p:strVal val="#ppt_x"/>
                                          </p:val>
                                        </p:tav>
                                      </p:tavLst>
                                    </p:anim>
                                    <p:anim calcmode="lin" valueType="num">
                                      <p:cBhvr additive="base">
                                        <p:cTn id="185" dur="500" fill="hold"/>
                                        <p:tgtEl>
                                          <p:spTgt spid="41"/>
                                        </p:tgtEl>
                                        <p:attrNameLst>
                                          <p:attrName>ppt_y</p:attrName>
                                        </p:attrNameLst>
                                      </p:cBhvr>
                                      <p:tavLst>
                                        <p:tav tm="0">
                                          <p:val>
                                            <p:strVal val="0-#ppt_h/2"/>
                                          </p:val>
                                        </p:tav>
                                        <p:tav tm="100000">
                                          <p:val>
                                            <p:strVal val="#ppt_y"/>
                                          </p:val>
                                        </p:tav>
                                      </p:tavLst>
                                    </p:anim>
                                  </p:childTnLst>
                                </p:cTn>
                              </p:par>
                              <p:par>
                                <p:cTn id="186" presetID="2" presetClass="entr" presetSubtype="1" fill="hold" grpId="0" nodeType="withEffect">
                                  <p:stCondLst>
                                    <p:cond delay="500"/>
                                  </p:stCondLst>
                                  <p:childTnLst>
                                    <p:set>
                                      <p:cBhvr>
                                        <p:cTn id="187" dur="1" fill="hold">
                                          <p:stCondLst>
                                            <p:cond delay="0"/>
                                          </p:stCondLst>
                                        </p:cTn>
                                        <p:tgtEl>
                                          <p:spTgt spid="42"/>
                                        </p:tgtEl>
                                        <p:attrNameLst>
                                          <p:attrName>style.visibility</p:attrName>
                                        </p:attrNameLst>
                                      </p:cBhvr>
                                      <p:to>
                                        <p:strVal val="visible"/>
                                      </p:to>
                                    </p:set>
                                    <p:anim calcmode="lin" valueType="num">
                                      <p:cBhvr additive="base">
                                        <p:cTn id="188" dur="500" fill="hold"/>
                                        <p:tgtEl>
                                          <p:spTgt spid="42"/>
                                        </p:tgtEl>
                                        <p:attrNameLst>
                                          <p:attrName>ppt_x</p:attrName>
                                        </p:attrNameLst>
                                      </p:cBhvr>
                                      <p:tavLst>
                                        <p:tav tm="0">
                                          <p:val>
                                            <p:strVal val="#ppt_x"/>
                                          </p:val>
                                        </p:tav>
                                        <p:tav tm="100000">
                                          <p:val>
                                            <p:strVal val="#ppt_x"/>
                                          </p:val>
                                        </p:tav>
                                      </p:tavLst>
                                    </p:anim>
                                    <p:anim calcmode="lin" valueType="num">
                                      <p:cBhvr additive="base">
                                        <p:cTn id="189" dur="500" fill="hold"/>
                                        <p:tgtEl>
                                          <p:spTgt spid="42"/>
                                        </p:tgtEl>
                                        <p:attrNameLst>
                                          <p:attrName>ppt_y</p:attrName>
                                        </p:attrNameLst>
                                      </p:cBhvr>
                                      <p:tavLst>
                                        <p:tav tm="0">
                                          <p:val>
                                            <p:strVal val="0-#ppt_h/2"/>
                                          </p:val>
                                        </p:tav>
                                        <p:tav tm="100000">
                                          <p:val>
                                            <p:strVal val="#ppt_y"/>
                                          </p:val>
                                        </p:tav>
                                      </p:tavLst>
                                    </p:anim>
                                  </p:childTnLst>
                                </p:cTn>
                              </p:par>
                              <p:par>
                                <p:cTn id="190" presetID="8" presetClass="emph" presetSubtype="0" repeatCount="2000" fill="hold" grpId="1" nodeType="withEffect">
                                  <p:stCondLst>
                                    <p:cond delay="0"/>
                                  </p:stCondLst>
                                  <p:childTnLst>
                                    <p:animRot by="21600000">
                                      <p:cBhvr>
                                        <p:cTn id="191" dur="3500" fill="hold"/>
                                        <p:tgtEl>
                                          <p:spTgt spid="40"/>
                                        </p:tgtEl>
                                        <p:attrNameLst>
                                          <p:attrName>r</p:attrName>
                                        </p:attrNameLst>
                                      </p:cBhvr>
                                    </p:animRot>
                                  </p:childTnLst>
                                </p:cTn>
                              </p:par>
                              <p:par>
                                <p:cTn id="192" presetID="8" presetClass="emph" presetSubtype="0" repeatCount="2000" fill="hold" grpId="1" nodeType="withEffect">
                                  <p:stCondLst>
                                    <p:cond delay="0"/>
                                  </p:stCondLst>
                                  <p:childTnLst>
                                    <p:animRot by="21600000">
                                      <p:cBhvr>
                                        <p:cTn id="193" dur="3500" fill="hold"/>
                                        <p:tgtEl>
                                          <p:spTgt spid="42"/>
                                        </p:tgtEl>
                                        <p:attrNameLst>
                                          <p:attrName>r</p:attrName>
                                        </p:attrNameLst>
                                      </p:cBhvr>
                                    </p:animRot>
                                  </p:childTnLst>
                                </p:cTn>
                              </p:par>
                              <p:par>
                                <p:cTn id="194" presetID="6" presetClass="emph" presetSubtype="0" repeatCount="2000" autoRev="1" fill="hold" grpId="1" nodeType="withEffect">
                                  <p:stCondLst>
                                    <p:cond delay="0"/>
                                  </p:stCondLst>
                                  <p:childTnLst>
                                    <p:animScale>
                                      <p:cBhvr>
                                        <p:cTn id="195" dur="2000" fill="hold"/>
                                        <p:tgtEl>
                                          <p:spTgt spid="41"/>
                                        </p:tgtEl>
                                      </p:cBhvr>
                                      <p:by x="150000" y="150000"/>
                                    </p:animScale>
                                  </p:childTnLst>
                                </p:cTn>
                              </p:par>
                            </p:childTnLst>
                          </p:cTn>
                        </p:par>
                        <p:par>
                          <p:cTn id="196" fill="hold">
                            <p:stCondLst>
                              <p:cond delay="58500"/>
                            </p:stCondLst>
                            <p:childTnLst>
                              <p:par>
                                <p:cTn id="197" presetID="37" presetClass="entr" presetSubtype="0" fill="hold" nodeType="afterEffect">
                                  <p:stCondLst>
                                    <p:cond delay="0"/>
                                  </p:stCondLst>
                                  <p:childTnLst>
                                    <p:set>
                                      <p:cBhvr>
                                        <p:cTn id="198" dur="1" fill="hold">
                                          <p:stCondLst>
                                            <p:cond delay="0"/>
                                          </p:stCondLst>
                                        </p:cTn>
                                        <p:tgtEl>
                                          <p:spTgt spid="43"/>
                                        </p:tgtEl>
                                        <p:attrNameLst>
                                          <p:attrName>style.visibility</p:attrName>
                                        </p:attrNameLst>
                                      </p:cBhvr>
                                      <p:to>
                                        <p:strVal val="visible"/>
                                      </p:to>
                                    </p:set>
                                    <p:animEffect transition="in" filter="fade">
                                      <p:cBhvr>
                                        <p:cTn id="199" dur="1000"/>
                                        <p:tgtEl>
                                          <p:spTgt spid="43"/>
                                        </p:tgtEl>
                                      </p:cBhvr>
                                    </p:animEffect>
                                    <p:anim calcmode="lin" valueType="num">
                                      <p:cBhvr>
                                        <p:cTn id="200" dur="1000" fill="hold"/>
                                        <p:tgtEl>
                                          <p:spTgt spid="43"/>
                                        </p:tgtEl>
                                        <p:attrNameLst>
                                          <p:attrName>ppt_x</p:attrName>
                                        </p:attrNameLst>
                                      </p:cBhvr>
                                      <p:tavLst>
                                        <p:tav tm="0">
                                          <p:val>
                                            <p:strVal val="#ppt_x"/>
                                          </p:val>
                                        </p:tav>
                                        <p:tav tm="100000">
                                          <p:val>
                                            <p:strVal val="#ppt_x"/>
                                          </p:val>
                                        </p:tav>
                                      </p:tavLst>
                                    </p:anim>
                                    <p:anim calcmode="lin" valueType="num">
                                      <p:cBhvr>
                                        <p:cTn id="201" dur="900" decel="100000" fill="hold"/>
                                        <p:tgtEl>
                                          <p:spTgt spid="43"/>
                                        </p:tgtEl>
                                        <p:attrNameLst>
                                          <p:attrName>ppt_y</p:attrName>
                                        </p:attrNameLst>
                                      </p:cBhvr>
                                      <p:tavLst>
                                        <p:tav tm="0">
                                          <p:val>
                                            <p:strVal val="#ppt_y+1"/>
                                          </p:val>
                                        </p:tav>
                                        <p:tav tm="100000">
                                          <p:val>
                                            <p:strVal val="#ppt_y-.03"/>
                                          </p:val>
                                        </p:tav>
                                      </p:tavLst>
                                    </p:anim>
                                    <p:anim calcmode="lin" valueType="num">
                                      <p:cBhvr>
                                        <p:cTn id="202" dur="100" accel="100000" fill="hold">
                                          <p:stCondLst>
                                            <p:cond delay="900"/>
                                          </p:stCondLst>
                                        </p:cTn>
                                        <p:tgtEl>
                                          <p:spTgt spid="43"/>
                                        </p:tgtEl>
                                        <p:attrNameLst>
                                          <p:attrName>ppt_y</p:attrName>
                                        </p:attrNameLst>
                                      </p:cBhvr>
                                      <p:tavLst>
                                        <p:tav tm="0">
                                          <p:val>
                                            <p:strVal val="#ppt_y-.03"/>
                                          </p:val>
                                        </p:tav>
                                        <p:tav tm="100000">
                                          <p:val>
                                            <p:strVal val="#ppt_y"/>
                                          </p:val>
                                        </p:tav>
                                      </p:tavLst>
                                    </p:anim>
                                  </p:childTnLst>
                                </p:cTn>
                              </p:par>
                              <p:par>
                                <p:cTn id="203" presetID="10" presetClass="entr" presetSubtype="0" fill="hold" nodeType="withEffect">
                                  <p:stCondLst>
                                    <p:cond delay="500"/>
                                  </p:stCondLst>
                                  <p:childTnLst>
                                    <p:set>
                                      <p:cBhvr>
                                        <p:cTn id="204" dur="1" fill="hold">
                                          <p:stCondLst>
                                            <p:cond delay="0"/>
                                          </p:stCondLst>
                                        </p:cTn>
                                        <p:tgtEl>
                                          <p:spTgt spid="46"/>
                                        </p:tgtEl>
                                        <p:attrNameLst>
                                          <p:attrName>style.visibility</p:attrName>
                                        </p:attrNameLst>
                                      </p:cBhvr>
                                      <p:to>
                                        <p:strVal val="visible"/>
                                      </p:to>
                                    </p:set>
                                    <p:animEffect transition="in" filter="fade">
                                      <p:cBhvr>
                                        <p:cTn id="205" dur="500"/>
                                        <p:tgtEl>
                                          <p:spTgt spid="46"/>
                                        </p:tgtEl>
                                      </p:cBhvr>
                                    </p:animEffect>
                                  </p:childTnLst>
                                </p:cTn>
                              </p:par>
                              <p:par>
                                <p:cTn id="206" presetID="10" presetClass="entr" presetSubtype="0" fill="hold" nodeType="withEffect">
                                  <p:stCondLst>
                                    <p:cond delay="1000"/>
                                  </p:stCondLst>
                                  <p:childTnLst>
                                    <p:set>
                                      <p:cBhvr>
                                        <p:cTn id="207" dur="1" fill="hold">
                                          <p:stCondLst>
                                            <p:cond delay="0"/>
                                          </p:stCondLst>
                                        </p:cTn>
                                        <p:tgtEl>
                                          <p:spTgt spid="47"/>
                                        </p:tgtEl>
                                        <p:attrNameLst>
                                          <p:attrName>style.visibility</p:attrName>
                                        </p:attrNameLst>
                                      </p:cBhvr>
                                      <p:to>
                                        <p:strVal val="visible"/>
                                      </p:to>
                                    </p:set>
                                    <p:animEffect transition="in" filter="fade">
                                      <p:cBhvr>
                                        <p:cTn id="208" dur="500"/>
                                        <p:tgtEl>
                                          <p:spTgt spid="47"/>
                                        </p:tgtEl>
                                      </p:cBhvr>
                                    </p:animEffect>
                                  </p:childTnLst>
                                </p:cTn>
                              </p:par>
                              <p:par>
                                <p:cTn id="209" presetID="10" presetClass="entr" presetSubtype="0" fill="hold" nodeType="withEffect">
                                  <p:stCondLst>
                                    <p:cond delay="1500"/>
                                  </p:stCondLst>
                                  <p:childTnLst>
                                    <p:set>
                                      <p:cBhvr>
                                        <p:cTn id="210" dur="1" fill="hold">
                                          <p:stCondLst>
                                            <p:cond delay="0"/>
                                          </p:stCondLst>
                                        </p:cTn>
                                        <p:tgtEl>
                                          <p:spTgt spid="48"/>
                                        </p:tgtEl>
                                        <p:attrNameLst>
                                          <p:attrName>style.visibility</p:attrName>
                                        </p:attrNameLst>
                                      </p:cBhvr>
                                      <p:to>
                                        <p:strVal val="visible"/>
                                      </p:to>
                                    </p:set>
                                    <p:animEffect transition="in" filter="fade">
                                      <p:cBhvr>
                                        <p:cTn id="211"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8" grpId="1" animBg="1"/>
      <p:bldP spid="11" grpId="0" animBg="1"/>
      <p:bldP spid="11" grpId="1" animBg="1"/>
      <p:bldP spid="12" grpId="0" animBg="1"/>
      <p:bldP spid="12" grpId="1" animBg="1"/>
      <p:bldP spid="13" grpId="0" animBg="1"/>
      <p:bldP spid="13" grpId="1" animBg="1"/>
      <p:bldP spid="14" grpId="0" animBg="1"/>
      <p:bldP spid="14" grpId="1" animBg="1"/>
      <p:bldP spid="16" grpId="0" animBg="1"/>
      <p:bldP spid="17" grpId="0" animBg="1"/>
      <p:bldP spid="17" grpId="1" animBg="1"/>
      <p:bldP spid="18" grpId="0" animBg="1"/>
      <p:bldP spid="19" grpId="0" animBg="1"/>
      <p:bldP spid="19" grpId="1" animBg="1"/>
      <p:bldP spid="22" grpId="0" animBg="1"/>
      <p:bldP spid="22" grpId="1" animBg="1"/>
      <p:bldP spid="23" grpId="0" animBg="1"/>
      <p:bldP spid="23" grpId="1" animBg="1"/>
      <p:bldP spid="24" grpId="0" animBg="1"/>
      <p:bldP spid="24" grpId="1" animBg="1"/>
      <p:bldP spid="27" grpId="0" animBg="1"/>
      <p:bldP spid="27" grpId="1" animBg="1"/>
      <p:bldP spid="28" grpId="0" animBg="1"/>
      <p:bldP spid="28" grpId="1" animBg="1"/>
      <p:bldP spid="30" grpId="0" animBg="1"/>
      <p:bldP spid="30" grpId="1" animBg="1"/>
      <p:bldP spid="31" grpId="0" animBg="1"/>
      <p:bldP spid="31" grpId="1" animBg="1"/>
      <p:bldP spid="32" grpId="0" animBg="1"/>
      <p:bldP spid="32" grpId="1" animBg="1"/>
      <p:bldP spid="35" grpId="0" animBg="1"/>
      <p:bldP spid="35" grpId="1" animBg="1"/>
      <p:bldP spid="36" grpId="0" animBg="1"/>
      <p:bldP spid="36" grpId="1" animBg="1"/>
      <p:bldP spid="37" grpId="0" animBg="1"/>
      <p:bldP spid="37" grpId="1" animBg="1"/>
      <p:bldP spid="38" grpId="0" animBg="1"/>
      <p:bldP spid="38" grpId="1" animBg="1"/>
      <p:bldP spid="40" grpId="0" animBg="1"/>
      <p:bldP spid="40" grpId="1" animBg="1"/>
      <p:bldP spid="41" grpId="0" animBg="1"/>
      <p:bldP spid="41" grpId="1" animBg="1"/>
      <p:bldP spid="42" grpId="0" animBg="1"/>
      <p:bldP spid="42"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形 188" descr="扩音器">
            <a:extLst>
              <a:ext uri="{FF2B5EF4-FFF2-40B4-BE49-F238E27FC236}">
                <a16:creationId xmlns:a16="http://schemas.microsoft.com/office/drawing/2014/main" id="{DF7FED7C-0B8C-4032-A78F-D2C2DD7152B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64446" y="506328"/>
            <a:ext cx="974794" cy="974794"/>
          </a:xfrm>
          <a:prstGeom prst="rect">
            <a:avLst/>
          </a:prstGeom>
        </p:spPr>
      </p:pic>
      <p:sp>
        <p:nvSpPr>
          <p:cNvPr id="4" name="TextBox 3"/>
          <p:cNvSpPr txBox="1"/>
          <p:nvPr/>
        </p:nvSpPr>
        <p:spPr>
          <a:xfrm>
            <a:off x="2718479" y="887623"/>
            <a:ext cx="1300356" cy="646331"/>
          </a:xfrm>
          <a:prstGeom prst="rect">
            <a:avLst/>
          </a:prstGeom>
          <a:noFill/>
        </p:spPr>
        <p:txBody>
          <a:bodyPr wrap="none" rtlCol="0">
            <a:spAutoFit/>
          </a:bodyPr>
          <a:lstStyle/>
          <a:p>
            <a:r>
              <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6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Đọc</a:t>
            </a:r>
            <a:endPar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0" name="iṡlïdè">
            <a:extLst>
              <a:ext uri="{FF2B5EF4-FFF2-40B4-BE49-F238E27FC236}">
                <a16:creationId xmlns:a16="http://schemas.microsoft.com/office/drawing/2014/main" id="{E4ACF3A0-3940-4E20-9C56-A18B2E77A516}"/>
              </a:ext>
            </a:extLst>
          </p:cNvPr>
          <p:cNvSpPr/>
          <p:nvPr/>
        </p:nvSpPr>
        <p:spPr>
          <a:xfrm>
            <a:off x="702189" y="2386360"/>
            <a:ext cx="545999" cy="548317"/>
          </a:xfrm>
          <a:custGeom>
            <a:avLst/>
            <a:gdLst>
              <a:gd name="connsiteX0" fmla="*/ 93 w 595851"/>
              <a:gd name="connsiteY0" fmla="*/ 348663 h 605039"/>
              <a:gd name="connsiteX1" fmla="*/ 82820 w 595851"/>
              <a:gd name="connsiteY1" fmla="*/ 348663 h 605039"/>
              <a:gd name="connsiteX2" fmla="*/ 109188 w 595851"/>
              <a:gd name="connsiteY2" fmla="*/ 370075 h 605039"/>
              <a:gd name="connsiteX3" fmla="*/ 152548 w 595851"/>
              <a:gd name="connsiteY3" fmla="*/ 575570 h 605039"/>
              <a:gd name="connsiteX4" fmla="*/ 135093 w 595851"/>
              <a:gd name="connsiteY4" fmla="*/ 596889 h 605039"/>
              <a:gd name="connsiteX5" fmla="*/ 0 w 595851"/>
              <a:gd name="connsiteY5" fmla="*/ 596889 h 605039"/>
              <a:gd name="connsiteX6" fmla="*/ 329155 w 595851"/>
              <a:gd name="connsiteY6" fmla="*/ 0 h 605039"/>
              <a:gd name="connsiteX7" fmla="*/ 383657 w 595851"/>
              <a:gd name="connsiteY7" fmla="*/ 139414 h 605039"/>
              <a:gd name="connsiteX8" fmla="*/ 383657 w 595851"/>
              <a:gd name="connsiteY8" fmla="*/ 241656 h 605039"/>
              <a:gd name="connsiteX9" fmla="*/ 409376 w 595851"/>
              <a:gd name="connsiteY9" fmla="*/ 236280 h 605039"/>
              <a:gd name="connsiteX10" fmla="*/ 567124 w 595851"/>
              <a:gd name="connsiteY10" fmla="*/ 249257 h 605039"/>
              <a:gd name="connsiteX11" fmla="*/ 574831 w 595851"/>
              <a:gd name="connsiteY11" fmla="*/ 321374 h 605039"/>
              <a:gd name="connsiteX12" fmla="*/ 573902 w 595851"/>
              <a:gd name="connsiteY12" fmla="*/ 414811 h 605039"/>
              <a:gd name="connsiteX13" fmla="*/ 550319 w 595851"/>
              <a:gd name="connsiteY13" fmla="*/ 507321 h 605039"/>
              <a:gd name="connsiteX14" fmla="*/ 473998 w 595851"/>
              <a:gd name="connsiteY14" fmla="*/ 599831 h 605039"/>
              <a:gd name="connsiteX15" fmla="*/ 370937 w 595851"/>
              <a:gd name="connsiteY15" fmla="*/ 603168 h 605039"/>
              <a:gd name="connsiteX16" fmla="*/ 193597 w 595851"/>
              <a:gd name="connsiteY16" fmla="*/ 593528 h 605039"/>
              <a:gd name="connsiteX17" fmla="*/ 136403 w 595851"/>
              <a:gd name="connsiteY17" fmla="*/ 345197 h 605039"/>
              <a:gd name="connsiteX18" fmla="*/ 165929 w 595851"/>
              <a:gd name="connsiteY18" fmla="*/ 314886 h 605039"/>
              <a:gd name="connsiteX19" fmla="*/ 168900 w 595851"/>
              <a:gd name="connsiteY19" fmla="*/ 306914 h 605039"/>
              <a:gd name="connsiteX20" fmla="*/ 193597 w 595851"/>
              <a:gd name="connsiteY20" fmla="*/ 268167 h 605039"/>
              <a:gd name="connsiteX21" fmla="*/ 310586 w 595851"/>
              <a:gd name="connsiteY21" fmla="*/ 59696 h 605039"/>
              <a:gd name="connsiteX22" fmla="*/ 329155 w 595851"/>
              <a:gd name="connsiteY22" fmla="*/ 0 h 605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95851" h="605039">
                <a:moveTo>
                  <a:pt x="93" y="348663"/>
                </a:moveTo>
                <a:lnTo>
                  <a:pt x="82820" y="348663"/>
                </a:lnTo>
                <a:cubicBezTo>
                  <a:pt x="94797" y="348663"/>
                  <a:pt x="106682" y="358303"/>
                  <a:pt x="109188" y="370075"/>
                </a:cubicBezTo>
                <a:lnTo>
                  <a:pt x="152548" y="575570"/>
                </a:lnTo>
                <a:cubicBezTo>
                  <a:pt x="154962" y="587342"/>
                  <a:pt x="147163" y="596982"/>
                  <a:pt x="135093" y="596889"/>
                </a:cubicBezTo>
                <a:lnTo>
                  <a:pt x="0" y="596889"/>
                </a:lnTo>
                <a:close/>
                <a:moveTo>
                  <a:pt x="329155" y="0"/>
                </a:moveTo>
                <a:cubicBezTo>
                  <a:pt x="357195" y="0"/>
                  <a:pt x="423674" y="18632"/>
                  <a:pt x="383657" y="139414"/>
                </a:cubicBezTo>
                <a:cubicBezTo>
                  <a:pt x="343825" y="260196"/>
                  <a:pt x="383657" y="241656"/>
                  <a:pt x="383657" y="241656"/>
                </a:cubicBezTo>
                <a:cubicBezTo>
                  <a:pt x="392849" y="239432"/>
                  <a:pt x="401391" y="237671"/>
                  <a:pt x="409376" y="236280"/>
                </a:cubicBezTo>
                <a:cubicBezTo>
                  <a:pt x="409376" y="236280"/>
                  <a:pt x="524693" y="210511"/>
                  <a:pt x="567124" y="249257"/>
                </a:cubicBezTo>
                <a:cubicBezTo>
                  <a:pt x="601199" y="280310"/>
                  <a:pt x="574831" y="321374"/>
                  <a:pt x="574831" y="321374"/>
                </a:cubicBezTo>
                <a:cubicBezTo>
                  <a:pt x="574831" y="321374"/>
                  <a:pt x="622740" y="364014"/>
                  <a:pt x="573902" y="414811"/>
                </a:cubicBezTo>
                <a:cubicBezTo>
                  <a:pt x="573902" y="414811"/>
                  <a:pt x="605099" y="466165"/>
                  <a:pt x="550319" y="507321"/>
                </a:cubicBezTo>
                <a:cubicBezTo>
                  <a:pt x="550319" y="507321"/>
                  <a:pt x="575759" y="578140"/>
                  <a:pt x="473998" y="599831"/>
                </a:cubicBezTo>
                <a:cubicBezTo>
                  <a:pt x="444101" y="606227"/>
                  <a:pt x="406405" y="605949"/>
                  <a:pt x="370937" y="603168"/>
                </a:cubicBezTo>
                <a:cubicBezTo>
                  <a:pt x="282174" y="605022"/>
                  <a:pt x="193597" y="593528"/>
                  <a:pt x="193597" y="593528"/>
                </a:cubicBezTo>
                <a:lnTo>
                  <a:pt x="136403" y="345197"/>
                </a:lnTo>
                <a:cubicBezTo>
                  <a:pt x="153858" y="334723"/>
                  <a:pt x="162029" y="322672"/>
                  <a:pt x="165929" y="314886"/>
                </a:cubicBezTo>
                <a:cubicBezTo>
                  <a:pt x="166764" y="312476"/>
                  <a:pt x="167786" y="309695"/>
                  <a:pt x="168900" y="306914"/>
                </a:cubicBezTo>
                <a:cubicBezTo>
                  <a:pt x="173728" y="295234"/>
                  <a:pt x="181341" y="281052"/>
                  <a:pt x="193597" y="268167"/>
                </a:cubicBezTo>
                <a:cubicBezTo>
                  <a:pt x="250792" y="224322"/>
                  <a:pt x="310586" y="59696"/>
                  <a:pt x="310586" y="59696"/>
                </a:cubicBezTo>
                <a:cubicBezTo>
                  <a:pt x="310586" y="59696"/>
                  <a:pt x="301208" y="0"/>
                  <a:pt x="329155" y="0"/>
                </a:cubicBezTo>
                <a:close/>
              </a:path>
            </a:pathLst>
          </a:custGeom>
          <a:ln w="28575"/>
        </p:spPr>
        <p:style>
          <a:lnRef idx="2">
            <a:schemeClr val="accent5"/>
          </a:lnRef>
          <a:fillRef idx="1">
            <a:schemeClr val="lt1"/>
          </a:fillRef>
          <a:effectRef idx="0">
            <a:schemeClr val="accent5"/>
          </a:effectRef>
          <a:fontRef idx="minor">
            <a:schemeClr val="dk1"/>
          </a:fontRef>
        </p:style>
        <p:txBody>
          <a:bodyPr wrap="square" lIns="91440" tIns="45720" rIns="91440" bIns="45720" rtlCol="0" anchor="ctr">
            <a:norm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endParaRPr lang="en-GB" sz="2000" dirty="0">
              <a:solidFill>
                <a:prstClr val="white"/>
              </a:solidFill>
            </a:endParaRPr>
          </a:p>
        </p:txBody>
      </p:sp>
      <p:sp>
        <p:nvSpPr>
          <p:cNvPr id="14" name="Cloud Callout 13"/>
          <p:cNvSpPr/>
          <p:nvPr/>
        </p:nvSpPr>
        <p:spPr>
          <a:xfrm>
            <a:off x="3426365" y="1517174"/>
            <a:ext cx="5339270" cy="2377440"/>
          </a:xfrm>
          <a:prstGeom prst="cloudCallou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3200" dirty="0" err="1">
                <a:solidFill>
                  <a:schemeClr val="bg2">
                    <a:lumMod val="10000"/>
                  </a:schemeClr>
                </a:solidFill>
                <a:latin typeface="Times New Roman" pitchFamily="18" charset="0"/>
                <a:ea typeface="Calibri" pitchFamily="34" charset="0"/>
                <a:cs typeface="Times New Roman" pitchFamily="18" charset="0"/>
              </a:rPr>
              <a:t>Chúng</a:t>
            </a:r>
            <a:r>
              <a:rPr lang="en-US" sz="3200" dirty="0">
                <a:solidFill>
                  <a:schemeClr val="bg2">
                    <a:lumMod val="10000"/>
                  </a:schemeClr>
                </a:solidFill>
                <a:latin typeface="Times New Roman" pitchFamily="18" charset="0"/>
                <a:ea typeface="Calibri" pitchFamily="34" charset="0"/>
                <a:cs typeface="Times New Roman" pitchFamily="18" charset="0"/>
              </a:rPr>
              <a:t> ta </a:t>
            </a:r>
            <a:r>
              <a:rPr lang="en-US" sz="3200" dirty="0" err="1">
                <a:solidFill>
                  <a:schemeClr val="bg2">
                    <a:lumMod val="10000"/>
                  </a:schemeClr>
                </a:solidFill>
                <a:latin typeface="Times New Roman" pitchFamily="18" charset="0"/>
                <a:ea typeface="Calibri" pitchFamily="34" charset="0"/>
                <a:cs typeface="Times New Roman" pitchFamily="18" charset="0"/>
              </a:rPr>
              <a:t>nên</a:t>
            </a:r>
            <a:r>
              <a:rPr lang="en-US" sz="3200" dirty="0">
                <a:solidFill>
                  <a:schemeClr val="bg2">
                    <a:lumMod val="10000"/>
                  </a:schemeClr>
                </a:solidFill>
                <a:latin typeface="Times New Roman" pitchFamily="18" charset="0"/>
                <a:ea typeface="Calibri" pitchFamily="34" charset="0"/>
                <a:cs typeface="Times New Roman" pitchFamily="18" charset="0"/>
              </a:rPr>
              <a:t> </a:t>
            </a:r>
            <a:r>
              <a:rPr lang="en-US" sz="3200" dirty="0" err="1">
                <a:solidFill>
                  <a:schemeClr val="bg2">
                    <a:lumMod val="10000"/>
                  </a:schemeClr>
                </a:solidFill>
                <a:latin typeface="Times New Roman" pitchFamily="18" charset="0"/>
                <a:ea typeface="Calibri" pitchFamily="34" charset="0"/>
                <a:cs typeface="Times New Roman" pitchFamily="18" charset="0"/>
              </a:rPr>
              <a:t>đọc</a:t>
            </a:r>
            <a:r>
              <a:rPr lang="en-US" sz="3200" dirty="0">
                <a:solidFill>
                  <a:schemeClr val="bg2">
                    <a:lumMod val="10000"/>
                  </a:schemeClr>
                </a:solidFill>
                <a:latin typeface="Times New Roman" pitchFamily="18" charset="0"/>
                <a:ea typeface="Calibri" pitchFamily="34" charset="0"/>
                <a:cs typeface="Times New Roman" pitchFamily="18" charset="0"/>
              </a:rPr>
              <a:t> </a:t>
            </a:r>
            <a:r>
              <a:rPr lang="en-US" sz="3200" dirty="0" err="1">
                <a:solidFill>
                  <a:schemeClr val="bg2">
                    <a:lumMod val="10000"/>
                  </a:schemeClr>
                </a:solidFill>
                <a:latin typeface="Times New Roman" pitchFamily="18" charset="0"/>
                <a:ea typeface="Calibri" pitchFamily="34" charset="0"/>
                <a:cs typeface="Times New Roman" pitchFamily="18" charset="0"/>
              </a:rPr>
              <a:t>văn</a:t>
            </a:r>
            <a:r>
              <a:rPr lang="en-US" sz="3200" dirty="0">
                <a:solidFill>
                  <a:schemeClr val="bg2">
                    <a:lumMod val="10000"/>
                  </a:schemeClr>
                </a:solidFill>
                <a:latin typeface="Times New Roman" pitchFamily="18" charset="0"/>
                <a:ea typeface="Calibri" pitchFamily="34" charset="0"/>
                <a:cs typeface="Times New Roman" pitchFamily="18" charset="0"/>
              </a:rPr>
              <a:t> </a:t>
            </a:r>
            <a:r>
              <a:rPr lang="en-US" sz="3200" dirty="0" err="1">
                <a:solidFill>
                  <a:schemeClr val="bg2">
                    <a:lumMod val="10000"/>
                  </a:schemeClr>
                </a:solidFill>
                <a:latin typeface="Times New Roman" pitchFamily="18" charset="0"/>
                <a:ea typeface="Calibri" pitchFamily="34" charset="0"/>
                <a:cs typeface="Times New Roman" pitchFamily="18" charset="0"/>
              </a:rPr>
              <a:t>bản</a:t>
            </a:r>
            <a:r>
              <a:rPr lang="en-US" sz="3200" dirty="0">
                <a:solidFill>
                  <a:schemeClr val="bg2">
                    <a:lumMod val="10000"/>
                  </a:schemeClr>
                </a:solidFill>
                <a:latin typeface="Times New Roman" pitchFamily="18" charset="0"/>
                <a:ea typeface="Calibri" pitchFamily="34" charset="0"/>
                <a:cs typeface="Times New Roman" pitchFamily="18" charset="0"/>
              </a:rPr>
              <a:t> </a:t>
            </a:r>
            <a:r>
              <a:rPr lang="en-US" sz="3200" dirty="0" err="1">
                <a:solidFill>
                  <a:schemeClr val="bg2">
                    <a:lumMod val="10000"/>
                  </a:schemeClr>
                </a:solidFill>
                <a:latin typeface="Times New Roman" pitchFamily="18" charset="0"/>
                <a:ea typeface="Calibri" pitchFamily="34" charset="0"/>
                <a:cs typeface="Times New Roman" pitchFamily="18" charset="0"/>
              </a:rPr>
              <a:t>này</a:t>
            </a:r>
            <a:r>
              <a:rPr lang="en-US" sz="3200" dirty="0">
                <a:solidFill>
                  <a:schemeClr val="bg2">
                    <a:lumMod val="10000"/>
                  </a:schemeClr>
                </a:solidFill>
                <a:latin typeface="Times New Roman" pitchFamily="18" charset="0"/>
                <a:ea typeface="Calibri" pitchFamily="34" charset="0"/>
                <a:cs typeface="Times New Roman" pitchFamily="18" charset="0"/>
              </a:rPr>
              <a:t> </a:t>
            </a:r>
            <a:r>
              <a:rPr lang="en-US" sz="3200" dirty="0" err="1">
                <a:solidFill>
                  <a:schemeClr val="bg2">
                    <a:lumMod val="10000"/>
                  </a:schemeClr>
                </a:solidFill>
                <a:latin typeface="Times New Roman" pitchFamily="18" charset="0"/>
                <a:ea typeface="Calibri" pitchFamily="34" charset="0"/>
                <a:cs typeface="Times New Roman" pitchFamily="18" charset="0"/>
              </a:rPr>
              <a:t>với</a:t>
            </a:r>
            <a:r>
              <a:rPr lang="en-US" sz="3200" dirty="0">
                <a:solidFill>
                  <a:schemeClr val="bg2">
                    <a:lumMod val="10000"/>
                  </a:schemeClr>
                </a:solidFill>
                <a:latin typeface="Times New Roman" pitchFamily="18" charset="0"/>
                <a:ea typeface="Calibri" pitchFamily="34" charset="0"/>
                <a:cs typeface="Times New Roman" pitchFamily="18" charset="0"/>
              </a:rPr>
              <a:t> </a:t>
            </a:r>
            <a:r>
              <a:rPr lang="en-US" sz="3200" dirty="0" err="1">
                <a:solidFill>
                  <a:schemeClr val="bg2">
                    <a:lumMod val="10000"/>
                  </a:schemeClr>
                </a:solidFill>
                <a:latin typeface="Times New Roman" pitchFamily="18" charset="0"/>
                <a:ea typeface="Calibri" pitchFamily="34" charset="0"/>
                <a:cs typeface="Times New Roman" pitchFamily="18" charset="0"/>
              </a:rPr>
              <a:t>giọng</a:t>
            </a:r>
            <a:r>
              <a:rPr lang="en-US" sz="3200" dirty="0">
                <a:solidFill>
                  <a:schemeClr val="bg2">
                    <a:lumMod val="10000"/>
                  </a:schemeClr>
                </a:solidFill>
                <a:latin typeface="Times New Roman" pitchFamily="18" charset="0"/>
                <a:ea typeface="Calibri" pitchFamily="34" charset="0"/>
                <a:cs typeface="Times New Roman" pitchFamily="18" charset="0"/>
              </a:rPr>
              <a:t> </a:t>
            </a:r>
            <a:r>
              <a:rPr lang="en-US" sz="3200" dirty="0" err="1">
                <a:solidFill>
                  <a:schemeClr val="bg2">
                    <a:lumMod val="10000"/>
                  </a:schemeClr>
                </a:solidFill>
                <a:latin typeface="Times New Roman" pitchFamily="18" charset="0"/>
                <a:ea typeface="Calibri" pitchFamily="34" charset="0"/>
                <a:cs typeface="Times New Roman" pitchFamily="18" charset="0"/>
              </a:rPr>
              <a:t>điệu</a:t>
            </a:r>
            <a:r>
              <a:rPr lang="en-US" sz="3200" dirty="0">
                <a:solidFill>
                  <a:schemeClr val="bg2">
                    <a:lumMod val="10000"/>
                  </a:schemeClr>
                </a:solidFill>
                <a:latin typeface="Times New Roman" pitchFamily="18" charset="0"/>
                <a:ea typeface="Calibri" pitchFamily="34" charset="0"/>
                <a:cs typeface="Times New Roman" pitchFamily="18" charset="0"/>
              </a:rPr>
              <a:t> </a:t>
            </a:r>
            <a:r>
              <a:rPr lang="en-US" sz="3200" dirty="0" err="1">
                <a:solidFill>
                  <a:schemeClr val="bg2">
                    <a:lumMod val="10000"/>
                  </a:schemeClr>
                </a:solidFill>
                <a:latin typeface="Times New Roman" pitchFamily="18" charset="0"/>
                <a:ea typeface="Calibri" pitchFamily="34" charset="0"/>
                <a:cs typeface="Times New Roman" pitchFamily="18" charset="0"/>
              </a:rPr>
              <a:t>như</a:t>
            </a:r>
            <a:r>
              <a:rPr lang="en-US" sz="3200" dirty="0">
                <a:solidFill>
                  <a:schemeClr val="bg2">
                    <a:lumMod val="10000"/>
                  </a:schemeClr>
                </a:solidFill>
                <a:latin typeface="Times New Roman" pitchFamily="18" charset="0"/>
                <a:ea typeface="Calibri" pitchFamily="34" charset="0"/>
                <a:cs typeface="Times New Roman" pitchFamily="18" charset="0"/>
              </a:rPr>
              <a:t> </a:t>
            </a:r>
            <a:r>
              <a:rPr lang="en-US" sz="3200" dirty="0" err="1">
                <a:solidFill>
                  <a:schemeClr val="bg2">
                    <a:lumMod val="10000"/>
                  </a:schemeClr>
                </a:solidFill>
                <a:latin typeface="Times New Roman" pitchFamily="18" charset="0"/>
                <a:ea typeface="Calibri" pitchFamily="34" charset="0"/>
                <a:cs typeface="Times New Roman" pitchFamily="18" charset="0"/>
              </a:rPr>
              <a:t>thế</a:t>
            </a:r>
            <a:r>
              <a:rPr lang="en-US" sz="3200" dirty="0">
                <a:solidFill>
                  <a:schemeClr val="bg2">
                    <a:lumMod val="10000"/>
                  </a:schemeClr>
                </a:solidFill>
                <a:latin typeface="Times New Roman" pitchFamily="18" charset="0"/>
                <a:ea typeface="Calibri" pitchFamily="34" charset="0"/>
                <a:cs typeface="Times New Roman" pitchFamily="18" charset="0"/>
              </a:rPr>
              <a:t> </a:t>
            </a:r>
            <a:r>
              <a:rPr lang="en-US" sz="3200" dirty="0" err="1">
                <a:solidFill>
                  <a:schemeClr val="bg2">
                    <a:lumMod val="10000"/>
                  </a:schemeClr>
                </a:solidFill>
                <a:latin typeface="Times New Roman" pitchFamily="18" charset="0"/>
                <a:ea typeface="Calibri" pitchFamily="34" charset="0"/>
                <a:cs typeface="Times New Roman" pitchFamily="18" charset="0"/>
              </a:rPr>
              <a:t>nào</a:t>
            </a:r>
            <a:r>
              <a:rPr lang="en-US" sz="3200" dirty="0">
                <a:solidFill>
                  <a:schemeClr val="bg2">
                    <a:lumMod val="10000"/>
                  </a:schemeClr>
                </a:solidFill>
                <a:latin typeface="Times New Roman" pitchFamily="18" charset="0"/>
                <a:ea typeface="Calibri" pitchFamily="34" charset="0"/>
                <a:cs typeface="Times New Roman" pitchFamily="18" charset="0"/>
              </a:rPr>
              <a:t>?</a:t>
            </a:r>
            <a:endParaRPr lang="en-US" sz="3200" dirty="0">
              <a:solidFill>
                <a:schemeClr val="bg2">
                  <a:lumMod val="10000"/>
                </a:schemeClr>
              </a:solidFill>
              <a:latin typeface="Times New Roman" pitchFamily="18" charset="0"/>
              <a:cs typeface="Times New Roman" pitchFamily="18" charset="0"/>
            </a:endParaRPr>
          </a:p>
        </p:txBody>
      </p:sp>
      <p:sp>
        <p:nvSpPr>
          <p:cNvPr id="15" name="TextBox 14"/>
          <p:cNvSpPr txBox="1"/>
          <p:nvPr/>
        </p:nvSpPr>
        <p:spPr>
          <a:xfrm>
            <a:off x="2509420" y="186690"/>
            <a:ext cx="3741409" cy="646331"/>
          </a:xfrm>
          <a:prstGeom prst="rect">
            <a:avLst/>
          </a:prstGeom>
          <a:noFill/>
        </p:spPr>
        <p:txBody>
          <a:bodyPr wrap="none" rtlCol="0">
            <a:spAutoFit/>
          </a:bodyPr>
          <a:lstStyle/>
          <a:p>
            <a:r>
              <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1. </a:t>
            </a:r>
            <a:r>
              <a:rPr lang="en-US" sz="36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Tìm</a:t>
            </a:r>
            <a:r>
              <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6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hiểu</a:t>
            </a:r>
            <a:r>
              <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6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chung</a:t>
            </a:r>
            <a:endPar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6" name="五角星 9"/>
          <p:cNvSpPr/>
          <p:nvPr/>
        </p:nvSpPr>
        <p:spPr>
          <a:xfrm>
            <a:off x="10314781" y="2536936"/>
            <a:ext cx="337603" cy="337916"/>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1905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7" name="五角星 11"/>
          <p:cNvSpPr/>
          <p:nvPr/>
        </p:nvSpPr>
        <p:spPr>
          <a:xfrm>
            <a:off x="12005828" y="5042600"/>
            <a:ext cx="124114" cy="124229"/>
          </a:xfrm>
          <a:prstGeom prst="star5">
            <a:avLst>
              <a:gd name="adj" fmla="val 23926"/>
              <a:gd name="hf" fmla="val 105146"/>
              <a:gd name="vf" fmla="val 110557"/>
            </a:avLst>
          </a:prstGeom>
          <a:solidFill>
            <a:srgbClr val="FFFF00"/>
          </a:solid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8" name="五角星 7"/>
          <p:cNvSpPr/>
          <p:nvPr/>
        </p:nvSpPr>
        <p:spPr>
          <a:xfrm rot="19938392">
            <a:off x="10634928" y="3014422"/>
            <a:ext cx="485929" cy="486379"/>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9" name="五角星 10"/>
          <p:cNvSpPr/>
          <p:nvPr/>
        </p:nvSpPr>
        <p:spPr>
          <a:xfrm>
            <a:off x="11943770" y="4190607"/>
            <a:ext cx="248230" cy="24846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20" name="五角星 8"/>
          <p:cNvSpPr/>
          <p:nvPr/>
        </p:nvSpPr>
        <p:spPr>
          <a:xfrm rot="19967404">
            <a:off x="10943525" y="614399"/>
            <a:ext cx="610625" cy="611191"/>
          </a:xfrm>
          <a:prstGeom prst="star5">
            <a:avLst>
              <a:gd name="adj" fmla="val 23926"/>
              <a:gd name="hf" fmla="val 105146"/>
              <a:gd name="vf" fmla="val 110557"/>
            </a:avLst>
          </a:prstGeom>
          <a:blipFill dpi="0" rotWithShape="1">
            <a:blip r:embed="rId6">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21" name="五角星 12"/>
          <p:cNvSpPr/>
          <p:nvPr/>
        </p:nvSpPr>
        <p:spPr>
          <a:xfrm rot="19922997">
            <a:off x="11667761" y="3488304"/>
            <a:ext cx="191555" cy="191732"/>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22" name="Picture 5" descr="C:\Users\Administrator\Desktop\小鸟.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156680" y="1802128"/>
            <a:ext cx="1112140" cy="1183180"/>
          </a:xfrm>
          <a:prstGeom prst="rect">
            <a:avLst/>
          </a:prstGeom>
          <a:noFill/>
          <a:extLst>
            <a:ext uri="{909E8E84-426E-40DD-AFC4-6F175D3DCCD1}">
              <a14:hiddenFill xmlns:a14="http://schemas.microsoft.com/office/drawing/2010/main">
                <a:solidFill>
                  <a:srgbClr val="FFFFFF"/>
                </a:solidFill>
              </a14:hiddenFill>
            </a:ext>
          </a:extLst>
        </p:spPr>
      </p:pic>
      <p:sp>
        <p:nvSpPr>
          <p:cNvPr id="24" name="五角星 5"/>
          <p:cNvSpPr/>
          <p:nvPr/>
        </p:nvSpPr>
        <p:spPr>
          <a:xfrm rot="21380687">
            <a:off x="7943286" y="191347"/>
            <a:ext cx="610625" cy="611191"/>
          </a:xfrm>
          <a:prstGeom prst="star5">
            <a:avLst>
              <a:gd name="adj" fmla="val 23926"/>
              <a:gd name="hf" fmla="val 105146"/>
              <a:gd name="vf" fmla="val 110557"/>
            </a:avLst>
          </a:prstGeom>
          <a:blipFill dpi="0" rotWithShape="1">
            <a:blip r:embed="rId6">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25" name="五角星 6"/>
          <p:cNvSpPr/>
          <p:nvPr/>
        </p:nvSpPr>
        <p:spPr>
          <a:xfrm rot="19938392">
            <a:off x="9633029" y="240095"/>
            <a:ext cx="485929" cy="486379"/>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26" name="图片 8" descr="6fc417983c9675ce1b60e983870aeb8a"/>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05266" y="4013326"/>
            <a:ext cx="2240280" cy="2578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图片 1"/>
          <p:cNvPicPr>
            <a:picLocks noChangeAspect="1"/>
          </p:cNvPicPr>
          <p:nvPr/>
        </p:nvPicPr>
        <p:blipFill rotWithShape="1">
          <a:blip r:embed="rId9" cstate="print">
            <a:extLst>
              <a:ext uri="{28A0092B-C50C-407E-A947-70E740481C1C}">
                <a14:useLocalDpi xmlns:a14="http://schemas.microsoft.com/office/drawing/2010/main" val="0"/>
              </a:ext>
            </a:extLst>
          </a:blip>
          <a:srcRect l="32760" r="8347"/>
          <a:stretch>
            <a:fillRect/>
          </a:stretch>
        </p:blipFill>
        <p:spPr>
          <a:xfrm flipH="1">
            <a:off x="-184045" y="393621"/>
            <a:ext cx="2687293" cy="1970456"/>
          </a:xfrm>
          <a:prstGeom prst="rect">
            <a:avLst/>
          </a:prstGeom>
        </p:spPr>
      </p:pic>
    </p:spTree>
    <p:extLst>
      <p:ext uri="{BB962C8B-B14F-4D97-AF65-F5344CB8AC3E}">
        <p14:creationId xmlns:p14="http://schemas.microsoft.com/office/powerpoint/2010/main" val="4241671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dissolve">
                                      <p:cBhvr>
                                        <p:cTn id="12" dur="500"/>
                                        <p:tgtEl>
                                          <p:spTgt spid="15"/>
                                        </p:tgtEl>
                                      </p:cBhvr>
                                    </p:animEffect>
                                  </p:childTnLst>
                                </p:cTn>
                              </p:par>
                              <p:par>
                                <p:cTn id="13" presetID="2" presetClass="entr" presetSubtype="1" fill="hold" grpId="0" nodeType="withEffect">
                                  <p:stCondLst>
                                    <p:cond delay="25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750" fill="hold"/>
                                        <p:tgtEl>
                                          <p:spTgt spid="16"/>
                                        </p:tgtEl>
                                        <p:attrNameLst>
                                          <p:attrName>ppt_x</p:attrName>
                                        </p:attrNameLst>
                                      </p:cBhvr>
                                      <p:tavLst>
                                        <p:tav tm="0">
                                          <p:val>
                                            <p:strVal val="#ppt_x"/>
                                          </p:val>
                                        </p:tav>
                                        <p:tav tm="100000">
                                          <p:val>
                                            <p:strVal val="#ppt_x"/>
                                          </p:val>
                                        </p:tav>
                                      </p:tavLst>
                                    </p:anim>
                                    <p:anim calcmode="lin" valueType="num">
                                      <p:cBhvr additive="base">
                                        <p:cTn id="16" dur="750" fill="hold"/>
                                        <p:tgtEl>
                                          <p:spTgt spid="16"/>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25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750" fill="hold"/>
                                        <p:tgtEl>
                                          <p:spTgt spid="17"/>
                                        </p:tgtEl>
                                        <p:attrNameLst>
                                          <p:attrName>ppt_x</p:attrName>
                                        </p:attrNameLst>
                                      </p:cBhvr>
                                      <p:tavLst>
                                        <p:tav tm="0">
                                          <p:val>
                                            <p:strVal val="#ppt_x"/>
                                          </p:val>
                                        </p:tav>
                                        <p:tav tm="100000">
                                          <p:val>
                                            <p:strVal val="#ppt_x"/>
                                          </p:val>
                                        </p:tav>
                                      </p:tavLst>
                                    </p:anim>
                                    <p:anim calcmode="lin" valueType="num">
                                      <p:cBhvr additive="base">
                                        <p:cTn id="20" dur="750" fill="hold"/>
                                        <p:tgtEl>
                                          <p:spTgt spid="17"/>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750" fill="hold"/>
                                        <p:tgtEl>
                                          <p:spTgt spid="18"/>
                                        </p:tgtEl>
                                        <p:attrNameLst>
                                          <p:attrName>ppt_x</p:attrName>
                                        </p:attrNameLst>
                                      </p:cBhvr>
                                      <p:tavLst>
                                        <p:tav tm="0">
                                          <p:val>
                                            <p:strVal val="#ppt_x"/>
                                          </p:val>
                                        </p:tav>
                                        <p:tav tm="100000">
                                          <p:val>
                                            <p:strVal val="#ppt_x"/>
                                          </p:val>
                                        </p:tav>
                                      </p:tavLst>
                                    </p:anim>
                                    <p:anim calcmode="lin" valueType="num">
                                      <p:cBhvr additive="base">
                                        <p:cTn id="24" dur="750" fill="hold"/>
                                        <p:tgtEl>
                                          <p:spTgt spid="18"/>
                                        </p:tgtEl>
                                        <p:attrNameLst>
                                          <p:attrName>ppt_y</p:attrName>
                                        </p:attrNameLst>
                                      </p:cBhvr>
                                      <p:tavLst>
                                        <p:tav tm="0">
                                          <p:val>
                                            <p:strVal val="0-#ppt_h/2"/>
                                          </p:val>
                                        </p:tav>
                                        <p:tav tm="100000">
                                          <p:val>
                                            <p:strVal val="#ppt_y"/>
                                          </p:val>
                                        </p:tav>
                                      </p:tavLst>
                                    </p:anim>
                                  </p:childTnLst>
                                </p:cTn>
                              </p:par>
                              <p:par>
                                <p:cTn id="25" presetID="2" presetClass="entr" presetSubtype="1"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additive="base">
                                        <p:cTn id="27" dur="500" fill="hold"/>
                                        <p:tgtEl>
                                          <p:spTgt spid="19"/>
                                        </p:tgtEl>
                                        <p:attrNameLst>
                                          <p:attrName>ppt_x</p:attrName>
                                        </p:attrNameLst>
                                      </p:cBhvr>
                                      <p:tavLst>
                                        <p:tav tm="0">
                                          <p:val>
                                            <p:strVal val="#ppt_x"/>
                                          </p:val>
                                        </p:tav>
                                        <p:tav tm="100000">
                                          <p:val>
                                            <p:strVal val="#ppt_x"/>
                                          </p:val>
                                        </p:tav>
                                      </p:tavLst>
                                    </p:anim>
                                    <p:anim calcmode="lin" valueType="num">
                                      <p:cBhvr additive="base">
                                        <p:cTn id="28" dur="500" fill="hold"/>
                                        <p:tgtEl>
                                          <p:spTgt spid="19"/>
                                        </p:tgtEl>
                                        <p:attrNameLst>
                                          <p:attrName>ppt_y</p:attrName>
                                        </p:attrNameLst>
                                      </p:cBhvr>
                                      <p:tavLst>
                                        <p:tav tm="0">
                                          <p:val>
                                            <p:strVal val="0-#ppt_h/2"/>
                                          </p:val>
                                        </p:tav>
                                        <p:tav tm="100000">
                                          <p:val>
                                            <p:strVal val="#ppt_y"/>
                                          </p:val>
                                        </p:tav>
                                      </p:tavLst>
                                    </p:anim>
                                  </p:childTnLst>
                                </p:cTn>
                              </p:par>
                              <p:par>
                                <p:cTn id="29" presetID="8" presetClass="emph" presetSubtype="0" repeatCount="2000" fill="hold" grpId="1" nodeType="withEffect">
                                  <p:stCondLst>
                                    <p:cond delay="0"/>
                                  </p:stCondLst>
                                  <p:childTnLst>
                                    <p:animRot by="-21600000">
                                      <p:cBhvr>
                                        <p:cTn id="30" dur="3500" fill="hold"/>
                                        <p:tgtEl>
                                          <p:spTgt spid="18"/>
                                        </p:tgtEl>
                                        <p:attrNameLst>
                                          <p:attrName>r</p:attrName>
                                        </p:attrNameLst>
                                      </p:cBhvr>
                                    </p:animRot>
                                  </p:childTnLst>
                                </p:cTn>
                              </p:par>
                              <p:par>
                                <p:cTn id="31" presetID="8" presetClass="emph" presetSubtype="0" repeatCount="2000" fill="hold" grpId="1" nodeType="withEffect">
                                  <p:stCondLst>
                                    <p:cond delay="0"/>
                                  </p:stCondLst>
                                  <p:childTnLst>
                                    <p:animRot by="-21600000">
                                      <p:cBhvr>
                                        <p:cTn id="32" dur="3500" fill="hold"/>
                                        <p:tgtEl>
                                          <p:spTgt spid="19"/>
                                        </p:tgtEl>
                                        <p:attrNameLst>
                                          <p:attrName>r</p:attrName>
                                        </p:attrNameLst>
                                      </p:cBhvr>
                                    </p:animRot>
                                  </p:childTnLst>
                                </p:cTn>
                              </p:par>
                              <p:par>
                                <p:cTn id="33" presetID="2" presetClass="entr" presetSubtype="1"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additive="base">
                                        <p:cTn id="35" dur="500" fill="hold"/>
                                        <p:tgtEl>
                                          <p:spTgt spid="20"/>
                                        </p:tgtEl>
                                        <p:attrNameLst>
                                          <p:attrName>ppt_x</p:attrName>
                                        </p:attrNameLst>
                                      </p:cBhvr>
                                      <p:tavLst>
                                        <p:tav tm="0">
                                          <p:val>
                                            <p:strVal val="#ppt_x"/>
                                          </p:val>
                                        </p:tav>
                                        <p:tav tm="100000">
                                          <p:val>
                                            <p:strVal val="#ppt_x"/>
                                          </p:val>
                                        </p:tav>
                                      </p:tavLst>
                                    </p:anim>
                                    <p:anim calcmode="lin" valueType="num">
                                      <p:cBhvr additive="base">
                                        <p:cTn id="36" dur="500" fill="hold"/>
                                        <p:tgtEl>
                                          <p:spTgt spid="20"/>
                                        </p:tgtEl>
                                        <p:attrNameLst>
                                          <p:attrName>ppt_y</p:attrName>
                                        </p:attrNameLst>
                                      </p:cBhvr>
                                      <p:tavLst>
                                        <p:tav tm="0">
                                          <p:val>
                                            <p:strVal val="0-#ppt_h/2"/>
                                          </p:val>
                                        </p:tav>
                                        <p:tav tm="100000">
                                          <p:val>
                                            <p:strVal val="#ppt_y"/>
                                          </p:val>
                                        </p:tav>
                                      </p:tavLst>
                                    </p:anim>
                                  </p:childTnLst>
                                </p:cTn>
                              </p:par>
                              <p:par>
                                <p:cTn id="37" presetID="2" presetClass="entr" presetSubtype="1" fill="hold" grpId="0" nodeType="withEffect">
                                  <p:stCondLst>
                                    <p:cond delay="250"/>
                                  </p:stCondLst>
                                  <p:childTnLst>
                                    <p:set>
                                      <p:cBhvr>
                                        <p:cTn id="38" dur="1" fill="hold">
                                          <p:stCondLst>
                                            <p:cond delay="0"/>
                                          </p:stCondLst>
                                        </p:cTn>
                                        <p:tgtEl>
                                          <p:spTgt spid="21"/>
                                        </p:tgtEl>
                                        <p:attrNameLst>
                                          <p:attrName>style.visibility</p:attrName>
                                        </p:attrNameLst>
                                      </p:cBhvr>
                                      <p:to>
                                        <p:strVal val="visible"/>
                                      </p:to>
                                    </p:set>
                                    <p:anim calcmode="lin" valueType="num">
                                      <p:cBhvr additive="base">
                                        <p:cTn id="39" dur="500" fill="hold"/>
                                        <p:tgtEl>
                                          <p:spTgt spid="21"/>
                                        </p:tgtEl>
                                        <p:attrNameLst>
                                          <p:attrName>ppt_x</p:attrName>
                                        </p:attrNameLst>
                                      </p:cBhvr>
                                      <p:tavLst>
                                        <p:tav tm="0">
                                          <p:val>
                                            <p:strVal val="#ppt_x"/>
                                          </p:val>
                                        </p:tav>
                                        <p:tav tm="100000">
                                          <p:val>
                                            <p:strVal val="#ppt_x"/>
                                          </p:val>
                                        </p:tav>
                                      </p:tavLst>
                                    </p:anim>
                                    <p:anim calcmode="lin" valueType="num">
                                      <p:cBhvr additive="base">
                                        <p:cTn id="40" dur="500" fill="hold"/>
                                        <p:tgtEl>
                                          <p:spTgt spid="21"/>
                                        </p:tgtEl>
                                        <p:attrNameLst>
                                          <p:attrName>ppt_y</p:attrName>
                                        </p:attrNameLst>
                                      </p:cBhvr>
                                      <p:tavLst>
                                        <p:tav tm="0">
                                          <p:val>
                                            <p:strVal val="0-#ppt_h/2"/>
                                          </p:val>
                                        </p:tav>
                                        <p:tav tm="100000">
                                          <p:val>
                                            <p:strVal val="#ppt_y"/>
                                          </p:val>
                                        </p:tav>
                                      </p:tavLst>
                                    </p:anim>
                                  </p:childTnLst>
                                </p:cTn>
                              </p:par>
                            </p:childTnLst>
                          </p:cTn>
                        </p:par>
                        <p:par>
                          <p:cTn id="41" fill="hold">
                            <p:stCondLst>
                              <p:cond delay="7000"/>
                            </p:stCondLst>
                            <p:childTnLst>
                              <p:par>
                                <p:cTn id="42" presetID="2" presetClass="entr" presetSubtype="2" fill="hold" nodeType="afterEffect">
                                  <p:stCondLst>
                                    <p:cond delay="0"/>
                                  </p:stCondLst>
                                  <p:childTnLst>
                                    <p:set>
                                      <p:cBhvr>
                                        <p:cTn id="43" dur="1" fill="hold">
                                          <p:stCondLst>
                                            <p:cond delay="0"/>
                                          </p:stCondLst>
                                        </p:cTn>
                                        <p:tgtEl>
                                          <p:spTgt spid="22"/>
                                        </p:tgtEl>
                                        <p:attrNameLst>
                                          <p:attrName>style.visibility</p:attrName>
                                        </p:attrNameLst>
                                      </p:cBhvr>
                                      <p:to>
                                        <p:strVal val="visible"/>
                                      </p:to>
                                    </p:set>
                                    <p:anim calcmode="lin" valueType="num">
                                      <p:cBhvr additive="base">
                                        <p:cTn id="44" dur="500" fill="hold"/>
                                        <p:tgtEl>
                                          <p:spTgt spid="22"/>
                                        </p:tgtEl>
                                        <p:attrNameLst>
                                          <p:attrName>ppt_x</p:attrName>
                                        </p:attrNameLst>
                                      </p:cBhvr>
                                      <p:tavLst>
                                        <p:tav tm="0">
                                          <p:val>
                                            <p:strVal val="1+#ppt_w/2"/>
                                          </p:val>
                                        </p:tav>
                                        <p:tav tm="100000">
                                          <p:val>
                                            <p:strVal val="#ppt_x"/>
                                          </p:val>
                                        </p:tav>
                                      </p:tavLst>
                                    </p:anim>
                                    <p:anim calcmode="lin" valueType="num">
                                      <p:cBhvr additive="base">
                                        <p:cTn id="45" dur="500" fill="hold"/>
                                        <p:tgtEl>
                                          <p:spTgt spid="22"/>
                                        </p:tgtEl>
                                        <p:attrNameLst>
                                          <p:attrName>ppt_y</p:attrName>
                                        </p:attrNameLst>
                                      </p:cBhvr>
                                      <p:tavLst>
                                        <p:tav tm="0">
                                          <p:val>
                                            <p:strVal val="#ppt_y"/>
                                          </p:val>
                                        </p:tav>
                                        <p:tav tm="100000">
                                          <p:val>
                                            <p:strVal val="#ppt_y"/>
                                          </p:val>
                                        </p:tav>
                                      </p:tavLst>
                                    </p:anim>
                                  </p:childTnLst>
                                </p:cTn>
                              </p:par>
                              <p:par>
                                <p:cTn id="46" presetID="0" presetClass="path" presetSubtype="0" accel="50000" decel="50000" fill="hold" nodeType="withEffect">
                                  <p:stCondLst>
                                    <p:cond delay="500"/>
                                  </p:stCondLst>
                                  <p:childTnLst>
                                    <p:animMotion origin="layout" path="M -0.03607 0.15787 C -0.04623 0.15903 -0.05508 0.1625 -0.06498 0.16366 C -0.07513 0.1676 -0.08451 0.16806 -0.09532 0.16945 C -0.18894 0.1676 -0.19076 0.17778 -0.24388 0.16042 C -0.24948 0.15556 -0.25065 0.15162 -0.25573 0.14468 C -0.2638 0.13426 -0.27227 0.12338 -0.2836 0.11945 C -0.3125 0.09445 -0.37917 0.1044 -0.40013 0.10394 C -0.4086 0.10139 -0.41745 0.1 -0.42617 0.09723 C -0.43164 0.09561 -0.43672 0.09283 -0.44219 0.09144 C -0.44987 0.08774 -0.45847 0.08357 -0.46667 0.08172 C -0.47943 0.07338 -0.49258 0.0669 -0.50638 0.06158 C -0.51133 0.05996 -0.51537 0.05672 -0.51979 0.05417 C -0.5306 0.04862 -0.5431 0.04422 -0.55443 0.0419 C -0.5806 0.0426 -0.60612 0.04422 -0.63203 0.04329 C -0.64388 0.03797 -0.6556 0.0338 -0.66667 0.02639 C -0.67162 0.02292 -0.67657 0.01968 -0.68216 0.0176 C -0.69258 0.00949 -0.68021 0.01829 -0.6905 0.01343 C -0.69492 0.01065 -0.69948 0.00718 -0.70417 0.0044 C -0.70886 0.00186 -0.70573 0.00487 -0.7099 0.00209 C -0.71784 -0.00277 -0.72578 -0.00763 -0.73438 -0.01111 C -0.74193 -0.01759 -0.75026 -0.0243 -0.75886 -0.02893 C -0.76524 -0.0375 -0.77552 -0.04143 -0.78073 -0.05208 C -0.7819 -0.05439 -0.78334 -0.05625 -0.78399 -0.05856 C -0.78464 -0.06018 -0.7849 -0.0625 -0.78568 -0.06435 C -0.78776 -0.06875 -0.79128 -0.07199 -0.79349 -0.07638 C -0.79831 -0.08588 -0.80235 -0.09143 -0.80847 -0.0993 " pathEditMode="relative" rAng="0" ptsTypes="AAAAAAAAAAAAAAAAAAAAAAAAAA">
                                      <p:cBhvr>
                                        <p:cTn id="47" dur="6500" fill="hold"/>
                                        <p:tgtEl>
                                          <p:spTgt spid="22"/>
                                        </p:tgtEl>
                                        <p:attrNameLst>
                                          <p:attrName>ppt_x</p:attrName>
                                          <p:attrName>ppt_y</p:attrName>
                                        </p:attrNameLst>
                                      </p:cBhvr>
                                      <p:rCtr x="-38620" y="-12222"/>
                                    </p:animMotion>
                                  </p:childTnLst>
                                </p:cTn>
                              </p:par>
                              <p:par>
                                <p:cTn id="48" presetID="8" presetClass="emph" presetSubtype="0" repeatCount="2000" fill="hold" grpId="1" nodeType="withEffect">
                                  <p:stCondLst>
                                    <p:cond delay="0"/>
                                  </p:stCondLst>
                                  <p:childTnLst>
                                    <p:animRot by="21600000">
                                      <p:cBhvr>
                                        <p:cTn id="49" dur="3500" fill="hold"/>
                                        <p:tgtEl>
                                          <p:spTgt spid="20"/>
                                        </p:tgtEl>
                                        <p:attrNameLst>
                                          <p:attrName>r</p:attrName>
                                        </p:attrNameLst>
                                      </p:cBhvr>
                                    </p:animRot>
                                  </p:childTnLst>
                                </p:cTn>
                              </p:par>
                              <p:par>
                                <p:cTn id="50" presetID="6" presetClass="emph" presetSubtype="0" repeatCount="2000" autoRev="1" fill="hold" grpId="1" nodeType="withEffect">
                                  <p:stCondLst>
                                    <p:cond delay="0"/>
                                  </p:stCondLst>
                                  <p:childTnLst>
                                    <p:animScale>
                                      <p:cBhvr>
                                        <p:cTn id="51" dur="2000" fill="hold"/>
                                        <p:tgtEl>
                                          <p:spTgt spid="21"/>
                                        </p:tgtEl>
                                      </p:cBhvr>
                                      <p:by x="150000" y="150000"/>
                                    </p:animScale>
                                  </p:childTnLst>
                                </p:cTn>
                              </p:par>
                              <p:par>
                                <p:cTn id="52" presetID="2" presetClass="entr" presetSubtype="1" fill="hold" grpId="0" nodeType="withEffect">
                                  <p:stCondLst>
                                    <p:cond delay="250"/>
                                  </p:stCondLst>
                                  <p:childTnLst>
                                    <p:set>
                                      <p:cBhvr>
                                        <p:cTn id="53" dur="1" fill="hold">
                                          <p:stCondLst>
                                            <p:cond delay="0"/>
                                          </p:stCondLst>
                                        </p:cTn>
                                        <p:tgtEl>
                                          <p:spTgt spid="24"/>
                                        </p:tgtEl>
                                        <p:attrNameLst>
                                          <p:attrName>style.visibility</p:attrName>
                                        </p:attrNameLst>
                                      </p:cBhvr>
                                      <p:to>
                                        <p:strVal val="visible"/>
                                      </p:to>
                                    </p:set>
                                    <p:anim calcmode="lin" valueType="num">
                                      <p:cBhvr additive="base">
                                        <p:cTn id="54" dur="500" fill="hold"/>
                                        <p:tgtEl>
                                          <p:spTgt spid="24"/>
                                        </p:tgtEl>
                                        <p:attrNameLst>
                                          <p:attrName>ppt_x</p:attrName>
                                        </p:attrNameLst>
                                      </p:cBhvr>
                                      <p:tavLst>
                                        <p:tav tm="0">
                                          <p:val>
                                            <p:strVal val="#ppt_x"/>
                                          </p:val>
                                        </p:tav>
                                        <p:tav tm="100000">
                                          <p:val>
                                            <p:strVal val="#ppt_x"/>
                                          </p:val>
                                        </p:tav>
                                      </p:tavLst>
                                    </p:anim>
                                    <p:anim calcmode="lin" valueType="num">
                                      <p:cBhvr additive="base">
                                        <p:cTn id="55" dur="500" fill="hold"/>
                                        <p:tgtEl>
                                          <p:spTgt spid="24"/>
                                        </p:tgtEl>
                                        <p:attrNameLst>
                                          <p:attrName>ppt_y</p:attrName>
                                        </p:attrNameLst>
                                      </p:cBhvr>
                                      <p:tavLst>
                                        <p:tav tm="0">
                                          <p:val>
                                            <p:strVal val="0-#ppt_h/2"/>
                                          </p:val>
                                        </p:tav>
                                        <p:tav tm="100000">
                                          <p:val>
                                            <p:strVal val="#ppt_y"/>
                                          </p:val>
                                        </p:tav>
                                      </p:tavLst>
                                    </p:anim>
                                  </p:childTnLst>
                                </p:cTn>
                              </p:par>
                              <p:par>
                                <p:cTn id="56" presetID="2" presetClass="entr" presetSubtype="1" fill="hold" grpId="0" nodeType="withEffect">
                                  <p:stCondLst>
                                    <p:cond delay="500"/>
                                  </p:stCondLst>
                                  <p:childTnLst>
                                    <p:set>
                                      <p:cBhvr>
                                        <p:cTn id="57" dur="1" fill="hold">
                                          <p:stCondLst>
                                            <p:cond delay="0"/>
                                          </p:stCondLst>
                                        </p:cTn>
                                        <p:tgtEl>
                                          <p:spTgt spid="25"/>
                                        </p:tgtEl>
                                        <p:attrNameLst>
                                          <p:attrName>style.visibility</p:attrName>
                                        </p:attrNameLst>
                                      </p:cBhvr>
                                      <p:to>
                                        <p:strVal val="visible"/>
                                      </p:to>
                                    </p:set>
                                    <p:anim calcmode="lin" valueType="num">
                                      <p:cBhvr additive="base">
                                        <p:cTn id="58" dur="500" fill="hold"/>
                                        <p:tgtEl>
                                          <p:spTgt spid="25"/>
                                        </p:tgtEl>
                                        <p:attrNameLst>
                                          <p:attrName>ppt_x</p:attrName>
                                        </p:attrNameLst>
                                      </p:cBhvr>
                                      <p:tavLst>
                                        <p:tav tm="0">
                                          <p:val>
                                            <p:strVal val="#ppt_x"/>
                                          </p:val>
                                        </p:tav>
                                        <p:tav tm="100000">
                                          <p:val>
                                            <p:strVal val="#ppt_x"/>
                                          </p:val>
                                        </p:tav>
                                      </p:tavLst>
                                    </p:anim>
                                    <p:anim calcmode="lin" valueType="num">
                                      <p:cBhvr additive="base">
                                        <p:cTn id="59" dur="500" fill="hold"/>
                                        <p:tgtEl>
                                          <p:spTgt spid="25"/>
                                        </p:tgtEl>
                                        <p:attrNameLst>
                                          <p:attrName>ppt_y</p:attrName>
                                        </p:attrNameLst>
                                      </p:cBhvr>
                                      <p:tavLst>
                                        <p:tav tm="0">
                                          <p:val>
                                            <p:strVal val="0-#ppt_h/2"/>
                                          </p:val>
                                        </p:tav>
                                        <p:tav tm="100000">
                                          <p:val>
                                            <p:strVal val="#ppt_y"/>
                                          </p:val>
                                        </p:tav>
                                      </p:tavLst>
                                    </p:anim>
                                  </p:childTnLst>
                                </p:cTn>
                              </p:par>
                            </p:childTnLst>
                          </p:cTn>
                        </p:par>
                        <p:par>
                          <p:cTn id="60" fill="hold">
                            <p:stCondLst>
                              <p:cond delay="15000"/>
                            </p:stCondLst>
                            <p:childTnLst>
                              <p:par>
                                <p:cTn id="61" presetID="37" presetClass="entr" presetSubtype="0" fill="hold" nodeType="afterEffect">
                                  <p:stCondLst>
                                    <p:cond delay="0"/>
                                  </p:stCondLst>
                                  <p:childTnLst>
                                    <p:set>
                                      <p:cBhvr>
                                        <p:cTn id="62" dur="1" fill="hold">
                                          <p:stCondLst>
                                            <p:cond delay="0"/>
                                          </p:stCondLst>
                                        </p:cTn>
                                        <p:tgtEl>
                                          <p:spTgt spid="26"/>
                                        </p:tgtEl>
                                        <p:attrNameLst>
                                          <p:attrName>style.visibility</p:attrName>
                                        </p:attrNameLst>
                                      </p:cBhvr>
                                      <p:to>
                                        <p:strVal val="visible"/>
                                      </p:to>
                                    </p:set>
                                    <p:animEffect transition="in" filter="fade">
                                      <p:cBhvr>
                                        <p:cTn id="63" dur="1000"/>
                                        <p:tgtEl>
                                          <p:spTgt spid="26"/>
                                        </p:tgtEl>
                                      </p:cBhvr>
                                    </p:animEffect>
                                    <p:anim calcmode="lin" valueType="num">
                                      <p:cBhvr>
                                        <p:cTn id="64" dur="1000" fill="hold"/>
                                        <p:tgtEl>
                                          <p:spTgt spid="26"/>
                                        </p:tgtEl>
                                        <p:attrNameLst>
                                          <p:attrName>ppt_x</p:attrName>
                                        </p:attrNameLst>
                                      </p:cBhvr>
                                      <p:tavLst>
                                        <p:tav tm="0">
                                          <p:val>
                                            <p:strVal val="#ppt_x"/>
                                          </p:val>
                                        </p:tav>
                                        <p:tav tm="100000">
                                          <p:val>
                                            <p:strVal val="#ppt_x"/>
                                          </p:val>
                                        </p:tav>
                                      </p:tavLst>
                                    </p:anim>
                                    <p:anim calcmode="lin" valueType="num">
                                      <p:cBhvr>
                                        <p:cTn id="65" dur="900" decel="100000" fill="hold"/>
                                        <p:tgtEl>
                                          <p:spTgt spid="26"/>
                                        </p:tgtEl>
                                        <p:attrNameLst>
                                          <p:attrName>ppt_y</p:attrName>
                                        </p:attrNameLst>
                                      </p:cBhvr>
                                      <p:tavLst>
                                        <p:tav tm="0">
                                          <p:val>
                                            <p:strVal val="#ppt_y+1"/>
                                          </p:val>
                                        </p:tav>
                                        <p:tav tm="100000">
                                          <p:val>
                                            <p:strVal val="#ppt_y-.03"/>
                                          </p:val>
                                        </p:tav>
                                      </p:tavLst>
                                    </p:anim>
                                    <p:anim calcmode="lin" valueType="num">
                                      <p:cBhvr>
                                        <p:cTn id="66" dur="100" accel="100000" fill="hold">
                                          <p:stCondLst>
                                            <p:cond delay="900"/>
                                          </p:stCondLst>
                                        </p:cTn>
                                        <p:tgtEl>
                                          <p:spTgt spid="26"/>
                                        </p:tgtEl>
                                        <p:attrNameLst>
                                          <p:attrName>ppt_y</p:attrName>
                                        </p:attrNameLst>
                                      </p:cBhvr>
                                      <p:tavLst>
                                        <p:tav tm="0">
                                          <p:val>
                                            <p:strVal val="#ppt_y-.03"/>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9" presetClass="entr" presetSubtype="0" fill="hold" grpId="0" nodeType="clickEffect">
                                  <p:stCondLst>
                                    <p:cond delay="0"/>
                                  </p:stCondLst>
                                  <p:childTnLst>
                                    <p:set>
                                      <p:cBhvr>
                                        <p:cTn id="70" dur="1" fill="hold">
                                          <p:stCondLst>
                                            <p:cond delay="0"/>
                                          </p:stCondLst>
                                        </p:cTn>
                                        <p:tgtEl>
                                          <p:spTgt spid="4"/>
                                        </p:tgtEl>
                                        <p:attrNameLst>
                                          <p:attrName>style.visibility</p:attrName>
                                        </p:attrNameLst>
                                      </p:cBhvr>
                                      <p:to>
                                        <p:strVal val="visible"/>
                                      </p:to>
                                    </p:set>
                                    <p:animEffect transition="in" filter="dissolve">
                                      <p:cBhvr>
                                        <p:cTn id="71" dur="500"/>
                                        <p:tgtEl>
                                          <p:spTgt spid="4"/>
                                        </p:tgtEl>
                                      </p:cBhvr>
                                    </p:animEffect>
                                  </p:childTnLst>
                                </p:cTn>
                              </p:par>
                            </p:childTnLst>
                          </p:cTn>
                        </p:par>
                      </p:childTnLst>
                    </p:cTn>
                  </p:par>
                  <p:par>
                    <p:cTn id="72" fill="hold">
                      <p:stCondLst>
                        <p:cond delay="indefinite"/>
                      </p:stCondLst>
                      <p:childTnLst>
                        <p:par>
                          <p:cTn id="73" fill="hold">
                            <p:stCondLst>
                              <p:cond delay="0"/>
                            </p:stCondLst>
                            <p:childTnLst>
                              <p:par>
                                <p:cTn id="74" presetID="29" presetClass="entr" presetSubtype="0" fill="hold" grpId="0" nodeType="clickEffect">
                                  <p:stCondLst>
                                    <p:cond delay="0"/>
                                  </p:stCondLst>
                                  <p:childTnLst>
                                    <p:set>
                                      <p:cBhvr>
                                        <p:cTn id="75" dur="1" fill="hold">
                                          <p:stCondLst>
                                            <p:cond delay="0"/>
                                          </p:stCondLst>
                                        </p:cTn>
                                        <p:tgtEl>
                                          <p:spTgt spid="14"/>
                                        </p:tgtEl>
                                        <p:attrNameLst>
                                          <p:attrName>style.visibility</p:attrName>
                                        </p:attrNameLst>
                                      </p:cBhvr>
                                      <p:to>
                                        <p:strVal val="visible"/>
                                      </p:to>
                                    </p:set>
                                    <p:anim calcmode="lin" valueType="num">
                                      <p:cBhvr>
                                        <p:cTn id="76" dur="1000" fill="hold"/>
                                        <p:tgtEl>
                                          <p:spTgt spid="14"/>
                                        </p:tgtEl>
                                        <p:attrNameLst>
                                          <p:attrName>ppt_x</p:attrName>
                                        </p:attrNameLst>
                                      </p:cBhvr>
                                      <p:tavLst>
                                        <p:tav tm="0">
                                          <p:val>
                                            <p:strVal val="#ppt_x-.2"/>
                                          </p:val>
                                        </p:tav>
                                        <p:tav tm="100000">
                                          <p:val>
                                            <p:strVal val="#ppt_x"/>
                                          </p:val>
                                        </p:tav>
                                      </p:tavLst>
                                    </p:anim>
                                    <p:anim calcmode="lin" valueType="num">
                                      <p:cBhvr>
                                        <p:cTn id="77"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78" dur="1000"/>
                                        <p:tgtEl>
                                          <p:spTgt spid="14"/>
                                        </p:tgtEl>
                                      </p:cBhvr>
                                    </p:animEffect>
                                  </p:childTnLst>
                                </p:cTn>
                              </p:par>
                            </p:childTnLst>
                          </p:cTn>
                        </p:par>
                      </p:childTnLst>
                    </p:cTn>
                  </p:par>
                  <p:par>
                    <p:cTn id="79" fill="hold">
                      <p:stCondLst>
                        <p:cond delay="indefinite"/>
                      </p:stCondLst>
                      <p:childTnLst>
                        <p:par>
                          <p:cTn id="80" fill="hold">
                            <p:stCondLst>
                              <p:cond delay="0"/>
                            </p:stCondLst>
                            <p:childTnLst>
                              <p:par>
                                <p:cTn id="81" presetID="8" presetClass="exit" presetSubtype="16" fill="hold" grpId="1" nodeType="clickEffect">
                                  <p:stCondLst>
                                    <p:cond delay="0"/>
                                  </p:stCondLst>
                                  <p:childTnLst>
                                    <p:animEffect transition="out" filter="diamond(in)">
                                      <p:cBhvr>
                                        <p:cTn id="82" dur="2000"/>
                                        <p:tgtEl>
                                          <p:spTgt spid="14"/>
                                        </p:tgtEl>
                                      </p:cBhvr>
                                    </p:animEffect>
                                    <p:set>
                                      <p:cBhvr>
                                        <p:cTn id="83" dur="1" fill="hold">
                                          <p:stCondLst>
                                            <p:cond delay="1999"/>
                                          </p:stCondLst>
                                        </p:cTn>
                                        <p:tgtEl>
                                          <p:spTgt spid="14"/>
                                        </p:tgtEl>
                                        <p:attrNameLst>
                                          <p:attrName>style.visibility</p:attrName>
                                        </p:attrNameLst>
                                      </p:cBhvr>
                                      <p:to>
                                        <p:strVal val="hidden"/>
                                      </p:to>
                                    </p:set>
                                  </p:childTnLst>
                                </p:cTn>
                              </p:par>
                              <p:par>
                                <p:cTn id="84" presetID="34" presetClass="entr" presetSubtype="0" fill="hold" grpId="0" nodeType="withEffect">
                                  <p:stCondLst>
                                    <p:cond delay="0"/>
                                  </p:stCondLst>
                                  <p:childTnLst>
                                    <p:set>
                                      <p:cBhvr>
                                        <p:cTn id="85" dur="1" fill="hold">
                                          <p:stCondLst>
                                            <p:cond delay="0"/>
                                          </p:stCondLst>
                                        </p:cTn>
                                        <p:tgtEl>
                                          <p:spTgt spid="10"/>
                                        </p:tgtEl>
                                        <p:attrNameLst>
                                          <p:attrName>style.visibility</p:attrName>
                                        </p:attrNameLst>
                                      </p:cBhvr>
                                      <p:to>
                                        <p:strVal val="visible"/>
                                      </p:to>
                                    </p:set>
                                    <p:anim from="(-#ppt_w/2)" to="(#ppt_x)" calcmode="lin" valueType="num">
                                      <p:cBhvr>
                                        <p:cTn id="86" dur="600" fill="hold">
                                          <p:stCondLst>
                                            <p:cond delay="0"/>
                                          </p:stCondLst>
                                        </p:cTn>
                                        <p:tgtEl>
                                          <p:spTgt spid="10"/>
                                        </p:tgtEl>
                                        <p:attrNameLst>
                                          <p:attrName>ppt_x</p:attrName>
                                        </p:attrNameLst>
                                      </p:cBhvr>
                                    </p:anim>
                                    <p:anim from="0" to="-1.0" calcmode="lin" valueType="num">
                                      <p:cBhvr>
                                        <p:cTn id="87" dur="200" decel="50000" autoRev="1" fill="hold">
                                          <p:stCondLst>
                                            <p:cond delay="600"/>
                                          </p:stCondLst>
                                        </p:cTn>
                                        <p:tgtEl>
                                          <p:spTgt spid="10"/>
                                        </p:tgtEl>
                                        <p:attrNameLst>
                                          <p:attrName>xshear</p:attrName>
                                        </p:attrNameLst>
                                      </p:cBhvr>
                                    </p:anim>
                                    <p:animScale>
                                      <p:cBhvr>
                                        <p:cTn id="88" dur="200" decel="100000" autoRev="1" fill="hold">
                                          <p:stCondLst>
                                            <p:cond delay="600"/>
                                          </p:stCondLst>
                                        </p:cTn>
                                        <p:tgtEl>
                                          <p:spTgt spid="10"/>
                                        </p:tgtEl>
                                      </p:cBhvr>
                                      <p:from x="100000" y="100000"/>
                                      <p:to x="80000" y="100000"/>
                                    </p:animScale>
                                    <p:anim by="(#ppt_h/3+#ppt_w*0.1)" calcmode="lin" valueType="num">
                                      <p:cBhvr additive="sum">
                                        <p:cTn id="89" dur="200" decel="100000" autoRev="1" fill="hold">
                                          <p:stCondLst>
                                            <p:cond delay="600"/>
                                          </p:stCondLst>
                                        </p:cTn>
                                        <p:tgtEl>
                                          <p:spTgt spid="10"/>
                                        </p:tgtEl>
                                        <p:attrNameLst>
                                          <p:attrName>ppt_x</p:attrName>
                                        </p:attrNameLst>
                                      </p:cBhvr>
                                    </p:anim>
                                  </p:childTnLst>
                                </p:cTn>
                              </p:par>
                              <p:par>
                                <p:cTn id="90" presetID="8" presetClass="emph" presetSubtype="0" repeatCount="2000" fill="hold" grpId="1" nodeType="withEffect">
                                  <p:stCondLst>
                                    <p:cond delay="0"/>
                                  </p:stCondLst>
                                  <p:childTnLst>
                                    <p:animRot by="21600000">
                                      <p:cBhvr>
                                        <p:cTn id="91" dur="3500" fill="hold"/>
                                        <p:tgtEl>
                                          <p:spTgt spid="25"/>
                                        </p:tgtEl>
                                        <p:attrNameLst>
                                          <p:attrName>r</p:attrName>
                                        </p:attrNameLst>
                                      </p:cBhvr>
                                    </p:animRot>
                                  </p:childTnLst>
                                </p:cTn>
                              </p:par>
                              <p:par>
                                <p:cTn id="92" presetID="6" presetClass="emph" presetSubtype="0" repeatCount="2000" autoRev="1" fill="hold" grpId="1" nodeType="withEffect">
                                  <p:stCondLst>
                                    <p:cond delay="0"/>
                                  </p:stCondLst>
                                  <p:childTnLst>
                                    <p:animScale>
                                      <p:cBhvr>
                                        <p:cTn id="93" dur="2000" fill="hold"/>
                                        <p:tgtEl>
                                          <p:spTgt spid="2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animBg="1"/>
      <p:bldP spid="14" grpId="0" animBg="1"/>
      <p:bldP spid="14" grpId="1" animBg="1"/>
      <p:bldP spid="15" grpId="0"/>
      <p:bldP spid="16" grpId="0" animBg="1"/>
      <p:bldP spid="17" grpId="0" animBg="1"/>
      <p:bldP spid="18" grpId="0" animBg="1"/>
      <p:bldP spid="18" grpId="1" animBg="1"/>
      <p:bldP spid="19" grpId="0" animBg="1"/>
      <p:bldP spid="19" grpId="1" animBg="1"/>
      <p:bldP spid="20" grpId="0" animBg="1"/>
      <p:bldP spid="20" grpId="1" animBg="1"/>
      <p:bldP spid="21" grpId="0" animBg="1"/>
      <p:bldP spid="21" grpId="1" animBg="1"/>
      <p:bldP spid="24" grpId="0" animBg="1"/>
      <p:bldP spid="24" grpId="1" animBg="1"/>
      <p:bldP spid="25" grpId="0" animBg="1"/>
      <p:bldP spid="25"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
          <p:cNvSpPr txBox="1">
            <a:spLocks noChangeArrowheads="1"/>
          </p:cNvSpPr>
          <p:nvPr/>
        </p:nvSpPr>
        <p:spPr bwMode="auto">
          <a:xfrm>
            <a:off x="5573028" y="214852"/>
            <a:ext cx="3454400" cy="646331"/>
          </a:xfrm>
          <a:prstGeom prst="rect">
            <a:avLst/>
          </a:prstGeom>
          <a:solidFill>
            <a:schemeClr val="accent2">
              <a:lumMod val="20000"/>
              <a:lumOff val="80000"/>
            </a:schemeClr>
          </a:solidFill>
          <a:ln w="9525">
            <a:noFill/>
            <a:miter lim="800000"/>
            <a:headEnd/>
            <a:tailEnd/>
          </a:ln>
        </p:spPr>
        <p:txBody>
          <a:bodyPr>
            <a:spAutoFit/>
          </a:bodyPr>
          <a:lstStyle/>
          <a:p>
            <a:pPr algn="ctr" defTabSz="914400">
              <a:defRPr/>
            </a:pPr>
            <a:r>
              <a:rPr lang="en-US" altLang="zh-CN" sz="3600" b="1" dirty="0" err="1">
                <a:ln w="15875" cmpd="sng">
                  <a:solidFill>
                    <a:srgbClr val="FFFFFF"/>
                  </a:solidFill>
                  <a:prstDash val="solid"/>
                  <a:miter lim="800000"/>
                </a:ln>
                <a:solidFill>
                  <a:srgbClr val="FF0000"/>
                </a:solidFill>
                <a:latin typeface="Times New Roman" pitchFamily="18" charset="0"/>
                <a:ea typeface="方正粗圆_GBK" pitchFamily="65" charset="-122"/>
                <a:cs typeface="Times New Roman" pitchFamily="18" charset="0"/>
              </a:rPr>
              <a:t>Cách</a:t>
            </a:r>
            <a:r>
              <a:rPr lang="en-US" altLang="zh-CN" sz="3600" b="1" dirty="0">
                <a:ln w="15875" cmpd="sng">
                  <a:solidFill>
                    <a:srgbClr val="FFFFFF"/>
                  </a:solidFill>
                  <a:prstDash val="solid"/>
                  <a:miter lim="800000"/>
                </a:ln>
                <a:solidFill>
                  <a:srgbClr val="FF0000"/>
                </a:solidFill>
                <a:latin typeface="Times New Roman" pitchFamily="18" charset="0"/>
                <a:ea typeface="方正粗圆_GBK" pitchFamily="65" charset="-122"/>
                <a:cs typeface="Times New Roman" pitchFamily="18" charset="0"/>
              </a:rPr>
              <a:t> </a:t>
            </a:r>
            <a:r>
              <a:rPr lang="en-US" altLang="zh-CN" sz="3600" b="1" dirty="0" err="1">
                <a:ln w="15875" cmpd="sng">
                  <a:solidFill>
                    <a:srgbClr val="FFFFFF"/>
                  </a:solidFill>
                  <a:prstDash val="solid"/>
                  <a:miter lim="800000"/>
                </a:ln>
                <a:solidFill>
                  <a:srgbClr val="FF0000"/>
                </a:solidFill>
                <a:latin typeface="Times New Roman" pitchFamily="18" charset="0"/>
                <a:ea typeface="方正粗圆_GBK" pitchFamily="65" charset="-122"/>
                <a:cs typeface="Times New Roman" pitchFamily="18" charset="0"/>
              </a:rPr>
              <a:t>đọc</a:t>
            </a:r>
            <a:endParaRPr lang="zh-CN" altLang="en-US" sz="3600" b="1" dirty="0">
              <a:ln w="15875" cmpd="sng">
                <a:solidFill>
                  <a:srgbClr val="FFFFFF"/>
                </a:solidFill>
                <a:prstDash val="solid"/>
                <a:miter lim="800000"/>
              </a:ln>
              <a:solidFill>
                <a:srgbClr val="FF0000"/>
              </a:solidFill>
              <a:latin typeface="Times New Roman" pitchFamily="18" charset="0"/>
              <a:ea typeface="方正粗圆_GBK" pitchFamily="65" charset="-122"/>
              <a:cs typeface="Times New Roman" pitchFamily="18" charset="0"/>
            </a:endParaRPr>
          </a:p>
        </p:txBody>
      </p:sp>
      <p:sp>
        <p:nvSpPr>
          <p:cNvPr id="24" name="TextBox 1"/>
          <p:cNvSpPr txBox="1">
            <a:spLocks noChangeArrowheads="1"/>
          </p:cNvSpPr>
          <p:nvPr/>
        </p:nvSpPr>
        <p:spPr bwMode="auto">
          <a:xfrm>
            <a:off x="2315577" y="1065802"/>
            <a:ext cx="7136431" cy="523220"/>
          </a:xfrm>
          <a:prstGeom prst="rect">
            <a:avLst/>
          </a:prstGeom>
          <a:solidFill>
            <a:schemeClr val="accent1">
              <a:lumMod val="20000"/>
              <a:lumOff val="80000"/>
            </a:schemeClr>
          </a:solidFill>
          <a:ln w="9525">
            <a:noFill/>
            <a:miter lim="800000"/>
            <a:headEnd/>
            <a:tailEnd/>
          </a:ln>
        </p:spPr>
        <p:txBody>
          <a:bodyPr wrap="square">
            <a:spAutoFit/>
          </a:bodyPr>
          <a:lstStyle/>
          <a:p>
            <a:pPr defTabSz="914400">
              <a:defRPr/>
            </a:pPr>
            <a:r>
              <a:rPr lang="en-US" sz="2800" b="1" dirty="0">
                <a:solidFill>
                  <a:prstClr val="black"/>
                </a:solidFill>
                <a:latin typeface="Times New Roman" pitchFamily="18" charset="0"/>
                <a:cs typeface="Times New Roman" pitchFamily="18" charset="0"/>
              </a:rPr>
              <a:t>- To, </a:t>
            </a:r>
            <a:r>
              <a:rPr lang="en-US" sz="2800" b="1" dirty="0" err="1">
                <a:solidFill>
                  <a:prstClr val="black"/>
                </a:solidFill>
                <a:latin typeface="Times New Roman" pitchFamily="18" charset="0"/>
                <a:cs typeface="Times New Roman" pitchFamily="18" charset="0"/>
              </a:rPr>
              <a:t>diễn</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cảm</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đúng</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giọng</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nhân</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vật</a:t>
            </a:r>
            <a:r>
              <a:rPr lang="en-US" sz="2800" b="1" dirty="0">
                <a:solidFill>
                  <a:prstClr val="black"/>
                </a:solidFill>
                <a:latin typeface="Times New Roman" pitchFamily="18" charset="0"/>
                <a:cs typeface="Times New Roman" pitchFamily="18" charset="0"/>
              </a:rPr>
              <a:t>.</a:t>
            </a:r>
          </a:p>
        </p:txBody>
      </p:sp>
      <p:pic>
        <p:nvPicPr>
          <p:cNvPr id="25" name="图片 5"/>
          <p:cNvPicPr>
            <a:picLocks noChangeAspect="1"/>
          </p:cNvPicPr>
          <p:nvPr/>
        </p:nvPicPr>
        <p:blipFill>
          <a:blip r:embed="rId4">
            <a:extLst>
              <a:ext uri="{28A0092B-C50C-407E-A947-70E740481C1C}">
                <a14:useLocalDpi xmlns:a14="http://schemas.microsoft.com/office/drawing/2010/main" val="0"/>
              </a:ext>
            </a:extLst>
          </a:blip>
          <a:srcRect l="30666" t="14999" r="31067" b="14667"/>
          <a:stretch>
            <a:fillRect/>
          </a:stretch>
        </p:blipFill>
        <p:spPr bwMode="auto">
          <a:xfrm>
            <a:off x="3633238" y="-7005"/>
            <a:ext cx="2415137" cy="1129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Rectangle 3"/>
          <p:cNvSpPr>
            <a:spLocks noChangeArrowheads="1"/>
          </p:cNvSpPr>
          <p:nvPr>
            <p:custDataLst>
              <p:tags r:id="rId1"/>
            </p:custDataLst>
          </p:nvPr>
        </p:nvSpPr>
        <p:spPr bwMode="auto">
          <a:xfrm>
            <a:off x="696221" y="2002677"/>
            <a:ext cx="10799558" cy="3453253"/>
          </a:xfrm>
          <a:prstGeom prst="rect">
            <a:avLst/>
          </a:prstGeom>
          <a:solidFill>
            <a:schemeClr val="accent2">
              <a:lumMod val="20000"/>
              <a:lumOff val="80000"/>
            </a:schemeClr>
          </a:solid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buFont typeface="Arial" panose="020B0604020202020204" pitchFamily="34" charset="0"/>
              <a:buNone/>
            </a:pPr>
            <a:r>
              <a:rPr lang="fr-FR" sz="2800" dirty="0">
                <a:solidFill>
                  <a:srgbClr val="0000FF"/>
                </a:solidFill>
                <a:latin typeface="Times New Roman" pitchFamily="18" charset="0"/>
                <a:cs typeface="Times New Roman" pitchFamily="18" charset="0"/>
                <a:sym typeface="Wingdings" pitchFamily="2" charset="2"/>
              </a:rPr>
              <a:t></a:t>
            </a:r>
            <a:r>
              <a:rPr lang="pt-BR" sz="2800" spc="-2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Giọng đọc, kể ngạc nhiên, hồi hộp ở đoạn Gióng ra đời</a:t>
            </a:r>
            <a:r>
              <a:rPr lang="vi-VN" sz="2800" spc="-2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a:t>
            </a:r>
            <a:r>
              <a:rPr lang="pt-BR" sz="2800" spc="-2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endParaRPr>
          </a:p>
          <a:p>
            <a:pPr algn="just">
              <a:buFont typeface="Arial" panose="020B0604020202020204" pitchFamily="34" charset="0"/>
              <a:buNone/>
            </a:pPr>
            <a:r>
              <a:rPr lang="pt-BR" sz="2800" spc="-2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Lời Gióng trả lời sứ giả cần đọc dõng dạc, đĩnh đạc, trang nghiêm. </a:t>
            </a:r>
            <a:endParaRPr lang="en-US" sz="28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endParaRPr>
          </a:p>
          <a:p>
            <a:pPr algn="just">
              <a:buFont typeface="Arial" panose="020B0604020202020204" pitchFamily="34" charset="0"/>
              <a:buNone/>
            </a:pPr>
            <a:r>
              <a:rPr lang="pt-BR" sz="2800" spc="-2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Đoạn cả làng nuôi Gióng, đọc giọng háo hức, phấn khởi. </a:t>
            </a:r>
            <a:endParaRPr lang="en-US" sz="28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endParaRPr>
          </a:p>
          <a:p>
            <a:pPr algn="just">
              <a:buFont typeface="Arial" panose="020B0604020202020204" pitchFamily="34" charset="0"/>
              <a:buNone/>
            </a:pPr>
            <a:r>
              <a:rPr lang="pt-BR" sz="2800" spc="-2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Đoạn Gióng cưỡi ngựa sắt đánh giặc Ân cần đọc với giọng khẩn trương, mạnh mẽ, nhanh gấp. </a:t>
            </a:r>
            <a:endParaRPr lang="en-US" sz="28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endParaRPr>
          </a:p>
          <a:p>
            <a:pPr algn="just">
              <a:buFont typeface="Arial" panose="020B0604020202020204" pitchFamily="34" charset="0"/>
              <a:buNone/>
            </a:pPr>
            <a:r>
              <a:rPr lang="pt-BR" sz="2800" spc="-2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Đoạn Gióng "</a:t>
            </a:r>
            <a:r>
              <a:rPr lang="pt-BR" sz="2800" i="1" spc="-2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bay khuất giữa mây hồng</a:t>
            </a:r>
            <a:r>
              <a:rPr lang="pt-BR" sz="2800" spc="-2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chậm, nhẹ, thanh thản, xa vời, huyền thoại.</a:t>
            </a:r>
            <a:endParaRPr lang="en-US" sz="28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5297518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up)">
                                      <p:cBhvr>
                                        <p:cTn id="7" dur="1000"/>
                                        <p:tgtEl>
                                          <p:spTgt spid="2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strips(downLeft)">
                                      <p:cBhvr>
                                        <p:cTn id="12" dur="500"/>
                                        <p:tgtEl>
                                          <p:spTgt spid="1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strips(downLeft)">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dissolve">
                                      <p:cBhvr>
                                        <p:cTn id="2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4" grpId="0" animBg="1"/>
      <p:bldP spid="2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96" name="Picture 33" descr="D:\VĂN 6( 18-19)\Thánh Gióng\Thánh Gióng\Truyện tranh thánh gióng\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92174" y="5066585"/>
            <a:ext cx="3460119" cy="14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171" name="Group 29"/>
          <p:cNvGrpSpPr>
            <a:grpSpLocks/>
          </p:cNvGrpSpPr>
          <p:nvPr/>
        </p:nvGrpSpPr>
        <p:grpSpPr bwMode="auto">
          <a:xfrm>
            <a:off x="8729079" y="2171922"/>
            <a:ext cx="6286500" cy="2308324"/>
            <a:chOff x="609600" y="1072277"/>
            <a:chExt cx="3429000" cy="2526358"/>
          </a:xfrm>
        </p:grpSpPr>
        <p:pic>
          <p:nvPicPr>
            <p:cNvPr id="7194" name="Picture 2" descr="D:\VĂN 6( 18-19)\Thánh Gióng\Thánh Gióng\Truyện tranh thánh gióng\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219200"/>
              <a:ext cx="2936875"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95" name="TextBox 31"/>
            <p:cNvSpPr txBox="1">
              <a:spLocks noChangeArrowheads="1"/>
            </p:cNvSpPr>
            <p:nvPr/>
          </p:nvSpPr>
          <p:spPr bwMode="auto">
            <a:xfrm>
              <a:off x="2057400" y="1072277"/>
              <a:ext cx="1981200" cy="252635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defTabSz="914400" fontAlgn="base">
                <a:spcBef>
                  <a:spcPct val="0"/>
                </a:spcBef>
                <a:spcAft>
                  <a:spcPct val="0"/>
                </a:spcAft>
              </a:pPr>
              <a:endParaRPr lang="en-US" altLang="en-US" sz="1600">
                <a:solidFill>
                  <a:srgbClr val="000000"/>
                </a:solidFill>
                <a:latin typeface="Arail"/>
              </a:endParaRPr>
            </a:p>
            <a:p>
              <a:pPr defTabSz="914400" fontAlgn="base">
                <a:spcBef>
                  <a:spcPct val="0"/>
                </a:spcBef>
                <a:spcAft>
                  <a:spcPct val="0"/>
                </a:spcAft>
              </a:pPr>
              <a:endParaRPr lang="en-US" altLang="en-US" sz="1600">
                <a:solidFill>
                  <a:srgbClr val="000000"/>
                </a:solidFill>
                <a:latin typeface="Arail"/>
              </a:endParaRPr>
            </a:p>
            <a:p>
              <a:pPr defTabSz="914400" fontAlgn="base">
                <a:spcBef>
                  <a:spcPct val="0"/>
                </a:spcBef>
                <a:spcAft>
                  <a:spcPct val="0"/>
                </a:spcAft>
              </a:pPr>
              <a:endParaRPr lang="en-US" altLang="en-US" sz="1600">
                <a:solidFill>
                  <a:srgbClr val="000000"/>
                </a:solidFill>
                <a:latin typeface="Arail"/>
              </a:endParaRPr>
            </a:p>
            <a:p>
              <a:pPr defTabSz="914400" fontAlgn="base">
                <a:spcBef>
                  <a:spcPct val="0"/>
                </a:spcBef>
                <a:spcAft>
                  <a:spcPct val="0"/>
                </a:spcAft>
              </a:pPr>
              <a:endParaRPr lang="en-US" altLang="en-US" sz="1600">
                <a:solidFill>
                  <a:srgbClr val="000000"/>
                </a:solidFill>
                <a:latin typeface="Arail"/>
              </a:endParaRPr>
            </a:p>
            <a:p>
              <a:pPr defTabSz="914400" fontAlgn="base">
                <a:spcBef>
                  <a:spcPct val="0"/>
                </a:spcBef>
                <a:spcAft>
                  <a:spcPct val="0"/>
                </a:spcAft>
              </a:pPr>
              <a:endParaRPr lang="en-US" altLang="en-US" sz="1600">
                <a:solidFill>
                  <a:srgbClr val="000000"/>
                </a:solidFill>
                <a:latin typeface="Arail"/>
              </a:endParaRPr>
            </a:p>
            <a:p>
              <a:pPr defTabSz="914400" fontAlgn="base">
                <a:spcBef>
                  <a:spcPct val="0"/>
                </a:spcBef>
                <a:spcAft>
                  <a:spcPct val="0"/>
                </a:spcAft>
              </a:pPr>
              <a:endParaRPr lang="en-US" altLang="en-US" sz="1600">
                <a:solidFill>
                  <a:srgbClr val="000000"/>
                </a:solidFill>
                <a:latin typeface="Arail"/>
              </a:endParaRPr>
            </a:p>
            <a:p>
              <a:pPr defTabSz="914400" fontAlgn="base">
                <a:spcBef>
                  <a:spcPct val="0"/>
                </a:spcBef>
                <a:spcAft>
                  <a:spcPct val="0"/>
                </a:spcAft>
              </a:pPr>
              <a:endParaRPr lang="en-US" altLang="en-US" sz="1600">
                <a:solidFill>
                  <a:srgbClr val="000000"/>
                </a:solidFill>
                <a:latin typeface="Arail"/>
              </a:endParaRPr>
            </a:p>
            <a:p>
              <a:pPr defTabSz="914400" fontAlgn="base">
                <a:spcBef>
                  <a:spcPct val="0"/>
                </a:spcBef>
                <a:spcAft>
                  <a:spcPct val="0"/>
                </a:spcAft>
              </a:pPr>
              <a:endParaRPr lang="en-US" altLang="en-US" sz="1600">
                <a:solidFill>
                  <a:srgbClr val="000000"/>
                </a:solidFill>
                <a:latin typeface="Arail"/>
              </a:endParaRPr>
            </a:p>
            <a:p>
              <a:pPr defTabSz="914400" fontAlgn="base">
                <a:spcBef>
                  <a:spcPct val="0"/>
                </a:spcBef>
                <a:spcAft>
                  <a:spcPct val="0"/>
                </a:spcAft>
              </a:pPr>
              <a:endParaRPr lang="en-US" altLang="en-US" sz="1600">
                <a:solidFill>
                  <a:srgbClr val="000000"/>
                </a:solidFill>
                <a:latin typeface="Arail"/>
              </a:endParaRPr>
            </a:p>
          </p:txBody>
        </p:sp>
      </p:grpSp>
      <p:pic>
        <p:nvPicPr>
          <p:cNvPr id="717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98184" y="5024781"/>
            <a:ext cx="25908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391610" y="2304150"/>
            <a:ext cx="293178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742781" y="2378209"/>
            <a:ext cx="2819400" cy="201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5" name="Picture 3" descr="D:\VĂN 6( 18-19)\Thánh Gióng\Thánh Gióng\Truyện tranh thánh gióng\4.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62181" y="0"/>
            <a:ext cx="2992437"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6" name="Picture 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638800" y="-4085"/>
            <a:ext cx="27432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7" name="Picture 9"/>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391610" y="22616"/>
            <a:ext cx="3048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85" name="Rectangle 15"/>
          <p:cNvSpPr>
            <a:spLocks noChangeArrowheads="1"/>
          </p:cNvSpPr>
          <p:nvPr/>
        </p:nvSpPr>
        <p:spPr bwMode="auto">
          <a:xfrm>
            <a:off x="2526979" y="1900564"/>
            <a:ext cx="241284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914400" fontAlgn="base">
              <a:spcBef>
                <a:spcPct val="0"/>
              </a:spcBef>
              <a:spcAft>
                <a:spcPct val="0"/>
              </a:spcAft>
            </a:pPr>
            <a:r>
              <a:rPr lang="en-US" altLang="en-US" b="1" dirty="0" err="1">
                <a:solidFill>
                  <a:srgbClr val="000000"/>
                </a:solidFill>
                <a:latin typeface="Arail"/>
                <a:cs typeface="Times New Roman" pitchFamily="18" charset="0"/>
              </a:rPr>
              <a:t>Sự</a:t>
            </a:r>
            <a:r>
              <a:rPr lang="en-US" altLang="en-US" b="1" dirty="0">
                <a:solidFill>
                  <a:srgbClr val="000000"/>
                </a:solidFill>
                <a:latin typeface="Arail"/>
                <a:cs typeface="Times New Roman" pitchFamily="18" charset="0"/>
              </a:rPr>
              <a:t> </a:t>
            </a:r>
            <a:r>
              <a:rPr lang="en-US" altLang="en-US" b="1" dirty="0" err="1">
                <a:solidFill>
                  <a:srgbClr val="000000"/>
                </a:solidFill>
                <a:latin typeface="Arail"/>
                <a:cs typeface="Times New Roman" pitchFamily="18" charset="0"/>
              </a:rPr>
              <a:t>ra</a:t>
            </a:r>
            <a:r>
              <a:rPr lang="en-US" altLang="en-US" b="1" dirty="0">
                <a:solidFill>
                  <a:srgbClr val="000000"/>
                </a:solidFill>
                <a:latin typeface="Arail"/>
                <a:cs typeface="Times New Roman" pitchFamily="18" charset="0"/>
              </a:rPr>
              <a:t> </a:t>
            </a:r>
            <a:r>
              <a:rPr lang="en-US" altLang="en-US" b="1" dirty="0" err="1">
                <a:solidFill>
                  <a:srgbClr val="000000"/>
                </a:solidFill>
                <a:latin typeface="Arail"/>
                <a:cs typeface="Times New Roman" pitchFamily="18" charset="0"/>
              </a:rPr>
              <a:t>đời</a:t>
            </a:r>
            <a:r>
              <a:rPr lang="en-US" altLang="en-US" b="1" dirty="0">
                <a:solidFill>
                  <a:srgbClr val="000000"/>
                </a:solidFill>
                <a:latin typeface="Arail"/>
                <a:cs typeface="Times New Roman" pitchFamily="18" charset="0"/>
              </a:rPr>
              <a:t> </a:t>
            </a:r>
            <a:r>
              <a:rPr lang="en-US" altLang="en-US" b="1" dirty="0" err="1">
                <a:solidFill>
                  <a:srgbClr val="000000"/>
                </a:solidFill>
                <a:latin typeface="Arail"/>
                <a:cs typeface="Times New Roman" pitchFamily="18" charset="0"/>
              </a:rPr>
              <a:t>của</a:t>
            </a:r>
            <a:r>
              <a:rPr lang="en-US" altLang="en-US" b="1" dirty="0">
                <a:solidFill>
                  <a:srgbClr val="000000"/>
                </a:solidFill>
                <a:latin typeface="Arail"/>
                <a:cs typeface="Times New Roman" pitchFamily="18" charset="0"/>
              </a:rPr>
              <a:t> </a:t>
            </a:r>
            <a:r>
              <a:rPr lang="en-US" altLang="en-US" b="1" dirty="0" err="1">
                <a:solidFill>
                  <a:srgbClr val="000000"/>
                </a:solidFill>
                <a:latin typeface="Arail"/>
                <a:cs typeface="Times New Roman" pitchFamily="18" charset="0"/>
              </a:rPr>
              <a:t>Gióng</a:t>
            </a:r>
            <a:endParaRPr lang="en-US" altLang="en-US" dirty="0">
              <a:solidFill>
                <a:srgbClr val="000000"/>
              </a:solidFill>
              <a:latin typeface="Arail"/>
            </a:endParaRPr>
          </a:p>
        </p:txBody>
      </p:sp>
      <p:sp>
        <p:nvSpPr>
          <p:cNvPr id="7186" name="Rectangle 16"/>
          <p:cNvSpPr>
            <a:spLocks noChangeArrowheads="1"/>
          </p:cNvSpPr>
          <p:nvPr/>
        </p:nvSpPr>
        <p:spPr bwMode="auto">
          <a:xfrm>
            <a:off x="5339102" y="1886096"/>
            <a:ext cx="348810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defTabSz="914400" fontAlgn="base">
              <a:spcBef>
                <a:spcPct val="0"/>
              </a:spcBef>
              <a:spcAft>
                <a:spcPct val="0"/>
              </a:spcAft>
            </a:pPr>
            <a:r>
              <a:rPr lang="en-US" altLang="en-US" sz="1600" b="1" dirty="0" err="1">
                <a:solidFill>
                  <a:srgbClr val="000000"/>
                </a:solidFill>
                <a:latin typeface="Arail"/>
                <a:cs typeface="Times New Roman" pitchFamily="18" charset="0"/>
              </a:rPr>
              <a:t>Gióng</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biết</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nói</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và</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đòi</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đi</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đánh</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giặc</a:t>
            </a:r>
            <a:endParaRPr lang="en-US" altLang="en-US" sz="1600" dirty="0">
              <a:solidFill>
                <a:srgbClr val="000000"/>
              </a:solidFill>
              <a:latin typeface="Arail"/>
            </a:endParaRPr>
          </a:p>
        </p:txBody>
      </p:sp>
      <p:sp>
        <p:nvSpPr>
          <p:cNvPr id="7187" name="Rectangle 23"/>
          <p:cNvSpPr>
            <a:spLocks noChangeArrowheads="1"/>
          </p:cNvSpPr>
          <p:nvPr/>
        </p:nvSpPr>
        <p:spPr bwMode="auto">
          <a:xfrm>
            <a:off x="8729079" y="1869188"/>
            <a:ext cx="291025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defTabSz="914400" fontAlgn="base">
              <a:spcBef>
                <a:spcPct val="0"/>
              </a:spcBef>
              <a:spcAft>
                <a:spcPct val="0"/>
              </a:spcAft>
            </a:pPr>
            <a:r>
              <a:rPr lang="en-US" altLang="en-US" sz="1600" b="1" dirty="0" err="1">
                <a:solidFill>
                  <a:srgbClr val="000000"/>
                </a:solidFill>
                <a:latin typeface="Arail"/>
                <a:cs typeface="Times New Roman" pitchFamily="18" charset="0"/>
              </a:rPr>
              <a:t>Gióng</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lớn</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nhanh</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như</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thổi</a:t>
            </a:r>
            <a:r>
              <a:rPr lang="en-US" altLang="en-US" sz="1600" b="1" dirty="0">
                <a:solidFill>
                  <a:srgbClr val="000000"/>
                </a:solidFill>
                <a:latin typeface="Arail"/>
                <a:cs typeface="Times New Roman" pitchFamily="18" charset="0"/>
              </a:rPr>
              <a:t>, </a:t>
            </a:r>
            <a:endParaRPr lang="en-US" altLang="en-US" sz="1600" dirty="0">
              <a:solidFill>
                <a:srgbClr val="000000"/>
              </a:solidFill>
              <a:latin typeface="Arail"/>
            </a:endParaRPr>
          </a:p>
        </p:txBody>
      </p:sp>
      <p:sp>
        <p:nvSpPr>
          <p:cNvPr id="7188" name="Rectangle 26"/>
          <p:cNvSpPr>
            <a:spLocks noChangeArrowheads="1"/>
          </p:cNvSpPr>
          <p:nvPr/>
        </p:nvSpPr>
        <p:spPr bwMode="auto">
          <a:xfrm>
            <a:off x="5769069" y="4421475"/>
            <a:ext cx="286649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914400" fontAlgn="base">
              <a:spcBef>
                <a:spcPct val="0"/>
              </a:spcBef>
              <a:spcAft>
                <a:spcPct val="0"/>
              </a:spcAft>
            </a:pPr>
            <a:r>
              <a:rPr lang="en-US" altLang="en-US" sz="1600" b="1" dirty="0" err="1">
                <a:solidFill>
                  <a:srgbClr val="000000"/>
                </a:solidFill>
                <a:latin typeface="Arail"/>
                <a:cs typeface="Times New Roman" pitchFamily="18" charset="0"/>
              </a:rPr>
              <a:t>Gióng</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nhổ</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bụi</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tre</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đánh</a:t>
            </a:r>
            <a:r>
              <a:rPr lang="en-US" altLang="en-US" sz="1600" b="1" dirty="0">
                <a:solidFill>
                  <a:srgbClr val="000000"/>
                </a:solidFill>
                <a:latin typeface="Arail"/>
                <a:cs typeface="Times New Roman" pitchFamily="18" charset="0"/>
              </a:rPr>
              <a:t> tan</a:t>
            </a:r>
          </a:p>
          <a:p>
            <a:pPr defTabSz="914400" fontAlgn="base">
              <a:spcBef>
                <a:spcPct val="0"/>
              </a:spcBef>
              <a:spcAft>
                <a:spcPct val="0"/>
              </a:spcAft>
            </a:pP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quân</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giặc</a:t>
            </a:r>
            <a:r>
              <a:rPr lang="en-US" altLang="en-US" sz="1600" b="1" dirty="0">
                <a:solidFill>
                  <a:srgbClr val="000000"/>
                </a:solidFill>
                <a:latin typeface="Arail"/>
                <a:cs typeface="Times New Roman" pitchFamily="18" charset="0"/>
              </a:rPr>
              <a:t>.</a:t>
            </a:r>
            <a:endParaRPr lang="en-US" altLang="en-US" sz="1600" dirty="0">
              <a:solidFill>
                <a:srgbClr val="000000"/>
              </a:solidFill>
              <a:latin typeface="Arail"/>
            </a:endParaRPr>
          </a:p>
        </p:txBody>
      </p:sp>
      <p:sp>
        <p:nvSpPr>
          <p:cNvPr id="7189" name="Rectangle 25"/>
          <p:cNvSpPr>
            <a:spLocks noChangeArrowheads="1"/>
          </p:cNvSpPr>
          <p:nvPr/>
        </p:nvSpPr>
        <p:spPr bwMode="auto">
          <a:xfrm>
            <a:off x="2391610" y="4341174"/>
            <a:ext cx="3048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defTabSz="914400" fontAlgn="base">
              <a:spcBef>
                <a:spcPct val="0"/>
              </a:spcBef>
              <a:spcAft>
                <a:spcPct val="0"/>
              </a:spcAft>
            </a:pPr>
            <a:r>
              <a:rPr lang="en-US" altLang="en-US" sz="1600" b="1" dirty="0" err="1">
                <a:solidFill>
                  <a:srgbClr val="000000"/>
                </a:solidFill>
                <a:latin typeface="Arail"/>
                <a:cs typeface="Times New Roman" pitchFamily="18" charset="0"/>
              </a:rPr>
              <a:t>Gióng</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vươn</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vai</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thành</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tráng</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sĩ</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và</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đi</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đánh</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giặc</a:t>
            </a:r>
            <a:r>
              <a:rPr lang="en-US" altLang="en-US" sz="1600" b="1" dirty="0">
                <a:solidFill>
                  <a:srgbClr val="000000"/>
                </a:solidFill>
                <a:latin typeface="Arail"/>
                <a:cs typeface="Times New Roman" pitchFamily="18" charset="0"/>
              </a:rPr>
              <a:t>.</a:t>
            </a:r>
            <a:endParaRPr lang="en-US" altLang="en-US" sz="1600" dirty="0">
              <a:solidFill>
                <a:srgbClr val="000000"/>
              </a:solidFill>
              <a:latin typeface="Arail"/>
            </a:endParaRPr>
          </a:p>
        </p:txBody>
      </p:sp>
      <p:sp>
        <p:nvSpPr>
          <p:cNvPr id="7190" name="Rectangle 27"/>
          <p:cNvSpPr>
            <a:spLocks noChangeArrowheads="1"/>
          </p:cNvSpPr>
          <p:nvPr/>
        </p:nvSpPr>
        <p:spPr bwMode="auto">
          <a:xfrm>
            <a:off x="8729663" y="4406325"/>
            <a:ext cx="27432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914400" fontAlgn="base">
              <a:spcBef>
                <a:spcPct val="0"/>
              </a:spcBef>
              <a:spcAft>
                <a:spcPct val="0"/>
              </a:spcAft>
            </a:pPr>
            <a:r>
              <a:rPr lang="en-US" altLang="en-US" sz="1600" b="1" dirty="0" err="1">
                <a:solidFill>
                  <a:srgbClr val="000000"/>
                </a:solidFill>
                <a:latin typeface="Arail"/>
                <a:cs typeface="Times New Roman" pitchFamily="18" charset="0"/>
              </a:rPr>
              <a:t>Gióng</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đánh</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thắng</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giặc</a:t>
            </a:r>
            <a:r>
              <a:rPr lang="en-US" altLang="en-US" sz="1600" b="1" dirty="0">
                <a:solidFill>
                  <a:srgbClr val="000000"/>
                </a:solidFill>
                <a:latin typeface="Arail"/>
                <a:cs typeface="Times New Roman" pitchFamily="18" charset="0"/>
              </a:rPr>
              <a:t>, bay </a:t>
            </a:r>
            <a:r>
              <a:rPr lang="en-US" altLang="en-US" sz="1600" b="1" dirty="0" err="1">
                <a:solidFill>
                  <a:srgbClr val="000000"/>
                </a:solidFill>
                <a:latin typeface="Arail"/>
                <a:cs typeface="Times New Roman" pitchFamily="18" charset="0"/>
              </a:rPr>
              <a:t>về</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trời</a:t>
            </a:r>
            <a:r>
              <a:rPr lang="en-US" altLang="en-US" sz="1600" b="1" dirty="0">
                <a:solidFill>
                  <a:srgbClr val="000000"/>
                </a:solidFill>
                <a:latin typeface="Arail"/>
                <a:cs typeface="Times New Roman" pitchFamily="18" charset="0"/>
              </a:rPr>
              <a:t>.</a:t>
            </a:r>
            <a:endParaRPr lang="en-US" altLang="en-US" sz="1600" b="1" dirty="0">
              <a:solidFill>
                <a:srgbClr val="000000"/>
              </a:solidFill>
              <a:latin typeface="Arail"/>
            </a:endParaRPr>
          </a:p>
        </p:txBody>
      </p:sp>
      <p:sp>
        <p:nvSpPr>
          <p:cNvPr id="7191" name="Rectangle 28"/>
          <p:cNvSpPr>
            <a:spLocks noChangeArrowheads="1"/>
          </p:cNvSpPr>
          <p:nvPr/>
        </p:nvSpPr>
        <p:spPr bwMode="auto">
          <a:xfrm>
            <a:off x="7716864" y="6606205"/>
            <a:ext cx="246734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914400" fontAlgn="base">
              <a:spcBef>
                <a:spcPct val="0"/>
              </a:spcBef>
              <a:spcAft>
                <a:spcPct val="0"/>
              </a:spcAft>
            </a:pPr>
            <a:r>
              <a:rPr lang="en-US" altLang="en-US" sz="1600" b="1" dirty="0" err="1">
                <a:solidFill>
                  <a:srgbClr val="000000"/>
                </a:solidFill>
                <a:latin typeface="Arail"/>
                <a:cs typeface="Times New Roman" pitchFamily="18" charset="0"/>
              </a:rPr>
              <a:t>Những</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dấu</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tích</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còn</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lại</a:t>
            </a:r>
            <a:r>
              <a:rPr lang="en-US" altLang="en-US" sz="1600" b="1" dirty="0">
                <a:solidFill>
                  <a:srgbClr val="000000"/>
                </a:solidFill>
                <a:latin typeface="Arail"/>
                <a:cs typeface="Times New Roman" pitchFamily="18" charset="0"/>
              </a:rPr>
              <a:t>.</a:t>
            </a:r>
            <a:endParaRPr lang="en-US" altLang="en-US" sz="1600" dirty="0">
              <a:solidFill>
                <a:srgbClr val="000000"/>
              </a:solidFill>
              <a:latin typeface="Arail"/>
            </a:endParaRPr>
          </a:p>
        </p:txBody>
      </p:sp>
      <p:sp>
        <p:nvSpPr>
          <p:cNvPr id="7192" name="Rectangle 35"/>
          <p:cNvSpPr>
            <a:spLocks noChangeArrowheads="1"/>
          </p:cNvSpPr>
          <p:nvPr/>
        </p:nvSpPr>
        <p:spPr bwMode="auto">
          <a:xfrm>
            <a:off x="3270597" y="6486144"/>
            <a:ext cx="377327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914400" fontAlgn="base">
              <a:spcBef>
                <a:spcPct val="0"/>
              </a:spcBef>
              <a:spcAft>
                <a:spcPct val="0"/>
              </a:spcAft>
            </a:pPr>
            <a:r>
              <a:rPr lang="en-US" altLang="en-US" sz="1600" b="1" dirty="0" err="1">
                <a:solidFill>
                  <a:srgbClr val="000000"/>
                </a:solidFill>
                <a:latin typeface="Arail"/>
                <a:cs typeface="Times New Roman" pitchFamily="18" charset="0"/>
              </a:rPr>
              <a:t>Vua</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phong</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danh</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hiệu</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và</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lập</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đền</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thờ</a:t>
            </a:r>
            <a:r>
              <a:rPr lang="en-US" altLang="en-US" sz="1600" b="1" dirty="0">
                <a:solidFill>
                  <a:srgbClr val="000000"/>
                </a:solidFill>
                <a:latin typeface="Arail"/>
                <a:cs typeface="Times New Roman" pitchFamily="18" charset="0"/>
              </a:rPr>
              <a:t> </a:t>
            </a:r>
            <a:endParaRPr lang="en-US" altLang="en-US" sz="1600" dirty="0">
              <a:solidFill>
                <a:srgbClr val="000000"/>
              </a:solidFill>
              <a:latin typeface="Arail"/>
            </a:endParaRPr>
          </a:p>
        </p:txBody>
      </p:sp>
      <p:sp>
        <p:nvSpPr>
          <p:cNvPr id="30" name="Text Box 14"/>
          <p:cNvSpPr txBox="1">
            <a:spLocks noChangeArrowheads="1"/>
          </p:cNvSpPr>
          <p:nvPr/>
        </p:nvSpPr>
        <p:spPr bwMode="auto">
          <a:xfrm>
            <a:off x="61624" y="109673"/>
            <a:ext cx="1961528" cy="707886"/>
          </a:xfrm>
          <a:prstGeom prst="rect">
            <a:avLst/>
          </a:prstGeom>
          <a:solidFill>
            <a:srgbClr val="F4FDA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defTabSz="914400" eaLnBrk="1" fontAlgn="base" latinLnBrk="0" hangingPunct="1">
              <a:lnSpc>
                <a:spcPct val="100000"/>
              </a:lnSpc>
              <a:spcBef>
                <a:spcPct val="50000"/>
              </a:spcBef>
              <a:spcAft>
                <a:spcPct val="0"/>
              </a:spcAft>
              <a:buClrTx/>
              <a:buSzTx/>
              <a:buFontTx/>
              <a:buNone/>
              <a:tabLst/>
              <a:defRPr/>
            </a:pPr>
            <a:r>
              <a:rPr kumimoji="0" lang="en-US" altLang="en-US" sz="2000" b="1" i="0" u="none" strike="noStrike" kern="0" cap="none" spc="0" normalizeH="0" baseline="0" noProof="0" dirty="0">
                <a:ln>
                  <a:noFill/>
                </a:ln>
                <a:solidFill>
                  <a:srgbClr val="FF0000"/>
                </a:solidFill>
                <a:effectLst/>
                <a:uLnTx/>
                <a:uFillTx/>
                <a:latin typeface="Times New Roman" panose="02020603050405020304" pitchFamily="18" charset="0"/>
              </a:rPr>
              <a:t>KỂ TRUYỆN THEO TRANH</a:t>
            </a:r>
          </a:p>
        </p:txBody>
      </p:sp>
      <p:pic>
        <p:nvPicPr>
          <p:cNvPr id="31" name="图片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3740" y="1042093"/>
            <a:ext cx="1465012" cy="1771045"/>
          </a:xfrm>
          <a:prstGeom prst="rect">
            <a:avLst/>
          </a:prstGeom>
        </p:spPr>
      </p:pic>
      <p:pic>
        <p:nvPicPr>
          <p:cNvPr id="32" name="图片 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63660" y="4687543"/>
            <a:ext cx="2222512" cy="1967878"/>
          </a:xfrm>
          <a:prstGeom prst="rect">
            <a:avLst/>
          </a:prstGeom>
        </p:spPr>
      </p:pic>
      <p:pic>
        <p:nvPicPr>
          <p:cNvPr id="33" name="图片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33627" y="2913495"/>
            <a:ext cx="1632706" cy="1633412"/>
          </a:xfrm>
          <a:prstGeom prst="rect">
            <a:avLst/>
          </a:prstGeom>
        </p:spPr>
      </p:pic>
      <p:pic>
        <p:nvPicPr>
          <p:cNvPr id="2" name="Picture 1"/>
          <p:cNvPicPr>
            <a:picLocks noChangeAspect="1"/>
          </p:cNvPicPr>
          <p:nvPr/>
        </p:nvPicPr>
        <p:blipFill>
          <a:blip r:embed="rId12"/>
          <a:stretch>
            <a:fillRect/>
          </a:stretch>
        </p:blipFill>
        <p:spPr>
          <a:xfrm>
            <a:off x="3086045" y="5066586"/>
            <a:ext cx="1566377" cy="1446748"/>
          </a:xfrm>
          <a:prstGeom prst="rect">
            <a:avLst/>
          </a:prstGeom>
        </p:spPr>
      </p:pic>
    </p:spTree>
    <p:extLst>
      <p:ext uri="{BB962C8B-B14F-4D97-AF65-F5344CB8AC3E}">
        <p14:creationId xmlns:p14="http://schemas.microsoft.com/office/powerpoint/2010/main" val="1432976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par>
                                <p:cTn id="11" presetID="10" presetClass="entr" presetSubtype="0" fill="hold" nodeType="with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fade">
                                      <p:cBhvr>
                                        <p:cTn id="13" dur="500"/>
                                        <p:tgtEl>
                                          <p:spTgt spid="33"/>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7177"/>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185"/>
                                        </p:tgtEl>
                                        <p:attrNameLst>
                                          <p:attrName>style.visibility</p:attrName>
                                        </p:attrNameLst>
                                      </p:cBhvr>
                                      <p:to>
                                        <p:strVal val="visible"/>
                                      </p:to>
                                    </p:set>
                                    <p:animEffect transition="in" filter="fade">
                                      <p:cBhvr>
                                        <p:cTn id="22" dur="500"/>
                                        <p:tgtEl>
                                          <p:spTgt spid="718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176"/>
                                        </p:tgtEl>
                                        <p:attrNameLst>
                                          <p:attrName>style.visibility</p:attrName>
                                        </p:attrNameLst>
                                      </p:cBhvr>
                                      <p:to>
                                        <p:strVal val="visible"/>
                                      </p:to>
                                    </p:set>
                                    <p:animEffect transition="in" filter="fade">
                                      <p:cBhvr>
                                        <p:cTn id="27" dur="500"/>
                                        <p:tgtEl>
                                          <p:spTgt spid="717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7186"/>
                                        </p:tgtEl>
                                        <p:attrNameLst>
                                          <p:attrName>style.visibility</p:attrName>
                                        </p:attrNameLst>
                                      </p:cBhvr>
                                      <p:to>
                                        <p:strVal val="visible"/>
                                      </p:to>
                                    </p:set>
                                    <p:animEffect transition="in" filter="barn(inVertical)">
                                      <p:cBhvr>
                                        <p:cTn id="32" dur="500"/>
                                        <p:tgtEl>
                                          <p:spTgt spid="718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175"/>
                                        </p:tgtEl>
                                        <p:attrNameLst>
                                          <p:attrName>style.visibility</p:attrName>
                                        </p:attrNameLst>
                                      </p:cBhvr>
                                      <p:to>
                                        <p:strVal val="visible"/>
                                      </p:to>
                                    </p:set>
                                    <p:animEffect transition="in" filter="fade">
                                      <p:cBhvr>
                                        <p:cTn id="37" dur="500"/>
                                        <p:tgtEl>
                                          <p:spTgt spid="7175"/>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7187"/>
                                        </p:tgtEl>
                                        <p:attrNameLst>
                                          <p:attrName>style.visibility</p:attrName>
                                        </p:attrNameLst>
                                      </p:cBhvr>
                                      <p:to>
                                        <p:strVal val="visible"/>
                                      </p:to>
                                    </p:set>
                                    <p:animEffect transition="in" filter="barn(inVertical)">
                                      <p:cBhvr>
                                        <p:cTn id="42" dur="500"/>
                                        <p:tgtEl>
                                          <p:spTgt spid="718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7173"/>
                                        </p:tgtEl>
                                        <p:attrNameLst>
                                          <p:attrName>style.visibility</p:attrName>
                                        </p:attrNameLst>
                                      </p:cBhvr>
                                      <p:to>
                                        <p:strVal val="visible"/>
                                      </p:to>
                                    </p:set>
                                    <p:animEffect transition="in" filter="fade">
                                      <p:cBhvr>
                                        <p:cTn id="47" dur="500"/>
                                        <p:tgtEl>
                                          <p:spTgt spid="7173"/>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7189"/>
                                        </p:tgtEl>
                                        <p:attrNameLst>
                                          <p:attrName>style.visibility</p:attrName>
                                        </p:attrNameLst>
                                      </p:cBhvr>
                                      <p:to>
                                        <p:strVal val="visible"/>
                                      </p:to>
                                    </p:set>
                                    <p:animEffect transition="in" filter="barn(inVertical)">
                                      <p:cBhvr>
                                        <p:cTn id="52" dur="500"/>
                                        <p:tgtEl>
                                          <p:spTgt spid="7189"/>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7174"/>
                                        </p:tgtEl>
                                        <p:attrNameLst>
                                          <p:attrName>style.visibility</p:attrName>
                                        </p:attrNameLst>
                                      </p:cBhvr>
                                      <p:to>
                                        <p:strVal val="visible"/>
                                      </p:to>
                                    </p:set>
                                    <p:animEffect transition="in" filter="fade">
                                      <p:cBhvr>
                                        <p:cTn id="57" dur="500"/>
                                        <p:tgtEl>
                                          <p:spTgt spid="7174"/>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7188"/>
                                        </p:tgtEl>
                                        <p:attrNameLst>
                                          <p:attrName>style.visibility</p:attrName>
                                        </p:attrNameLst>
                                      </p:cBhvr>
                                      <p:to>
                                        <p:strVal val="visible"/>
                                      </p:to>
                                    </p:set>
                                    <p:animEffect transition="in" filter="barn(inVertical)">
                                      <p:cBhvr>
                                        <p:cTn id="62" dur="500"/>
                                        <p:tgtEl>
                                          <p:spTgt spid="7188"/>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7171"/>
                                        </p:tgtEl>
                                        <p:attrNameLst>
                                          <p:attrName>style.visibility</p:attrName>
                                        </p:attrNameLst>
                                      </p:cBhvr>
                                      <p:to>
                                        <p:strVal val="visible"/>
                                      </p:to>
                                    </p:set>
                                    <p:animEffect transition="in" filter="fade">
                                      <p:cBhvr>
                                        <p:cTn id="67" dur="500"/>
                                        <p:tgtEl>
                                          <p:spTgt spid="7171"/>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7190"/>
                                        </p:tgtEl>
                                        <p:attrNameLst>
                                          <p:attrName>style.visibility</p:attrName>
                                        </p:attrNameLst>
                                      </p:cBhvr>
                                      <p:to>
                                        <p:strVal val="visible"/>
                                      </p:to>
                                    </p:set>
                                    <p:animEffect transition="in" filter="barn(inVertical)">
                                      <p:cBhvr>
                                        <p:cTn id="72" dur="500"/>
                                        <p:tgtEl>
                                          <p:spTgt spid="7190"/>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nodeType="clickEffect">
                                  <p:stCondLst>
                                    <p:cond delay="0"/>
                                  </p:stCondLst>
                                  <p:childTnLst>
                                    <p:set>
                                      <p:cBhvr>
                                        <p:cTn id="76" dur="1" fill="hold">
                                          <p:stCondLst>
                                            <p:cond delay="0"/>
                                          </p:stCondLst>
                                        </p:cTn>
                                        <p:tgtEl>
                                          <p:spTgt spid="7196"/>
                                        </p:tgtEl>
                                        <p:attrNameLst>
                                          <p:attrName>style.visibility</p:attrName>
                                        </p:attrNameLst>
                                      </p:cBhvr>
                                      <p:to>
                                        <p:strVal val="visible"/>
                                      </p:to>
                                    </p:set>
                                    <p:animEffect transition="in" filter="barn(inVertical)">
                                      <p:cBhvr>
                                        <p:cTn id="77" dur="500"/>
                                        <p:tgtEl>
                                          <p:spTgt spid="7196"/>
                                        </p:tgtEl>
                                      </p:cBhvr>
                                    </p:animEffect>
                                  </p:childTnLst>
                                </p:cTn>
                              </p:par>
                              <p:par>
                                <p:cTn id="78" presetID="16" presetClass="entr" presetSubtype="21" fill="hold" nodeType="withEffect">
                                  <p:stCondLst>
                                    <p:cond delay="0"/>
                                  </p:stCondLst>
                                  <p:childTnLst>
                                    <p:set>
                                      <p:cBhvr>
                                        <p:cTn id="79" dur="1" fill="hold">
                                          <p:stCondLst>
                                            <p:cond delay="0"/>
                                          </p:stCondLst>
                                        </p:cTn>
                                        <p:tgtEl>
                                          <p:spTgt spid="2"/>
                                        </p:tgtEl>
                                        <p:attrNameLst>
                                          <p:attrName>style.visibility</p:attrName>
                                        </p:attrNameLst>
                                      </p:cBhvr>
                                      <p:to>
                                        <p:strVal val="visible"/>
                                      </p:to>
                                    </p:set>
                                    <p:animEffect transition="in" filter="barn(inVertical)">
                                      <p:cBhvr>
                                        <p:cTn id="80" dur="500"/>
                                        <p:tgtEl>
                                          <p:spTgt spid="2"/>
                                        </p:tgtEl>
                                      </p:cBhvr>
                                    </p:animEffect>
                                  </p:childTnLst>
                                </p:cTn>
                              </p:par>
                            </p:childTnLst>
                          </p:cTn>
                        </p:par>
                      </p:childTnLst>
                    </p:cTn>
                  </p:par>
                  <p:par>
                    <p:cTn id="81" fill="hold">
                      <p:stCondLst>
                        <p:cond delay="indefinite"/>
                      </p:stCondLst>
                      <p:childTnLst>
                        <p:par>
                          <p:cTn id="82" fill="hold">
                            <p:stCondLst>
                              <p:cond delay="0"/>
                            </p:stCondLst>
                            <p:childTnLst>
                              <p:par>
                                <p:cTn id="83" presetID="16" presetClass="entr" presetSubtype="21" fill="hold" grpId="0" nodeType="clickEffect">
                                  <p:stCondLst>
                                    <p:cond delay="0"/>
                                  </p:stCondLst>
                                  <p:childTnLst>
                                    <p:set>
                                      <p:cBhvr>
                                        <p:cTn id="84" dur="1" fill="hold">
                                          <p:stCondLst>
                                            <p:cond delay="0"/>
                                          </p:stCondLst>
                                        </p:cTn>
                                        <p:tgtEl>
                                          <p:spTgt spid="7192"/>
                                        </p:tgtEl>
                                        <p:attrNameLst>
                                          <p:attrName>style.visibility</p:attrName>
                                        </p:attrNameLst>
                                      </p:cBhvr>
                                      <p:to>
                                        <p:strVal val="visible"/>
                                      </p:to>
                                    </p:set>
                                    <p:animEffect transition="in" filter="barn(inVertical)">
                                      <p:cBhvr>
                                        <p:cTn id="85" dur="500"/>
                                        <p:tgtEl>
                                          <p:spTgt spid="7192"/>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nodeType="clickEffect">
                                  <p:stCondLst>
                                    <p:cond delay="0"/>
                                  </p:stCondLst>
                                  <p:childTnLst>
                                    <p:set>
                                      <p:cBhvr>
                                        <p:cTn id="89" dur="1" fill="hold">
                                          <p:stCondLst>
                                            <p:cond delay="0"/>
                                          </p:stCondLst>
                                        </p:cTn>
                                        <p:tgtEl>
                                          <p:spTgt spid="7172"/>
                                        </p:tgtEl>
                                        <p:attrNameLst>
                                          <p:attrName>style.visibility</p:attrName>
                                        </p:attrNameLst>
                                      </p:cBhvr>
                                      <p:to>
                                        <p:strVal val="visible"/>
                                      </p:to>
                                    </p:set>
                                    <p:animEffect transition="in" filter="fade">
                                      <p:cBhvr>
                                        <p:cTn id="90" dur="500"/>
                                        <p:tgtEl>
                                          <p:spTgt spid="7172"/>
                                        </p:tgtEl>
                                      </p:cBhvr>
                                    </p:animEffect>
                                  </p:childTnLst>
                                </p:cTn>
                              </p:par>
                            </p:childTnLst>
                          </p:cTn>
                        </p:par>
                      </p:childTnLst>
                    </p:cTn>
                  </p:par>
                  <p:par>
                    <p:cTn id="91" fill="hold">
                      <p:stCondLst>
                        <p:cond delay="indefinite"/>
                      </p:stCondLst>
                      <p:childTnLst>
                        <p:par>
                          <p:cTn id="92" fill="hold">
                            <p:stCondLst>
                              <p:cond delay="0"/>
                            </p:stCondLst>
                            <p:childTnLst>
                              <p:par>
                                <p:cTn id="93" presetID="16" presetClass="entr" presetSubtype="21" fill="hold" grpId="0" nodeType="clickEffect">
                                  <p:stCondLst>
                                    <p:cond delay="0"/>
                                  </p:stCondLst>
                                  <p:childTnLst>
                                    <p:set>
                                      <p:cBhvr>
                                        <p:cTn id="94" dur="1" fill="hold">
                                          <p:stCondLst>
                                            <p:cond delay="0"/>
                                          </p:stCondLst>
                                        </p:cTn>
                                        <p:tgtEl>
                                          <p:spTgt spid="7191"/>
                                        </p:tgtEl>
                                        <p:attrNameLst>
                                          <p:attrName>style.visibility</p:attrName>
                                        </p:attrNameLst>
                                      </p:cBhvr>
                                      <p:to>
                                        <p:strVal val="visible"/>
                                      </p:to>
                                    </p:set>
                                    <p:animEffect transition="in" filter="barn(inVertical)">
                                      <p:cBhvr>
                                        <p:cTn id="95" dur="500"/>
                                        <p:tgtEl>
                                          <p:spTgt spid="71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85" grpId="0"/>
      <p:bldP spid="7186" grpId="0"/>
      <p:bldP spid="7187" grpId="0"/>
      <p:bldP spid="7188" grpId="0"/>
      <p:bldP spid="7189" grpId="0"/>
      <p:bldP spid="7190" grpId="0"/>
      <p:bldP spid="7191" grpId="0"/>
      <p:bldP spid="719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82E0301-4D84-45E4-9992-74A0B56C202E}"/>
              </a:ext>
            </a:extLst>
          </p:cNvPr>
          <p:cNvSpPr txBox="1"/>
          <p:nvPr/>
        </p:nvSpPr>
        <p:spPr>
          <a:xfrm>
            <a:off x="925829" y="797510"/>
            <a:ext cx="11047997" cy="5262979"/>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marL="285750" indent="-285750">
              <a:buFontTx/>
              <a:buChar char="-"/>
            </a:pPr>
            <a:r>
              <a:rPr lang="en-US" altLang="en-US" sz="2800" b="1" dirty="0" err="1">
                <a:solidFill>
                  <a:schemeClr val="bg2">
                    <a:lumMod val="10000"/>
                  </a:schemeClr>
                </a:solidFill>
                <a:latin typeface="Times New Roman" panose="02020603050405020304" pitchFamily="18" charset="0"/>
              </a:rPr>
              <a:t>Hoàn</a:t>
            </a:r>
            <a:r>
              <a:rPr lang="en-US" altLang="en-US" sz="2800" b="1" dirty="0">
                <a:solidFill>
                  <a:schemeClr val="bg2">
                    <a:lumMod val="10000"/>
                  </a:schemeClr>
                </a:solidFill>
                <a:latin typeface="Times New Roman" panose="02020603050405020304" pitchFamily="18" charset="0"/>
              </a:rPr>
              <a:t> </a:t>
            </a:r>
            <a:r>
              <a:rPr lang="en-US" altLang="en-US" sz="2800" b="1" dirty="0" err="1">
                <a:solidFill>
                  <a:schemeClr val="bg2">
                    <a:lumMod val="10000"/>
                  </a:schemeClr>
                </a:solidFill>
                <a:latin typeface="Times New Roman" panose="02020603050405020304" pitchFamily="18" charset="0"/>
              </a:rPr>
              <a:t>cảnh</a:t>
            </a:r>
            <a:r>
              <a:rPr lang="en-US" altLang="en-US" sz="2800" b="1" dirty="0">
                <a:solidFill>
                  <a:schemeClr val="bg2">
                    <a:lumMod val="10000"/>
                  </a:schemeClr>
                </a:solidFill>
                <a:latin typeface="Times New Roman" panose="02020603050405020304" pitchFamily="18" charset="0"/>
              </a:rPr>
              <a:t>: </a:t>
            </a:r>
            <a:r>
              <a:rPr lang="en-US" altLang="en-US" sz="2800" dirty="0" err="1">
                <a:solidFill>
                  <a:schemeClr val="bg2">
                    <a:lumMod val="10000"/>
                  </a:schemeClr>
                </a:solidFill>
                <a:latin typeface="Times New Roman" panose="02020603050405020304" pitchFamily="18" charset="0"/>
              </a:rPr>
              <a:t>Thuộc</a:t>
            </a:r>
            <a:r>
              <a:rPr lang="en-US" altLang="en-US" sz="2800" dirty="0">
                <a:solidFill>
                  <a:schemeClr val="bg2">
                    <a:lumMod val="10000"/>
                  </a:schemeClr>
                </a:solidFill>
                <a:latin typeface="Times New Roman" panose="02020603050405020304" pitchFamily="18" charset="0"/>
              </a:rPr>
              <a:t> </a:t>
            </a:r>
            <a:r>
              <a:rPr lang="en-US" altLang="en-US" sz="2800" dirty="0" err="1">
                <a:solidFill>
                  <a:schemeClr val="bg2">
                    <a:lumMod val="10000"/>
                  </a:schemeClr>
                </a:solidFill>
                <a:latin typeface="Times New Roman" panose="02020603050405020304" pitchFamily="18" charset="0"/>
              </a:rPr>
              <a:t>thời</a:t>
            </a:r>
            <a:r>
              <a:rPr lang="en-US" altLang="en-US" sz="2800" dirty="0">
                <a:solidFill>
                  <a:schemeClr val="bg2">
                    <a:lumMod val="10000"/>
                  </a:schemeClr>
                </a:solidFill>
                <a:latin typeface="Times New Roman" panose="02020603050405020304" pitchFamily="18" charset="0"/>
              </a:rPr>
              <a:t> </a:t>
            </a:r>
            <a:r>
              <a:rPr lang="en-US" altLang="en-US" sz="2800" dirty="0" err="1">
                <a:solidFill>
                  <a:schemeClr val="bg2">
                    <a:lumMod val="10000"/>
                  </a:schemeClr>
                </a:solidFill>
                <a:latin typeface="Times New Roman" panose="02020603050405020304" pitchFamily="18" charset="0"/>
              </a:rPr>
              <a:t>đại</a:t>
            </a:r>
            <a:r>
              <a:rPr lang="en-US" altLang="en-US" sz="2800" dirty="0">
                <a:solidFill>
                  <a:schemeClr val="bg2">
                    <a:lumMod val="10000"/>
                  </a:schemeClr>
                </a:solidFill>
              </a:rPr>
              <a:t> </a:t>
            </a:r>
            <a:r>
              <a:rPr lang="en-US" sz="2800" dirty="0">
                <a:solidFill>
                  <a:schemeClr val="bg2">
                    <a:lumMod val="10000"/>
                  </a:schemeClr>
                </a:solidFill>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Hùng</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Vương</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mở</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đầu</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lịch</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sử</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Việt</a:t>
            </a:r>
            <a:r>
              <a:rPr lang="en-US" sz="2800" dirty="0">
                <a:solidFill>
                  <a:schemeClr val="bg2">
                    <a:lumMod val="10000"/>
                  </a:schemeClr>
                </a:solidFill>
                <a:latin typeface="Times New Roman" panose="02020603050405020304" pitchFamily="18" charset="0"/>
                <a:cs typeface="Times New Roman" panose="02020603050405020304" pitchFamily="18" charset="0"/>
              </a:rPr>
              <a:t> Nam -&gt; </a:t>
            </a:r>
            <a:r>
              <a:rPr lang="en-US" sz="2800" dirty="0" err="1">
                <a:solidFill>
                  <a:schemeClr val="bg2">
                    <a:lumMod val="10000"/>
                  </a:schemeClr>
                </a:solidFill>
                <a:latin typeface="Times New Roman" panose="02020603050405020304" pitchFamily="18" charset="0"/>
                <a:cs typeface="Times New Roman" panose="02020603050405020304" pitchFamily="18" charset="0"/>
              </a:rPr>
              <a:t>nguồn</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gốc</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dựng</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và</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giữ</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nước</a:t>
            </a:r>
            <a:r>
              <a:rPr lang="en-US" sz="2800" dirty="0">
                <a:solidFill>
                  <a:schemeClr val="bg2">
                    <a:lumMod val="10000"/>
                  </a:schemeClr>
                </a:solidFill>
                <a:latin typeface="Times New Roman" panose="02020603050405020304" pitchFamily="18" charset="0"/>
                <a:cs typeface="Times New Roman" panose="02020603050405020304" pitchFamily="18" charset="0"/>
              </a:rPr>
              <a:t>.</a:t>
            </a:r>
          </a:p>
          <a:p>
            <a:pPr marL="285750" indent="-285750">
              <a:buFontTx/>
              <a:buChar char="-"/>
            </a:pPr>
            <a:r>
              <a:rPr lang="en-US" altLang="en-US" sz="2800" b="1" dirty="0" err="1">
                <a:solidFill>
                  <a:schemeClr val="bg2">
                    <a:lumMod val="10000"/>
                  </a:schemeClr>
                </a:solidFill>
                <a:latin typeface="Times New Roman" panose="02020603050405020304" pitchFamily="18" charset="0"/>
              </a:rPr>
              <a:t>Thể</a:t>
            </a:r>
            <a:r>
              <a:rPr lang="en-US" altLang="en-US" sz="2800" b="1" dirty="0">
                <a:solidFill>
                  <a:schemeClr val="bg2">
                    <a:lumMod val="10000"/>
                  </a:schemeClr>
                </a:solidFill>
                <a:latin typeface="Times New Roman" panose="02020603050405020304" pitchFamily="18" charset="0"/>
              </a:rPr>
              <a:t> </a:t>
            </a:r>
            <a:r>
              <a:rPr lang="en-US" altLang="en-US" sz="2800" b="1" dirty="0" err="1">
                <a:solidFill>
                  <a:schemeClr val="bg2">
                    <a:lumMod val="10000"/>
                  </a:schemeClr>
                </a:solidFill>
                <a:latin typeface="Times New Roman" panose="02020603050405020304" pitchFamily="18" charset="0"/>
              </a:rPr>
              <a:t>loại</a:t>
            </a:r>
            <a:r>
              <a:rPr lang="en-US" altLang="en-US" sz="2800" b="1" dirty="0">
                <a:solidFill>
                  <a:schemeClr val="bg2">
                    <a:lumMod val="10000"/>
                  </a:schemeClr>
                </a:solidFill>
                <a:latin typeface="Times New Roman" panose="02020603050405020304" pitchFamily="18" charset="0"/>
              </a:rPr>
              <a:t>: </a:t>
            </a:r>
            <a:r>
              <a:rPr lang="en-US" altLang="en-US" sz="2800" dirty="0" err="1">
                <a:solidFill>
                  <a:schemeClr val="bg2">
                    <a:lumMod val="10000"/>
                  </a:schemeClr>
                </a:solidFill>
                <a:latin typeface="Times New Roman" panose="02020603050405020304" pitchFamily="18" charset="0"/>
              </a:rPr>
              <a:t>Truyện</a:t>
            </a:r>
            <a:r>
              <a:rPr lang="en-US" altLang="en-US" sz="2800" dirty="0">
                <a:solidFill>
                  <a:schemeClr val="bg2">
                    <a:lumMod val="10000"/>
                  </a:schemeClr>
                </a:solidFill>
                <a:latin typeface="Times New Roman" panose="02020603050405020304" pitchFamily="18" charset="0"/>
              </a:rPr>
              <a:t> </a:t>
            </a:r>
            <a:r>
              <a:rPr lang="en-US" altLang="en-US" sz="2800" dirty="0" err="1">
                <a:solidFill>
                  <a:schemeClr val="bg2">
                    <a:lumMod val="10000"/>
                  </a:schemeClr>
                </a:solidFill>
                <a:latin typeface="Times New Roman" panose="02020603050405020304" pitchFamily="18" charset="0"/>
              </a:rPr>
              <a:t>truyền</a:t>
            </a:r>
            <a:r>
              <a:rPr lang="en-US" altLang="en-US" sz="2800" dirty="0">
                <a:solidFill>
                  <a:schemeClr val="bg2">
                    <a:lumMod val="10000"/>
                  </a:schemeClr>
                </a:solidFill>
                <a:latin typeface="Times New Roman" panose="02020603050405020304" pitchFamily="18" charset="0"/>
              </a:rPr>
              <a:t> </a:t>
            </a:r>
            <a:r>
              <a:rPr lang="en-US" altLang="en-US" sz="2800" dirty="0" err="1">
                <a:solidFill>
                  <a:schemeClr val="bg2">
                    <a:lumMod val="10000"/>
                  </a:schemeClr>
                </a:solidFill>
                <a:latin typeface="Times New Roman" panose="02020603050405020304" pitchFamily="18" charset="0"/>
              </a:rPr>
              <a:t>thuyết</a:t>
            </a:r>
            <a:r>
              <a:rPr lang="en-US" altLang="en-US" sz="2800" dirty="0">
                <a:solidFill>
                  <a:schemeClr val="bg2">
                    <a:lumMod val="10000"/>
                  </a:schemeClr>
                </a:solidFill>
                <a:latin typeface="Times New Roman" panose="02020603050405020304" pitchFamily="18" charset="0"/>
              </a:rPr>
              <a:t>. </a:t>
            </a:r>
          </a:p>
          <a:p>
            <a:pPr marL="285750" indent="-285750">
              <a:buFontTx/>
              <a:buChar char="-"/>
            </a:pPr>
            <a:r>
              <a:rPr lang="en-US" altLang="en-US" sz="2800" b="1" dirty="0" err="1">
                <a:solidFill>
                  <a:schemeClr val="bg2">
                    <a:lumMod val="10000"/>
                  </a:schemeClr>
                </a:solidFill>
                <a:latin typeface="Times New Roman" panose="02020603050405020304" pitchFamily="18" charset="0"/>
              </a:rPr>
              <a:t>Phương</a:t>
            </a:r>
            <a:r>
              <a:rPr lang="en-US" altLang="en-US" sz="2800" b="1" dirty="0">
                <a:solidFill>
                  <a:schemeClr val="bg2">
                    <a:lumMod val="10000"/>
                  </a:schemeClr>
                </a:solidFill>
                <a:latin typeface="Times New Roman" panose="02020603050405020304" pitchFamily="18" charset="0"/>
              </a:rPr>
              <a:t> </a:t>
            </a:r>
            <a:r>
              <a:rPr lang="en-US" altLang="en-US" sz="2800" b="1" dirty="0" err="1">
                <a:solidFill>
                  <a:schemeClr val="bg2">
                    <a:lumMod val="10000"/>
                  </a:schemeClr>
                </a:solidFill>
                <a:latin typeface="Times New Roman" panose="02020603050405020304" pitchFamily="18" charset="0"/>
              </a:rPr>
              <a:t>thức</a:t>
            </a:r>
            <a:r>
              <a:rPr lang="en-US" altLang="en-US" sz="2800" b="1" dirty="0">
                <a:solidFill>
                  <a:schemeClr val="bg2">
                    <a:lumMod val="10000"/>
                  </a:schemeClr>
                </a:solidFill>
                <a:latin typeface="Times New Roman" panose="02020603050405020304" pitchFamily="18" charset="0"/>
              </a:rPr>
              <a:t> </a:t>
            </a:r>
            <a:r>
              <a:rPr lang="en-US" altLang="en-US" sz="2800" b="1" dirty="0" err="1">
                <a:solidFill>
                  <a:schemeClr val="bg2">
                    <a:lumMod val="10000"/>
                  </a:schemeClr>
                </a:solidFill>
                <a:latin typeface="Times New Roman" panose="02020603050405020304" pitchFamily="18" charset="0"/>
              </a:rPr>
              <a:t>biểu</a:t>
            </a:r>
            <a:r>
              <a:rPr lang="en-US" altLang="en-US" sz="2800" b="1" dirty="0">
                <a:solidFill>
                  <a:schemeClr val="bg2">
                    <a:lumMod val="10000"/>
                  </a:schemeClr>
                </a:solidFill>
                <a:latin typeface="Times New Roman" panose="02020603050405020304" pitchFamily="18" charset="0"/>
              </a:rPr>
              <a:t> </a:t>
            </a:r>
            <a:r>
              <a:rPr lang="en-US" altLang="en-US" sz="2800" b="1" dirty="0" err="1">
                <a:solidFill>
                  <a:schemeClr val="bg2">
                    <a:lumMod val="10000"/>
                  </a:schemeClr>
                </a:solidFill>
                <a:latin typeface="Times New Roman" panose="02020603050405020304" pitchFamily="18" charset="0"/>
              </a:rPr>
              <a:t>đạt</a:t>
            </a:r>
            <a:r>
              <a:rPr lang="en-US" altLang="en-US" sz="2800" b="1" dirty="0">
                <a:solidFill>
                  <a:schemeClr val="bg2">
                    <a:lumMod val="10000"/>
                  </a:schemeClr>
                </a:solidFill>
                <a:latin typeface="Times New Roman" panose="02020603050405020304" pitchFamily="18" charset="0"/>
              </a:rPr>
              <a:t> </a:t>
            </a:r>
            <a:r>
              <a:rPr lang="en-US" altLang="en-US" sz="2800" b="1" dirty="0" err="1">
                <a:solidFill>
                  <a:schemeClr val="bg2">
                    <a:lumMod val="10000"/>
                  </a:schemeClr>
                </a:solidFill>
                <a:latin typeface="Times New Roman" panose="02020603050405020304" pitchFamily="18" charset="0"/>
              </a:rPr>
              <a:t>chính</a:t>
            </a:r>
            <a:r>
              <a:rPr lang="en-US" altLang="en-US" sz="2800" b="1" dirty="0">
                <a:solidFill>
                  <a:schemeClr val="bg2">
                    <a:lumMod val="10000"/>
                  </a:schemeClr>
                </a:solidFill>
                <a:latin typeface="Times New Roman" panose="02020603050405020304" pitchFamily="18" charset="0"/>
              </a:rPr>
              <a:t>: </a:t>
            </a:r>
            <a:r>
              <a:rPr lang="en-US" altLang="en-US" sz="2800" dirty="0" err="1">
                <a:solidFill>
                  <a:schemeClr val="bg2">
                    <a:lumMod val="10000"/>
                  </a:schemeClr>
                </a:solidFill>
                <a:latin typeface="Times New Roman" panose="02020603050405020304" pitchFamily="18" charset="0"/>
              </a:rPr>
              <a:t>Tự</a:t>
            </a:r>
            <a:r>
              <a:rPr lang="en-US" altLang="en-US" sz="2800" dirty="0">
                <a:solidFill>
                  <a:schemeClr val="bg2">
                    <a:lumMod val="10000"/>
                  </a:schemeClr>
                </a:solidFill>
                <a:latin typeface="Times New Roman" panose="02020603050405020304" pitchFamily="18" charset="0"/>
              </a:rPr>
              <a:t> </a:t>
            </a:r>
            <a:r>
              <a:rPr lang="en-US" altLang="en-US" sz="2800" dirty="0" err="1">
                <a:solidFill>
                  <a:schemeClr val="bg2">
                    <a:lumMod val="10000"/>
                  </a:schemeClr>
                </a:solidFill>
                <a:latin typeface="Times New Roman" panose="02020603050405020304" pitchFamily="18" charset="0"/>
              </a:rPr>
              <a:t>sự</a:t>
            </a:r>
            <a:endParaRPr lang="en-US" altLang="en-US" sz="2800" dirty="0">
              <a:solidFill>
                <a:schemeClr val="bg2">
                  <a:lumMod val="10000"/>
                </a:schemeClr>
              </a:solidFill>
              <a:latin typeface="Times New Roman" panose="02020603050405020304" pitchFamily="18" charset="0"/>
            </a:endParaRPr>
          </a:p>
          <a:p>
            <a:pPr marL="285750" indent="-285750">
              <a:buFontTx/>
              <a:buChar char="-"/>
            </a:pPr>
            <a:r>
              <a:rPr lang="en-US" altLang="en-US" sz="2800" b="1" dirty="0" err="1">
                <a:solidFill>
                  <a:schemeClr val="bg2">
                    <a:lumMod val="10000"/>
                  </a:schemeClr>
                </a:solidFill>
                <a:latin typeface="Times New Roman" panose="02020603050405020304" pitchFamily="18" charset="0"/>
              </a:rPr>
              <a:t>Ngôi</a:t>
            </a:r>
            <a:r>
              <a:rPr lang="en-US" altLang="en-US" sz="2800" b="1" dirty="0">
                <a:solidFill>
                  <a:schemeClr val="bg2">
                    <a:lumMod val="10000"/>
                  </a:schemeClr>
                </a:solidFill>
                <a:latin typeface="Times New Roman" panose="02020603050405020304" pitchFamily="18" charset="0"/>
              </a:rPr>
              <a:t> </a:t>
            </a:r>
            <a:r>
              <a:rPr lang="en-US" altLang="en-US" sz="2800" b="1" dirty="0" err="1">
                <a:solidFill>
                  <a:schemeClr val="bg2">
                    <a:lumMod val="10000"/>
                  </a:schemeClr>
                </a:solidFill>
                <a:latin typeface="Times New Roman" panose="02020603050405020304" pitchFamily="18" charset="0"/>
              </a:rPr>
              <a:t>kể</a:t>
            </a:r>
            <a:r>
              <a:rPr lang="en-US" altLang="en-US" sz="2800" b="1" dirty="0">
                <a:solidFill>
                  <a:schemeClr val="bg2">
                    <a:lumMod val="10000"/>
                  </a:schemeClr>
                </a:solidFill>
                <a:latin typeface="Times New Roman" panose="02020603050405020304" pitchFamily="18" charset="0"/>
              </a:rPr>
              <a:t>: </a:t>
            </a:r>
            <a:r>
              <a:rPr lang="en-US" altLang="en-US" sz="2800" dirty="0" err="1">
                <a:solidFill>
                  <a:schemeClr val="bg2">
                    <a:lumMod val="10000"/>
                  </a:schemeClr>
                </a:solidFill>
                <a:latin typeface="Times New Roman" panose="02020603050405020304" pitchFamily="18" charset="0"/>
              </a:rPr>
              <a:t>Ngôi</a:t>
            </a:r>
            <a:r>
              <a:rPr lang="en-US" altLang="en-US" sz="2800" dirty="0">
                <a:solidFill>
                  <a:schemeClr val="bg2">
                    <a:lumMod val="10000"/>
                  </a:schemeClr>
                </a:solidFill>
                <a:latin typeface="Times New Roman" panose="02020603050405020304" pitchFamily="18" charset="0"/>
              </a:rPr>
              <a:t> </a:t>
            </a:r>
            <a:r>
              <a:rPr lang="en-US" altLang="en-US" sz="2800" dirty="0" err="1">
                <a:solidFill>
                  <a:schemeClr val="bg2">
                    <a:lumMod val="10000"/>
                  </a:schemeClr>
                </a:solidFill>
                <a:latin typeface="Times New Roman" panose="02020603050405020304" pitchFamily="18" charset="0"/>
              </a:rPr>
              <a:t>thứ</a:t>
            </a:r>
            <a:r>
              <a:rPr lang="en-US" altLang="en-US" sz="2800" dirty="0">
                <a:solidFill>
                  <a:schemeClr val="bg2">
                    <a:lumMod val="10000"/>
                  </a:schemeClr>
                </a:solidFill>
                <a:latin typeface="Times New Roman" panose="02020603050405020304" pitchFamily="18" charset="0"/>
              </a:rPr>
              <a:t> </a:t>
            </a:r>
            <a:r>
              <a:rPr lang="en-US" altLang="en-US" sz="2800" dirty="0" err="1">
                <a:solidFill>
                  <a:schemeClr val="bg2">
                    <a:lumMod val="10000"/>
                  </a:schemeClr>
                </a:solidFill>
                <a:latin typeface="Times New Roman" panose="02020603050405020304" pitchFamily="18" charset="0"/>
              </a:rPr>
              <a:t>ba</a:t>
            </a:r>
            <a:endParaRPr lang="en-US" sz="2800" dirty="0">
              <a:solidFill>
                <a:schemeClr val="bg2">
                  <a:lumMod val="10000"/>
                </a:schemeClr>
              </a:solidFill>
              <a:latin typeface="Times New Roman" panose="02020603050405020304" pitchFamily="18" charset="0"/>
              <a:cs typeface="Times New Roman" panose="02020603050405020304" pitchFamily="18" charset="0"/>
            </a:endParaRPr>
          </a:p>
          <a:p>
            <a:pPr marL="285750" indent="-285750">
              <a:buFontTx/>
              <a:buChar char="-"/>
            </a:pPr>
            <a:r>
              <a:rPr lang="en-US" altLang="en-US" sz="2800" b="1" dirty="0" err="1">
                <a:solidFill>
                  <a:schemeClr val="bg2">
                    <a:lumMod val="10000"/>
                  </a:schemeClr>
                </a:solidFill>
                <a:latin typeface="Times New Roman" panose="02020603050405020304" pitchFamily="18" charset="0"/>
              </a:rPr>
              <a:t>Nhân</a:t>
            </a:r>
            <a:r>
              <a:rPr lang="en-US" altLang="en-US" sz="2800" b="1" dirty="0">
                <a:solidFill>
                  <a:schemeClr val="bg2">
                    <a:lumMod val="10000"/>
                  </a:schemeClr>
                </a:solidFill>
                <a:latin typeface="Times New Roman" panose="02020603050405020304" pitchFamily="18" charset="0"/>
              </a:rPr>
              <a:t> </a:t>
            </a:r>
            <a:r>
              <a:rPr lang="en-US" altLang="en-US" sz="2800" b="1" dirty="0" err="1">
                <a:solidFill>
                  <a:schemeClr val="bg2">
                    <a:lumMod val="10000"/>
                  </a:schemeClr>
                </a:solidFill>
                <a:latin typeface="Times New Roman" panose="02020603050405020304" pitchFamily="18" charset="0"/>
              </a:rPr>
              <a:t>vật</a:t>
            </a:r>
            <a:r>
              <a:rPr lang="en-US" altLang="en-US" sz="2800" b="1" dirty="0">
                <a:solidFill>
                  <a:schemeClr val="bg2">
                    <a:lumMod val="10000"/>
                  </a:schemeClr>
                </a:solidFill>
                <a:latin typeface="Times New Roman" panose="02020603050405020304" pitchFamily="18" charset="0"/>
              </a:rPr>
              <a:t> </a:t>
            </a:r>
            <a:r>
              <a:rPr lang="en-US" altLang="en-US" sz="2800" b="1" dirty="0" err="1">
                <a:solidFill>
                  <a:schemeClr val="bg2">
                    <a:lumMod val="10000"/>
                  </a:schemeClr>
                </a:solidFill>
                <a:latin typeface="Times New Roman" panose="02020603050405020304" pitchFamily="18" charset="0"/>
              </a:rPr>
              <a:t>chính</a:t>
            </a:r>
            <a:r>
              <a:rPr lang="en-US" altLang="en-US" sz="2800" b="1" dirty="0">
                <a:solidFill>
                  <a:schemeClr val="bg2">
                    <a:lumMod val="10000"/>
                  </a:schemeClr>
                </a:solidFill>
                <a:latin typeface="Times New Roman" panose="02020603050405020304" pitchFamily="18" charset="0"/>
              </a:rPr>
              <a:t>: </a:t>
            </a:r>
            <a:r>
              <a:rPr lang="en-US" altLang="en-US" sz="2800" dirty="0" err="1">
                <a:solidFill>
                  <a:schemeClr val="bg2">
                    <a:lumMod val="10000"/>
                  </a:schemeClr>
                </a:solidFill>
                <a:latin typeface="Times New Roman" panose="02020603050405020304" pitchFamily="18" charset="0"/>
              </a:rPr>
              <a:t>Cậu</a:t>
            </a:r>
            <a:r>
              <a:rPr lang="en-US" altLang="en-US" sz="2800" dirty="0">
                <a:solidFill>
                  <a:schemeClr val="bg2">
                    <a:lumMod val="10000"/>
                  </a:schemeClr>
                </a:solidFill>
                <a:latin typeface="Times New Roman" panose="02020603050405020304" pitchFamily="18" charset="0"/>
              </a:rPr>
              <a:t> </a:t>
            </a:r>
            <a:r>
              <a:rPr lang="en-US" altLang="en-US" sz="2800" dirty="0" err="1">
                <a:solidFill>
                  <a:schemeClr val="bg2">
                    <a:lumMod val="10000"/>
                  </a:schemeClr>
                </a:solidFill>
                <a:latin typeface="Times New Roman" panose="02020603050405020304" pitchFamily="18" charset="0"/>
              </a:rPr>
              <a:t>bé</a:t>
            </a:r>
            <a:r>
              <a:rPr lang="en-US" altLang="en-US" sz="2800" dirty="0">
                <a:solidFill>
                  <a:schemeClr val="bg2">
                    <a:lumMod val="10000"/>
                  </a:schemeClr>
                </a:solidFill>
                <a:latin typeface="Times New Roman" panose="02020603050405020304" pitchFamily="18" charset="0"/>
              </a:rPr>
              <a:t> </a:t>
            </a:r>
            <a:r>
              <a:rPr lang="en-US" altLang="en-US" sz="2800" dirty="0" err="1">
                <a:solidFill>
                  <a:schemeClr val="bg2">
                    <a:lumMod val="10000"/>
                  </a:schemeClr>
                </a:solidFill>
                <a:latin typeface="Times New Roman" panose="02020603050405020304" pitchFamily="18" charset="0"/>
              </a:rPr>
              <a:t>Gióng</a:t>
            </a:r>
            <a:endParaRPr lang="en-US" altLang="en-US" sz="2800" dirty="0">
              <a:solidFill>
                <a:schemeClr val="bg2">
                  <a:lumMod val="10000"/>
                </a:schemeClr>
              </a:solidFill>
              <a:latin typeface="Times New Roman" panose="02020603050405020304" pitchFamily="18" charset="0"/>
            </a:endParaRPr>
          </a:p>
          <a:p>
            <a:pPr marL="285750" indent="-285750">
              <a:buFontTx/>
              <a:buChar char="-"/>
            </a:pPr>
            <a:r>
              <a:rPr lang="en-US" sz="2800" b="1" dirty="0" err="1">
                <a:solidFill>
                  <a:schemeClr val="bg2">
                    <a:lumMod val="10000"/>
                  </a:schemeClr>
                </a:solidFill>
                <a:latin typeface="Times New Roman" pitchFamily="18" charset="0"/>
              </a:rPr>
              <a:t>Bố</a:t>
            </a:r>
            <a:r>
              <a:rPr lang="en-US" sz="2800" b="1" dirty="0">
                <a:solidFill>
                  <a:schemeClr val="bg2">
                    <a:lumMod val="10000"/>
                  </a:schemeClr>
                </a:solidFill>
                <a:latin typeface="Times New Roman" pitchFamily="18" charset="0"/>
              </a:rPr>
              <a:t> </a:t>
            </a:r>
            <a:r>
              <a:rPr lang="en-US" sz="2800" b="1" dirty="0" err="1">
                <a:solidFill>
                  <a:schemeClr val="bg2">
                    <a:lumMod val="10000"/>
                  </a:schemeClr>
                </a:solidFill>
                <a:latin typeface="Times New Roman" pitchFamily="18" charset="0"/>
              </a:rPr>
              <a:t>cục</a:t>
            </a:r>
            <a:r>
              <a:rPr lang="en-US" sz="2800" b="1" dirty="0">
                <a:solidFill>
                  <a:schemeClr val="bg2">
                    <a:lumMod val="10000"/>
                  </a:schemeClr>
                </a:solidFill>
                <a:latin typeface="Times New Roman" pitchFamily="18" charset="0"/>
              </a:rPr>
              <a:t>: </a:t>
            </a:r>
            <a:r>
              <a:rPr lang="en-US" sz="2800" dirty="0">
                <a:solidFill>
                  <a:schemeClr val="bg2">
                    <a:lumMod val="10000"/>
                  </a:schemeClr>
                </a:solidFill>
                <a:latin typeface="Times New Roman" pitchFamily="18" charset="0"/>
              </a:rPr>
              <a:t>4 </a:t>
            </a:r>
            <a:r>
              <a:rPr lang="en-US" sz="2800" dirty="0" err="1">
                <a:solidFill>
                  <a:schemeClr val="bg2">
                    <a:lumMod val="10000"/>
                  </a:schemeClr>
                </a:solidFill>
                <a:latin typeface="Times New Roman" pitchFamily="18" charset="0"/>
              </a:rPr>
              <a:t>phần</a:t>
            </a:r>
            <a:endParaRPr lang="en-US" sz="2800" dirty="0">
              <a:solidFill>
                <a:schemeClr val="bg2">
                  <a:lumMod val="10000"/>
                </a:schemeClr>
              </a:solidFill>
              <a:latin typeface="Times New Roman" pitchFamily="18" charset="0"/>
            </a:endParaRPr>
          </a:p>
          <a:p>
            <a:r>
              <a:rPr lang="en-US" sz="2800" dirty="0">
                <a:solidFill>
                  <a:schemeClr val="bg2">
                    <a:lumMod val="10000"/>
                  </a:schemeClr>
                </a:solidFill>
                <a:latin typeface="Times New Roman"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Từ</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đầu</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i="1" dirty="0" err="1">
                <a:solidFill>
                  <a:schemeClr val="bg2">
                    <a:lumMod val="10000"/>
                  </a:schemeClr>
                </a:solidFill>
                <a:latin typeface="Times New Roman" panose="02020603050405020304" pitchFamily="18" charset="0"/>
                <a:cs typeface="Times New Roman" panose="02020603050405020304" pitchFamily="18" charset="0"/>
              </a:rPr>
              <a:t>đặt</a:t>
            </a:r>
            <a:r>
              <a:rPr lang="en-US" sz="2800" i="1" dirty="0">
                <a:solidFill>
                  <a:schemeClr val="bg2">
                    <a:lumMod val="10000"/>
                  </a:schemeClr>
                </a:solidFill>
                <a:latin typeface="Times New Roman" panose="02020603050405020304" pitchFamily="18" charset="0"/>
                <a:cs typeface="Times New Roman" panose="02020603050405020304" pitchFamily="18" charset="0"/>
              </a:rPr>
              <a:t> </a:t>
            </a:r>
            <a:r>
              <a:rPr lang="en-US" sz="2800" i="1" dirty="0" err="1">
                <a:solidFill>
                  <a:schemeClr val="bg2">
                    <a:lumMod val="10000"/>
                  </a:schemeClr>
                </a:solidFill>
                <a:latin typeface="Times New Roman" panose="02020603050405020304" pitchFamily="18" charset="0"/>
                <a:cs typeface="Times New Roman" panose="02020603050405020304" pitchFamily="18" charset="0"/>
              </a:rPr>
              <a:t>đâu</a:t>
            </a:r>
            <a:r>
              <a:rPr lang="en-US" sz="2800" i="1" dirty="0">
                <a:solidFill>
                  <a:schemeClr val="bg2">
                    <a:lumMod val="10000"/>
                  </a:schemeClr>
                </a:solidFill>
                <a:latin typeface="Times New Roman" panose="02020603050405020304" pitchFamily="18" charset="0"/>
                <a:cs typeface="Times New Roman" panose="02020603050405020304" pitchFamily="18" charset="0"/>
              </a:rPr>
              <a:t> </a:t>
            </a:r>
            <a:r>
              <a:rPr lang="en-US" sz="2800" i="1" dirty="0" err="1">
                <a:solidFill>
                  <a:schemeClr val="bg2">
                    <a:lumMod val="10000"/>
                  </a:schemeClr>
                </a:solidFill>
                <a:latin typeface="Times New Roman" panose="02020603050405020304" pitchFamily="18" charset="0"/>
                <a:cs typeface="Times New Roman" panose="02020603050405020304" pitchFamily="18" charset="0"/>
              </a:rPr>
              <a:t>nằm</a:t>
            </a:r>
            <a:r>
              <a:rPr lang="en-US" sz="2800" i="1" dirty="0">
                <a:solidFill>
                  <a:schemeClr val="bg2">
                    <a:lumMod val="10000"/>
                  </a:schemeClr>
                </a:solidFill>
                <a:latin typeface="Times New Roman" panose="02020603050405020304" pitchFamily="18" charset="0"/>
                <a:cs typeface="Times New Roman" panose="02020603050405020304" pitchFamily="18" charset="0"/>
              </a:rPr>
              <a:t> </a:t>
            </a:r>
            <a:r>
              <a:rPr lang="en-US" sz="2800" i="1" dirty="0" err="1">
                <a:solidFill>
                  <a:schemeClr val="bg2">
                    <a:lumMod val="10000"/>
                  </a:schemeClr>
                </a:solidFill>
                <a:latin typeface="Times New Roman" panose="02020603050405020304" pitchFamily="18" charset="0"/>
                <a:cs typeface="Times New Roman" panose="02020603050405020304" pitchFamily="18" charset="0"/>
              </a:rPr>
              <a:t>đấy</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b="1" dirty="0" err="1">
                <a:solidFill>
                  <a:schemeClr val="bg2">
                    <a:lumMod val="10000"/>
                  </a:schemeClr>
                </a:solidFill>
                <a:latin typeface="Times New Roman" panose="02020603050405020304" pitchFamily="18" charset="0"/>
                <a:cs typeface="Times New Roman" panose="02020603050405020304" pitchFamily="18" charset="0"/>
              </a:rPr>
              <a:t>Sự</a:t>
            </a:r>
            <a:r>
              <a:rPr lang="en-US" sz="2800" b="1" dirty="0">
                <a:solidFill>
                  <a:schemeClr val="bg2">
                    <a:lumMod val="10000"/>
                  </a:schemeClr>
                </a:solidFill>
                <a:latin typeface="Times New Roman" panose="02020603050405020304" pitchFamily="18" charset="0"/>
                <a:cs typeface="Times New Roman" panose="02020603050405020304" pitchFamily="18" charset="0"/>
              </a:rPr>
              <a:t> ra </a:t>
            </a:r>
            <a:r>
              <a:rPr lang="en-US" sz="2800" b="1" dirty="0" err="1">
                <a:solidFill>
                  <a:schemeClr val="bg2">
                    <a:lumMod val="10000"/>
                  </a:schemeClr>
                </a:solidFill>
                <a:latin typeface="Times New Roman" panose="02020603050405020304" pitchFamily="18" charset="0"/>
                <a:cs typeface="Times New Roman" panose="02020603050405020304" pitchFamily="18" charset="0"/>
              </a:rPr>
              <a:t>đời</a:t>
            </a:r>
            <a:r>
              <a:rPr lang="en-US" sz="2800" b="1" dirty="0">
                <a:solidFill>
                  <a:schemeClr val="bg2">
                    <a:lumMod val="10000"/>
                  </a:schemeClr>
                </a:solidFill>
                <a:latin typeface="Times New Roman" panose="02020603050405020304" pitchFamily="18" charset="0"/>
                <a:cs typeface="Times New Roman" panose="02020603050405020304" pitchFamily="18" charset="0"/>
              </a:rPr>
              <a:t> </a:t>
            </a:r>
            <a:r>
              <a:rPr lang="en-US" sz="2800" b="1" dirty="0" err="1">
                <a:solidFill>
                  <a:schemeClr val="bg2">
                    <a:lumMod val="10000"/>
                  </a:schemeClr>
                </a:solidFill>
                <a:latin typeface="Times New Roman" panose="02020603050405020304" pitchFamily="18" charset="0"/>
                <a:cs typeface="Times New Roman" panose="02020603050405020304" pitchFamily="18" charset="0"/>
              </a:rPr>
              <a:t>của</a:t>
            </a:r>
            <a:r>
              <a:rPr lang="en-US" sz="2800" b="1" dirty="0">
                <a:solidFill>
                  <a:schemeClr val="bg2">
                    <a:lumMod val="10000"/>
                  </a:schemeClr>
                </a:solidFill>
                <a:latin typeface="Times New Roman" panose="02020603050405020304" pitchFamily="18" charset="0"/>
                <a:cs typeface="Times New Roman" panose="02020603050405020304" pitchFamily="18" charset="0"/>
              </a:rPr>
              <a:t> </a:t>
            </a:r>
            <a:r>
              <a:rPr lang="en-US" sz="2800" b="1" dirty="0" err="1">
                <a:solidFill>
                  <a:schemeClr val="bg2">
                    <a:lumMod val="10000"/>
                  </a:schemeClr>
                </a:solidFill>
                <a:latin typeface="Times New Roman" panose="02020603050405020304" pitchFamily="18" charset="0"/>
                <a:cs typeface="Times New Roman" panose="02020603050405020304" pitchFamily="18" charset="0"/>
              </a:rPr>
              <a:t>Gióng</a:t>
            </a:r>
            <a:endParaRPr lang="en-US" sz="2800" dirty="0">
              <a:solidFill>
                <a:schemeClr val="bg2">
                  <a:lumMod val="10000"/>
                </a:schemeClr>
              </a:solidFill>
              <a:latin typeface="Times New Roman" panose="02020603050405020304" pitchFamily="18" charset="0"/>
              <a:cs typeface="Times New Roman" panose="02020603050405020304" pitchFamily="18" charset="0"/>
            </a:endParaRPr>
          </a:p>
          <a:p>
            <a:r>
              <a:rPr lang="en-US" sz="2800" i="1" dirty="0">
                <a:solidFill>
                  <a:schemeClr val="bg2">
                    <a:lumMod val="10000"/>
                  </a:schemeClr>
                </a:solidFill>
                <a:latin typeface="Times New Roman" panose="02020603050405020304" pitchFamily="18" charset="0"/>
                <a:cs typeface="Times New Roman" panose="02020603050405020304" pitchFamily="18" charset="0"/>
              </a:rPr>
              <a:t>+ </a:t>
            </a:r>
            <a:r>
              <a:rPr lang="en-US" sz="2800" i="1" dirty="0" err="1">
                <a:solidFill>
                  <a:schemeClr val="bg2">
                    <a:lumMod val="10000"/>
                  </a:schemeClr>
                </a:solidFill>
                <a:latin typeface="Times New Roman" panose="02020603050405020304" pitchFamily="18" charset="0"/>
                <a:cs typeface="Times New Roman" panose="02020603050405020304" pitchFamily="18" charset="0"/>
              </a:rPr>
              <a:t>Tiếp</a:t>
            </a:r>
            <a:r>
              <a:rPr lang="en-US" sz="2800" i="1" dirty="0">
                <a:solidFill>
                  <a:schemeClr val="bg2">
                    <a:lumMod val="10000"/>
                  </a:schemeClr>
                </a:solidFill>
                <a:latin typeface="Times New Roman" panose="02020603050405020304" pitchFamily="18" charset="0"/>
                <a:cs typeface="Times New Roman" panose="02020603050405020304" pitchFamily="18" charset="0"/>
              </a:rPr>
              <a:t> </a:t>
            </a:r>
            <a:r>
              <a:rPr lang="en-US" sz="2800" i="1" dirty="0" err="1">
                <a:solidFill>
                  <a:schemeClr val="bg2">
                    <a:lumMod val="10000"/>
                  </a:schemeClr>
                </a:solidFill>
                <a:latin typeface="Times New Roman" panose="02020603050405020304" pitchFamily="18" charset="0"/>
                <a:cs typeface="Times New Roman" panose="02020603050405020304" pitchFamily="18" charset="0"/>
              </a:rPr>
              <a:t>theo</a:t>
            </a:r>
            <a:r>
              <a:rPr lang="en-US" sz="2800" i="1" dirty="0">
                <a:solidFill>
                  <a:schemeClr val="bg2">
                    <a:lumMod val="10000"/>
                  </a:schemeClr>
                </a:solidFill>
                <a:latin typeface="Times New Roman" panose="02020603050405020304" pitchFamily="18" charset="0"/>
                <a:cs typeface="Times New Roman" panose="02020603050405020304" pitchFamily="18" charset="0"/>
              </a:rPr>
              <a:t> ...</a:t>
            </a:r>
            <a:r>
              <a:rPr lang="en-US" sz="2800" i="1" dirty="0" err="1">
                <a:solidFill>
                  <a:schemeClr val="bg2">
                    <a:lumMod val="10000"/>
                  </a:schemeClr>
                </a:solidFill>
                <a:latin typeface="Times New Roman" panose="02020603050405020304" pitchFamily="18" charset="0"/>
                <a:cs typeface="Times New Roman" panose="02020603050405020304" pitchFamily="18" charset="0"/>
              </a:rPr>
              <a:t>giết</a:t>
            </a:r>
            <a:r>
              <a:rPr lang="en-US" sz="2800" i="1" dirty="0">
                <a:solidFill>
                  <a:schemeClr val="bg2">
                    <a:lumMod val="10000"/>
                  </a:schemeClr>
                </a:solidFill>
                <a:latin typeface="Times New Roman" panose="02020603050405020304" pitchFamily="18" charset="0"/>
                <a:cs typeface="Times New Roman" panose="02020603050405020304" pitchFamily="18" charset="0"/>
              </a:rPr>
              <a:t> </a:t>
            </a:r>
            <a:r>
              <a:rPr lang="en-US" sz="2800" i="1" dirty="0" err="1">
                <a:solidFill>
                  <a:schemeClr val="bg2">
                    <a:lumMod val="10000"/>
                  </a:schemeClr>
                </a:solidFill>
                <a:latin typeface="Times New Roman" panose="02020603050405020304" pitchFamily="18" charset="0"/>
                <a:cs typeface="Times New Roman" panose="02020603050405020304" pitchFamily="18" charset="0"/>
              </a:rPr>
              <a:t>giặc</a:t>
            </a:r>
            <a:r>
              <a:rPr lang="en-US" sz="2800" i="1" dirty="0">
                <a:solidFill>
                  <a:schemeClr val="bg2">
                    <a:lumMod val="10000"/>
                  </a:schemeClr>
                </a:solidFill>
                <a:latin typeface="Times New Roman" panose="02020603050405020304" pitchFamily="18" charset="0"/>
                <a:cs typeface="Times New Roman" panose="02020603050405020304" pitchFamily="18" charset="0"/>
              </a:rPr>
              <a:t> </a:t>
            </a:r>
            <a:r>
              <a:rPr lang="en-US" sz="2800" i="1" dirty="0" err="1">
                <a:solidFill>
                  <a:schemeClr val="bg2">
                    <a:lumMod val="10000"/>
                  </a:schemeClr>
                </a:solidFill>
                <a:latin typeface="Times New Roman" panose="02020603050405020304" pitchFamily="18" charset="0"/>
                <a:cs typeface="Times New Roman" panose="02020603050405020304" pitchFamily="18" charset="0"/>
              </a:rPr>
              <a:t>cứu</a:t>
            </a:r>
            <a:r>
              <a:rPr lang="en-US" sz="2800" i="1" dirty="0">
                <a:solidFill>
                  <a:schemeClr val="bg2">
                    <a:lumMod val="10000"/>
                  </a:schemeClr>
                </a:solidFill>
                <a:latin typeface="Times New Roman" panose="02020603050405020304" pitchFamily="18" charset="0"/>
                <a:cs typeface="Times New Roman" panose="02020603050405020304" pitchFamily="18" charset="0"/>
              </a:rPr>
              <a:t> </a:t>
            </a:r>
            <a:r>
              <a:rPr lang="en-US" sz="2800" i="1" dirty="0" err="1">
                <a:solidFill>
                  <a:schemeClr val="bg2">
                    <a:lumMod val="10000"/>
                  </a:schemeClr>
                </a:solidFill>
                <a:latin typeface="Times New Roman" panose="02020603050405020304" pitchFamily="18" charset="0"/>
                <a:cs typeface="Times New Roman" panose="02020603050405020304" pitchFamily="18" charset="0"/>
              </a:rPr>
              <a:t>nước</a:t>
            </a:r>
            <a:r>
              <a:rPr lang="en-US" sz="2800" i="1" dirty="0">
                <a:solidFill>
                  <a:schemeClr val="bg2">
                    <a:lumMod val="10000"/>
                  </a:schemeClr>
                </a:solidFill>
                <a:latin typeface="Times New Roman" panose="02020603050405020304" pitchFamily="18" charset="0"/>
                <a:cs typeface="Times New Roman" panose="02020603050405020304" pitchFamily="18" charset="0"/>
              </a:rPr>
              <a:t>:</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b="1" dirty="0" err="1">
                <a:solidFill>
                  <a:schemeClr val="bg2">
                    <a:lumMod val="10000"/>
                  </a:schemeClr>
                </a:solidFill>
                <a:latin typeface="Times New Roman" panose="02020603050405020304" pitchFamily="18" charset="0"/>
                <a:cs typeface="Times New Roman" panose="02020603050405020304" pitchFamily="18" charset="0"/>
              </a:rPr>
              <a:t>Sự</a:t>
            </a:r>
            <a:r>
              <a:rPr lang="en-US" sz="2800" b="1" dirty="0">
                <a:solidFill>
                  <a:schemeClr val="bg2">
                    <a:lumMod val="10000"/>
                  </a:schemeClr>
                </a:solidFill>
                <a:latin typeface="Times New Roman" panose="02020603050405020304" pitchFamily="18" charset="0"/>
                <a:cs typeface="Times New Roman" panose="02020603050405020304" pitchFamily="18" charset="0"/>
              </a:rPr>
              <a:t> </a:t>
            </a:r>
            <a:r>
              <a:rPr lang="en-US" sz="2800" b="1" dirty="0" err="1">
                <a:solidFill>
                  <a:schemeClr val="bg2">
                    <a:lumMod val="10000"/>
                  </a:schemeClr>
                </a:solidFill>
                <a:latin typeface="Times New Roman" panose="02020603050405020304" pitchFamily="18" charset="0"/>
                <a:cs typeface="Times New Roman" panose="02020603050405020304" pitchFamily="18" charset="0"/>
              </a:rPr>
              <a:t>trưởng</a:t>
            </a:r>
            <a:r>
              <a:rPr lang="en-US" sz="2800" b="1" dirty="0">
                <a:solidFill>
                  <a:schemeClr val="bg2">
                    <a:lumMod val="10000"/>
                  </a:schemeClr>
                </a:solidFill>
                <a:latin typeface="Times New Roman" panose="02020603050405020304" pitchFamily="18" charset="0"/>
                <a:cs typeface="Times New Roman" panose="02020603050405020304" pitchFamily="18" charset="0"/>
              </a:rPr>
              <a:t> </a:t>
            </a:r>
            <a:r>
              <a:rPr lang="en-US" sz="2800" b="1" dirty="0" err="1">
                <a:solidFill>
                  <a:schemeClr val="bg2">
                    <a:lumMod val="10000"/>
                  </a:schemeClr>
                </a:solidFill>
                <a:latin typeface="Times New Roman" panose="02020603050405020304" pitchFamily="18" charset="0"/>
                <a:cs typeface="Times New Roman" panose="02020603050405020304" pitchFamily="18" charset="0"/>
              </a:rPr>
              <a:t>thành</a:t>
            </a:r>
            <a:r>
              <a:rPr lang="en-US" sz="2800" b="1" dirty="0">
                <a:solidFill>
                  <a:schemeClr val="bg2">
                    <a:lumMod val="10000"/>
                  </a:schemeClr>
                </a:solidFill>
                <a:latin typeface="Times New Roman" panose="02020603050405020304" pitchFamily="18" charset="0"/>
                <a:cs typeface="Times New Roman" panose="02020603050405020304" pitchFamily="18" charset="0"/>
              </a:rPr>
              <a:t> </a:t>
            </a:r>
            <a:r>
              <a:rPr lang="en-US" sz="2800" b="1" dirty="0" err="1">
                <a:solidFill>
                  <a:schemeClr val="bg2">
                    <a:lumMod val="10000"/>
                  </a:schemeClr>
                </a:solidFill>
                <a:latin typeface="Times New Roman" panose="02020603050405020304" pitchFamily="18" charset="0"/>
                <a:cs typeface="Times New Roman" panose="02020603050405020304" pitchFamily="18" charset="0"/>
              </a:rPr>
              <a:t>của</a:t>
            </a:r>
            <a:r>
              <a:rPr lang="en-US" sz="2800" b="1" dirty="0">
                <a:solidFill>
                  <a:schemeClr val="bg2">
                    <a:lumMod val="10000"/>
                  </a:schemeClr>
                </a:solidFill>
                <a:latin typeface="Times New Roman" panose="02020603050405020304" pitchFamily="18" charset="0"/>
                <a:cs typeface="Times New Roman" panose="02020603050405020304" pitchFamily="18" charset="0"/>
              </a:rPr>
              <a:t> </a:t>
            </a:r>
            <a:r>
              <a:rPr lang="en-US" sz="2800" b="1" dirty="0" err="1">
                <a:solidFill>
                  <a:schemeClr val="bg2">
                    <a:lumMod val="10000"/>
                  </a:schemeClr>
                </a:solidFill>
                <a:latin typeface="Times New Roman" panose="02020603050405020304" pitchFamily="18" charset="0"/>
                <a:cs typeface="Times New Roman" panose="02020603050405020304" pitchFamily="18" charset="0"/>
              </a:rPr>
              <a:t>Gióng</a:t>
            </a:r>
            <a:r>
              <a:rPr lang="en-US" sz="2800" b="1" dirty="0">
                <a:solidFill>
                  <a:schemeClr val="bg2">
                    <a:lumMod val="10000"/>
                  </a:schemeClr>
                </a:solidFill>
                <a:latin typeface="Times New Roman" panose="02020603050405020304" pitchFamily="18" charset="0"/>
                <a:cs typeface="Times New Roman" panose="02020603050405020304" pitchFamily="18" charset="0"/>
              </a:rPr>
              <a:t>      (</a:t>
            </a:r>
            <a:r>
              <a:rPr lang="en-US" sz="2800" b="1" dirty="0" err="1">
                <a:solidFill>
                  <a:schemeClr val="bg2">
                    <a:lumMod val="10000"/>
                  </a:schemeClr>
                </a:solidFill>
                <a:latin typeface="Times New Roman" panose="02020603050405020304" pitchFamily="18" charset="0"/>
                <a:cs typeface="Times New Roman" panose="02020603050405020304" pitchFamily="18" charset="0"/>
              </a:rPr>
              <a:t>Gióng</a:t>
            </a:r>
            <a:r>
              <a:rPr lang="en-US" sz="2800" b="1" dirty="0">
                <a:solidFill>
                  <a:schemeClr val="bg2">
                    <a:lumMod val="10000"/>
                  </a:schemeClr>
                </a:solidFill>
                <a:latin typeface="Times New Roman" panose="02020603050405020304" pitchFamily="18" charset="0"/>
                <a:cs typeface="Times New Roman" panose="02020603050405020304" pitchFamily="18" charset="0"/>
              </a:rPr>
              <a:t> </a:t>
            </a:r>
            <a:r>
              <a:rPr lang="en-US" sz="2800" b="1" dirty="0" err="1">
                <a:solidFill>
                  <a:schemeClr val="bg2">
                    <a:lumMod val="10000"/>
                  </a:schemeClr>
                </a:solidFill>
                <a:latin typeface="Times New Roman" panose="02020603050405020304" pitchFamily="18" charset="0"/>
                <a:cs typeface="Times New Roman" panose="02020603050405020304" pitchFamily="18" charset="0"/>
              </a:rPr>
              <a:t>đòi</a:t>
            </a:r>
            <a:r>
              <a:rPr lang="en-US" sz="2800" b="1" dirty="0">
                <a:solidFill>
                  <a:schemeClr val="bg2">
                    <a:lumMod val="10000"/>
                  </a:schemeClr>
                </a:solidFill>
                <a:latin typeface="Times New Roman" panose="02020603050405020304" pitchFamily="18" charset="0"/>
                <a:cs typeface="Times New Roman" panose="02020603050405020304" pitchFamily="18" charset="0"/>
              </a:rPr>
              <a:t> </a:t>
            </a:r>
            <a:r>
              <a:rPr lang="en-US" sz="2800" b="1" dirty="0" err="1">
                <a:solidFill>
                  <a:schemeClr val="bg2">
                    <a:lumMod val="10000"/>
                  </a:schemeClr>
                </a:solidFill>
                <a:latin typeface="Times New Roman" panose="02020603050405020304" pitchFamily="18" charset="0"/>
                <a:cs typeface="Times New Roman" panose="02020603050405020304" pitchFamily="18" charset="0"/>
              </a:rPr>
              <a:t>đi</a:t>
            </a:r>
            <a:r>
              <a:rPr lang="en-US" sz="2800" b="1" dirty="0">
                <a:solidFill>
                  <a:schemeClr val="bg2">
                    <a:lumMod val="10000"/>
                  </a:schemeClr>
                </a:solidFill>
                <a:latin typeface="Times New Roman" panose="02020603050405020304" pitchFamily="18" charset="0"/>
                <a:cs typeface="Times New Roman" panose="02020603050405020304" pitchFamily="18" charset="0"/>
              </a:rPr>
              <a:t> </a:t>
            </a:r>
            <a:r>
              <a:rPr lang="en-US" sz="2800" b="1" dirty="0" err="1">
                <a:solidFill>
                  <a:schemeClr val="bg2">
                    <a:lumMod val="10000"/>
                  </a:schemeClr>
                </a:solidFill>
                <a:latin typeface="Times New Roman" panose="02020603050405020304" pitchFamily="18" charset="0"/>
                <a:cs typeface="Times New Roman" panose="02020603050405020304" pitchFamily="18" charset="0"/>
              </a:rPr>
              <a:t>đánh</a:t>
            </a:r>
            <a:r>
              <a:rPr lang="en-US" sz="2800" b="1" dirty="0">
                <a:solidFill>
                  <a:schemeClr val="bg2">
                    <a:lumMod val="10000"/>
                  </a:schemeClr>
                </a:solidFill>
                <a:latin typeface="Times New Roman" panose="02020603050405020304" pitchFamily="18" charset="0"/>
                <a:cs typeface="Times New Roman" panose="02020603050405020304" pitchFamily="18" charset="0"/>
              </a:rPr>
              <a:t> </a:t>
            </a:r>
            <a:r>
              <a:rPr lang="en-US" sz="2800" b="1" dirty="0" err="1">
                <a:solidFill>
                  <a:schemeClr val="bg2">
                    <a:lumMod val="10000"/>
                  </a:schemeClr>
                </a:solidFill>
                <a:latin typeface="Times New Roman" panose="02020603050405020304" pitchFamily="18" charset="0"/>
                <a:cs typeface="Times New Roman" panose="02020603050405020304" pitchFamily="18" charset="0"/>
              </a:rPr>
              <a:t>giặc</a:t>
            </a:r>
            <a:r>
              <a:rPr lang="en-US" sz="2800" b="1" dirty="0">
                <a:solidFill>
                  <a:schemeClr val="bg2">
                    <a:lumMod val="10000"/>
                  </a:schemeClr>
                </a:solidFill>
                <a:latin typeface="Times New Roman" panose="02020603050405020304" pitchFamily="18" charset="0"/>
                <a:cs typeface="Times New Roman" panose="02020603050405020304" pitchFamily="18" charset="0"/>
              </a:rPr>
              <a:t> </a:t>
            </a:r>
            <a:r>
              <a:rPr lang="en-US" sz="2800" b="1" dirty="0" err="1">
                <a:solidFill>
                  <a:schemeClr val="bg2">
                    <a:lumMod val="10000"/>
                  </a:schemeClr>
                </a:solidFill>
                <a:latin typeface="Times New Roman" panose="02020603050405020304" pitchFamily="18" charset="0"/>
                <a:cs typeface="Times New Roman" panose="02020603050405020304" pitchFamily="18" charset="0"/>
              </a:rPr>
              <a:t>và</a:t>
            </a:r>
            <a:r>
              <a:rPr lang="en-US" sz="2800" b="1" dirty="0">
                <a:solidFill>
                  <a:schemeClr val="bg2">
                    <a:lumMod val="10000"/>
                  </a:schemeClr>
                </a:solidFill>
                <a:latin typeface="Times New Roman" panose="02020603050405020304" pitchFamily="18" charset="0"/>
                <a:cs typeface="Times New Roman" panose="02020603050405020304" pitchFamily="18" charset="0"/>
              </a:rPr>
              <a:t> </a:t>
            </a:r>
            <a:r>
              <a:rPr lang="en-US" sz="2800" b="1" dirty="0" err="1">
                <a:solidFill>
                  <a:schemeClr val="bg2">
                    <a:lumMod val="10000"/>
                  </a:schemeClr>
                </a:solidFill>
                <a:latin typeface="Times New Roman" panose="02020603050405020304" pitchFamily="18" charset="0"/>
                <a:cs typeface="Times New Roman" panose="02020603050405020304" pitchFamily="18" charset="0"/>
              </a:rPr>
              <a:t>lớn</a:t>
            </a:r>
            <a:r>
              <a:rPr lang="en-US" sz="2800" b="1" dirty="0">
                <a:solidFill>
                  <a:schemeClr val="bg2">
                    <a:lumMod val="10000"/>
                  </a:schemeClr>
                </a:solidFill>
                <a:latin typeface="Times New Roman" panose="02020603050405020304" pitchFamily="18" charset="0"/>
                <a:cs typeface="Times New Roman" panose="02020603050405020304" pitchFamily="18" charset="0"/>
              </a:rPr>
              <a:t> </a:t>
            </a:r>
            <a:r>
              <a:rPr lang="en-US" sz="2800" b="1" dirty="0" err="1">
                <a:solidFill>
                  <a:schemeClr val="bg2">
                    <a:lumMod val="10000"/>
                  </a:schemeClr>
                </a:solidFill>
                <a:latin typeface="Times New Roman" panose="02020603050405020304" pitchFamily="18" charset="0"/>
                <a:cs typeface="Times New Roman" panose="02020603050405020304" pitchFamily="18" charset="0"/>
              </a:rPr>
              <a:t>nhanh</a:t>
            </a:r>
            <a:r>
              <a:rPr lang="en-US" sz="2800" b="1" dirty="0">
                <a:solidFill>
                  <a:schemeClr val="bg2">
                    <a:lumMod val="10000"/>
                  </a:schemeClr>
                </a:solidFill>
                <a:latin typeface="Times New Roman" panose="02020603050405020304" pitchFamily="18" charset="0"/>
                <a:cs typeface="Times New Roman" panose="02020603050405020304" pitchFamily="18" charset="0"/>
              </a:rPr>
              <a:t> </a:t>
            </a:r>
            <a:r>
              <a:rPr lang="en-US" sz="2800" b="1" dirty="0" err="1">
                <a:solidFill>
                  <a:schemeClr val="bg2">
                    <a:lumMod val="10000"/>
                  </a:schemeClr>
                </a:solidFill>
                <a:latin typeface="Times New Roman" panose="02020603050405020304" pitchFamily="18" charset="0"/>
                <a:cs typeface="Times New Roman" panose="02020603050405020304" pitchFamily="18" charset="0"/>
              </a:rPr>
              <a:t>như</a:t>
            </a:r>
            <a:r>
              <a:rPr lang="en-US" sz="2800" b="1" dirty="0">
                <a:solidFill>
                  <a:schemeClr val="bg2">
                    <a:lumMod val="10000"/>
                  </a:schemeClr>
                </a:solidFill>
                <a:latin typeface="Times New Roman" panose="02020603050405020304" pitchFamily="18" charset="0"/>
                <a:cs typeface="Times New Roman" panose="02020603050405020304" pitchFamily="18" charset="0"/>
              </a:rPr>
              <a:t> </a:t>
            </a:r>
            <a:r>
              <a:rPr lang="en-US" sz="2800" b="1" dirty="0" err="1">
                <a:solidFill>
                  <a:schemeClr val="bg2">
                    <a:lumMod val="10000"/>
                  </a:schemeClr>
                </a:solidFill>
                <a:latin typeface="Times New Roman" panose="02020603050405020304" pitchFamily="18" charset="0"/>
                <a:cs typeface="Times New Roman" panose="02020603050405020304" pitchFamily="18" charset="0"/>
              </a:rPr>
              <a:t>thổi</a:t>
            </a:r>
            <a:r>
              <a:rPr lang="en-US" sz="2800" b="1" dirty="0">
                <a:solidFill>
                  <a:schemeClr val="bg2">
                    <a:lumMod val="10000"/>
                  </a:schemeClr>
                </a:solidFill>
                <a:latin typeface="Times New Roman" panose="02020603050405020304" pitchFamily="18" charset="0"/>
                <a:cs typeface="Times New Roman" panose="02020603050405020304" pitchFamily="18" charset="0"/>
              </a:rPr>
              <a:t>)</a:t>
            </a:r>
          </a:p>
          <a:p>
            <a:r>
              <a:rPr lang="en-US" sz="2800" i="1" dirty="0">
                <a:solidFill>
                  <a:schemeClr val="bg2">
                    <a:lumMod val="10000"/>
                  </a:schemeClr>
                </a:solidFill>
                <a:latin typeface="Times New Roman" panose="02020603050405020304" pitchFamily="18" charset="0"/>
                <a:cs typeface="Times New Roman" panose="02020603050405020304" pitchFamily="18" charset="0"/>
              </a:rPr>
              <a:t>+ </a:t>
            </a:r>
            <a:r>
              <a:rPr lang="en-US" sz="2800" i="1" dirty="0" err="1">
                <a:solidFill>
                  <a:schemeClr val="bg2">
                    <a:lumMod val="10000"/>
                  </a:schemeClr>
                </a:solidFill>
                <a:latin typeface="Times New Roman" panose="02020603050405020304" pitchFamily="18" charset="0"/>
                <a:cs typeface="Times New Roman" panose="02020603050405020304" pitchFamily="18" charset="0"/>
              </a:rPr>
              <a:t>Tiếp</a:t>
            </a:r>
            <a:r>
              <a:rPr lang="en-US" sz="2800" i="1" dirty="0">
                <a:solidFill>
                  <a:schemeClr val="bg2">
                    <a:lumMod val="10000"/>
                  </a:schemeClr>
                </a:solidFill>
                <a:latin typeface="Times New Roman" panose="02020603050405020304" pitchFamily="18" charset="0"/>
                <a:cs typeface="Times New Roman" panose="02020603050405020304" pitchFamily="18" charset="0"/>
              </a:rPr>
              <a:t> </a:t>
            </a:r>
            <a:r>
              <a:rPr lang="en-US" sz="2800" i="1" dirty="0" err="1">
                <a:solidFill>
                  <a:schemeClr val="bg2">
                    <a:lumMod val="10000"/>
                  </a:schemeClr>
                </a:solidFill>
                <a:latin typeface="Times New Roman" panose="02020603050405020304" pitchFamily="18" charset="0"/>
                <a:cs typeface="Times New Roman" panose="02020603050405020304" pitchFamily="18" charset="0"/>
              </a:rPr>
              <a:t>theo</a:t>
            </a:r>
            <a:r>
              <a:rPr lang="en-US" sz="2800" i="1" dirty="0">
                <a:solidFill>
                  <a:schemeClr val="bg2">
                    <a:lumMod val="10000"/>
                  </a:schemeClr>
                </a:solidFill>
                <a:latin typeface="Times New Roman" panose="02020603050405020304" pitchFamily="18" charset="0"/>
                <a:cs typeface="Times New Roman" panose="02020603050405020304" pitchFamily="18" charset="0"/>
              </a:rPr>
              <a:t> ...bay </a:t>
            </a:r>
            <a:r>
              <a:rPr lang="en-US" sz="2800" i="1" dirty="0" err="1">
                <a:solidFill>
                  <a:schemeClr val="bg2">
                    <a:lumMod val="10000"/>
                  </a:schemeClr>
                </a:solidFill>
                <a:latin typeface="Times New Roman" panose="02020603050405020304" pitchFamily="18" charset="0"/>
                <a:cs typeface="Times New Roman" panose="02020603050405020304" pitchFamily="18" charset="0"/>
              </a:rPr>
              <a:t>lên</a:t>
            </a:r>
            <a:r>
              <a:rPr lang="en-US" sz="2800" i="1" dirty="0">
                <a:solidFill>
                  <a:schemeClr val="bg2">
                    <a:lumMod val="10000"/>
                  </a:schemeClr>
                </a:solidFill>
                <a:latin typeface="Times New Roman" panose="02020603050405020304" pitchFamily="18" charset="0"/>
                <a:cs typeface="Times New Roman" panose="02020603050405020304" pitchFamily="18" charset="0"/>
              </a:rPr>
              <a:t> </a:t>
            </a:r>
            <a:r>
              <a:rPr lang="en-US" sz="2800" i="1" dirty="0" err="1">
                <a:solidFill>
                  <a:schemeClr val="bg2">
                    <a:lumMod val="10000"/>
                  </a:schemeClr>
                </a:solidFill>
                <a:latin typeface="Times New Roman" panose="02020603050405020304" pitchFamily="18" charset="0"/>
                <a:cs typeface="Times New Roman" panose="02020603050405020304" pitchFamily="18" charset="0"/>
              </a:rPr>
              <a:t>trời</a:t>
            </a:r>
            <a:r>
              <a:rPr lang="en-US" sz="2800" i="1" dirty="0">
                <a:solidFill>
                  <a:schemeClr val="bg2">
                    <a:lumMod val="10000"/>
                  </a:schemeClr>
                </a:solidFill>
                <a:latin typeface="Times New Roman" panose="02020603050405020304" pitchFamily="18" charset="0"/>
                <a:cs typeface="Times New Roman" panose="02020603050405020304" pitchFamily="18" charset="0"/>
              </a:rPr>
              <a:t>:</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b="1" dirty="0" err="1">
                <a:solidFill>
                  <a:schemeClr val="bg2">
                    <a:lumMod val="10000"/>
                  </a:schemeClr>
                </a:solidFill>
                <a:latin typeface="Times New Roman" panose="02020603050405020304" pitchFamily="18" charset="0"/>
                <a:cs typeface="Times New Roman" panose="02020603050405020304" pitchFamily="18" charset="0"/>
              </a:rPr>
              <a:t>Gióng</a:t>
            </a:r>
            <a:r>
              <a:rPr lang="en-US" sz="2800" b="1" dirty="0">
                <a:solidFill>
                  <a:schemeClr val="bg2">
                    <a:lumMod val="10000"/>
                  </a:schemeClr>
                </a:solidFill>
                <a:latin typeface="Times New Roman" panose="02020603050405020304" pitchFamily="18" charset="0"/>
                <a:cs typeface="Times New Roman" panose="02020603050405020304" pitchFamily="18" charset="0"/>
              </a:rPr>
              <a:t> </a:t>
            </a:r>
            <a:r>
              <a:rPr lang="en-US" sz="2800" b="1" dirty="0" err="1">
                <a:solidFill>
                  <a:schemeClr val="bg2">
                    <a:lumMod val="10000"/>
                  </a:schemeClr>
                </a:solidFill>
                <a:latin typeface="Times New Roman" panose="02020603050405020304" pitchFamily="18" charset="0"/>
                <a:cs typeface="Times New Roman" panose="02020603050405020304" pitchFamily="18" charset="0"/>
              </a:rPr>
              <a:t>đánh</a:t>
            </a:r>
            <a:r>
              <a:rPr lang="en-US" sz="2800" b="1" dirty="0">
                <a:solidFill>
                  <a:schemeClr val="bg2">
                    <a:lumMod val="10000"/>
                  </a:schemeClr>
                </a:solidFill>
                <a:latin typeface="Times New Roman" panose="02020603050405020304" pitchFamily="18" charset="0"/>
                <a:cs typeface="Times New Roman" panose="02020603050405020304" pitchFamily="18" charset="0"/>
              </a:rPr>
              <a:t> tan </a:t>
            </a:r>
            <a:r>
              <a:rPr lang="en-US" sz="2800" b="1" dirty="0" err="1">
                <a:solidFill>
                  <a:schemeClr val="bg2">
                    <a:lumMod val="10000"/>
                  </a:schemeClr>
                </a:solidFill>
                <a:latin typeface="Times New Roman" panose="02020603050405020304" pitchFamily="18" charset="0"/>
                <a:cs typeface="Times New Roman" panose="02020603050405020304" pitchFamily="18" charset="0"/>
              </a:rPr>
              <a:t>giặc</a:t>
            </a:r>
            <a:r>
              <a:rPr lang="en-US" sz="2800" b="1" dirty="0">
                <a:solidFill>
                  <a:schemeClr val="bg2">
                    <a:lumMod val="10000"/>
                  </a:schemeClr>
                </a:solidFill>
                <a:latin typeface="Times New Roman" panose="02020603050405020304" pitchFamily="18" charset="0"/>
                <a:cs typeface="Times New Roman" panose="02020603050405020304" pitchFamily="18" charset="0"/>
              </a:rPr>
              <a:t> </a:t>
            </a:r>
            <a:r>
              <a:rPr lang="en-US" sz="2800" b="1" dirty="0" err="1">
                <a:solidFill>
                  <a:schemeClr val="bg2">
                    <a:lumMod val="10000"/>
                  </a:schemeClr>
                </a:solidFill>
                <a:latin typeface="Times New Roman" panose="02020603050405020304" pitchFamily="18" charset="0"/>
                <a:cs typeface="Times New Roman" panose="02020603050405020304" pitchFamily="18" charset="0"/>
              </a:rPr>
              <a:t>Ân</a:t>
            </a:r>
            <a:r>
              <a:rPr lang="en-US" sz="2800" b="1" dirty="0">
                <a:solidFill>
                  <a:schemeClr val="bg2">
                    <a:lumMod val="10000"/>
                  </a:schemeClr>
                </a:solidFill>
                <a:latin typeface="Times New Roman" panose="02020603050405020304" pitchFamily="18" charset="0"/>
                <a:cs typeface="Times New Roman" panose="02020603050405020304" pitchFamily="18" charset="0"/>
              </a:rPr>
              <a:t> </a:t>
            </a:r>
            <a:r>
              <a:rPr lang="en-US" sz="2800" b="1" dirty="0" err="1">
                <a:solidFill>
                  <a:schemeClr val="bg2">
                    <a:lumMod val="10000"/>
                  </a:schemeClr>
                </a:solidFill>
                <a:latin typeface="Times New Roman" panose="02020603050405020304" pitchFamily="18" charset="0"/>
                <a:cs typeface="Times New Roman" panose="02020603050405020304" pitchFamily="18" charset="0"/>
              </a:rPr>
              <a:t>và</a:t>
            </a:r>
            <a:r>
              <a:rPr lang="en-US" sz="2800" b="1" dirty="0">
                <a:solidFill>
                  <a:schemeClr val="bg2">
                    <a:lumMod val="10000"/>
                  </a:schemeClr>
                </a:solidFill>
                <a:latin typeface="Times New Roman" panose="02020603050405020304" pitchFamily="18" charset="0"/>
                <a:cs typeface="Times New Roman" panose="02020603050405020304" pitchFamily="18" charset="0"/>
              </a:rPr>
              <a:t> bay </a:t>
            </a:r>
            <a:r>
              <a:rPr lang="en-US" sz="2800" b="1" dirty="0" err="1">
                <a:solidFill>
                  <a:schemeClr val="bg2">
                    <a:lumMod val="10000"/>
                  </a:schemeClr>
                </a:solidFill>
                <a:latin typeface="Times New Roman" panose="02020603050405020304" pitchFamily="18" charset="0"/>
                <a:cs typeface="Times New Roman" panose="02020603050405020304" pitchFamily="18" charset="0"/>
              </a:rPr>
              <a:t>về</a:t>
            </a:r>
            <a:r>
              <a:rPr lang="en-US" sz="2800" b="1" dirty="0">
                <a:solidFill>
                  <a:schemeClr val="bg2">
                    <a:lumMod val="10000"/>
                  </a:schemeClr>
                </a:solidFill>
                <a:latin typeface="Times New Roman" panose="02020603050405020304" pitchFamily="18" charset="0"/>
                <a:cs typeface="Times New Roman" panose="02020603050405020304" pitchFamily="18" charset="0"/>
              </a:rPr>
              <a:t> </a:t>
            </a:r>
            <a:r>
              <a:rPr lang="en-US" sz="2800" b="1" dirty="0" err="1">
                <a:solidFill>
                  <a:schemeClr val="bg2">
                    <a:lumMod val="10000"/>
                  </a:schemeClr>
                </a:solidFill>
                <a:latin typeface="Times New Roman" panose="02020603050405020304" pitchFamily="18" charset="0"/>
                <a:cs typeface="Times New Roman" panose="02020603050405020304" pitchFamily="18" charset="0"/>
              </a:rPr>
              <a:t>trời</a:t>
            </a:r>
            <a:r>
              <a:rPr lang="en-US" sz="2800" b="1" dirty="0">
                <a:solidFill>
                  <a:schemeClr val="bg2">
                    <a:lumMod val="10000"/>
                  </a:schemeClr>
                </a:solidFill>
                <a:latin typeface="Times New Roman" panose="02020603050405020304" pitchFamily="18" charset="0"/>
                <a:cs typeface="Times New Roman" panose="02020603050405020304" pitchFamily="18" charset="0"/>
              </a:rPr>
              <a:t>.</a:t>
            </a:r>
          </a:p>
          <a:p>
            <a:r>
              <a:rPr lang="en-US" sz="2800" i="1" dirty="0">
                <a:solidFill>
                  <a:schemeClr val="bg2">
                    <a:lumMod val="10000"/>
                  </a:schemeClr>
                </a:solidFill>
                <a:latin typeface="Times New Roman" panose="02020603050405020304" pitchFamily="18" charset="0"/>
                <a:cs typeface="Times New Roman" panose="02020603050405020304" pitchFamily="18" charset="0"/>
              </a:rPr>
              <a:t>+ </a:t>
            </a:r>
            <a:r>
              <a:rPr lang="en-US" sz="2800" i="1" dirty="0" err="1">
                <a:solidFill>
                  <a:schemeClr val="bg2">
                    <a:lumMod val="10000"/>
                  </a:schemeClr>
                </a:solidFill>
                <a:latin typeface="Times New Roman" panose="02020603050405020304" pitchFamily="18" charset="0"/>
                <a:cs typeface="Times New Roman" panose="02020603050405020304" pitchFamily="18" charset="0"/>
              </a:rPr>
              <a:t>Phần</a:t>
            </a:r>
            <a:r>
              <a:rPr lang="en-US" sz="2800" i="1" dirty="0">
                <a:solidFill>
                  <a:schemeClr val="bg2">
                    <a:lumMod val="10000"/>
                  </a:schemeClr>
                </a:solidFill>
                <a:latin typeface="Times New Roman" panose="02020603050405020304" pitchFamily="18" charset="0"/>
                <a:cs typeface="Times New Roman" panose="02020603050405020304" pitchFamily="18" charset="0"/>
              </a:rPr>
              <a:t> </a:t>
            </a:r>
            <a:r>
              <a:rPr lang="en-US" sz="2800" i="1" dirty="0" err="1">
                <a:solidFill>
                  <a:schemeClr val="bg2">
                    <a:lumMod val="10000"/>
                  </a:schemeClr>
                </a:solidFill>
                <a:latin typeface="Times New Roman" panose="02020603050405020304" pitchFamily="18" charset="0"/>
                <a:cs typeface="Times New Roman" panose="02020603050405020304" pitchFamily="18" charset="0"/>
              </a:rPr>
              <a:t>còn</a:t>
            </a:r>
            <a:r>
              <a:rPr lang="en-US" sz="2800" i="1" dirty="0">
                <a:solidFill>
                  <a:schemeClr val="bg2">
                    <a:lumMod val="10000"/>
                  </a:schemeClr>
                </a:solidFill>
                <a:latin typeface="Times New Roman" panose="02020603050405020304" pitchFamily="18" charset="0"/>
                <a:cs typeface="Times New Roman" panose="02020603050405020304" pitchFamily="18" charset="0"/>
              </a:rPr>
              <a:t> </a:t>
            </a:r>
            <a:r>
              <a:rPr lang="en-US" sz="2800" i="1" dirty="0" err="1">
                <a:solidFill>
                  <a:schemeClr val="bg2">
                    <a:lumMod val="10000"/>
                  </a:schemeClr>
                </a:solidFill>
                <a:latin typeface="Times New Roman" panose="02020603050405020304" pitchFamily="18" charset="0"/>
                <a:cs typeface="Times New Roman" panose="02020603050405020304" pitchFamily="18" charset="0"/>
              </a:rPr>
              <a:t>lại</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b="1" dirty="0" err="1">
                <a:solidFill>
                  <a:schemeClr val="bg2">
                    <a:lumMod val="10000"/>
                  </a:schemeClr>
                </a:solidFill>
                <a:latin typeface="Times New Roman" panose="02020603050405020304" pitchFamily="18" charset="0"/>
                <a:cs typeface="Times New Roman" panose="02020603050405020304" pitchFamily="18" charset="0"/>
              </a:rPr>
              <a:t>Những</a:t>
            </a:r>
            <a:r>
              <a:rPr lang="en-US" sz="2800" b="1" dirty="0">
                <a:solidFill>
                  <a:schemeClr val="bg2">
                    <a:lumMod val="10000"/>
                  </a:schemeClr>
                </a:solidFill>
                <a:latin typeface="Times New Roman" panose="02020603050405020304" pitchFamily="18" charset="0"/>
                <a:cs typeface="Times New Roman" panose="02020603050405020304" pitchFamily="18" charset="0"/>
              </a:rPr>
              <a:t> </a:t>
            </a:r>
            <a:r>
              <a:rPr lang="en-US" sz="2800" b="1" dirty="0" err="1">
                <a:solidFill>
                  <a:schemeClr val="bg2">
                    <a:lumMod val="10000"/>
                  </a:schemeClr>
                </a:solidFill>
                <a:latin typeface="Times New Roman" panose="02020603050405020304" pitchFamily="18" charset="0"/>
                <a:cs typeface="Times New Roman" panose="02020603050405020304" pitchFamily="18" charset="0"/>
              </a:rPr>
              <a:t>dấu</a:t>
            </a:r>
            <a:r>
              <a:rPr lang="en-US" sz="2800" b="1" dirty="0">
                <a:solidFill>
                  <a:schemeClr val="bg2">
                    <a:lumMod val="10000"/>
                  </a:schemeClr>
                </a:solidFill>
                <a:latin typeface="Times New Roman" panose="02020603050405020304" pitchFamily="18" charset="0"/>
                <a:cs typeface="Times New Roman" panose="02020603050405020304" pitchFamily="18" charset="0"/>
              </a:rPr>
              <a:t> </a:t>
            </a:r>
            <a:r>
              <a:rPr lang="en-US" sz="2800" b="1" dirty="0" err="1">
                <a:solidFill>
                  <a:schemeClr val="bg2">
                    <a:lumMod val="10000"/>
                  </a:schemeClr>
                </a:solidFill>
                <a:latin typeface="Times New Roman" panose="02020603050405020304" pitchFamily="18" charset="0"/>
                <a:cs typeface="Times New Roman" panose="02020603050405020304" pitchFamily="18" charset="0"/>
              </a:rPr>
              <a:t>tích</a:t>
            </a:r>
            <a:r>
              <a:rPr lang="en-US" sz="2800" b="1" dirty="0">
                <a:solidFill>
                  <a:schemeClr val="bg2">
                    <a:lumMod val="10000"/>
                  </a:schemeClr>
                </a:solidFill>
                <a:latin typeface="Times New Roman" panose="02020603050405020304" pitchFamily="18" charset="0"/>
                <a:cs typeface="Times New Roman" panose="02020603050405020304" pitchFamily="18" charset="0"/>
              </a:rPr>
              <a:t> </a:t>
            </a:r>
            <a:r>
              <a:rPr lang="en-US" sz="2800" b="1" dirty="0" err="1">
                <a:solidFill>
                  <a:schemeClr val="bg2">
                    <a:lumMod val="10000"/>
                  </a:schemeClr>
                </a:solidFill>
                <a:latin typeface="Times New Roman" panose="02020603050405020304" pitchFamily="18" charset="0"/>
                <a:cs typeface="Times New Roman" panose="02020603050405020304" pitchFamily="18" charset="0"/>
              </a:rPr>
              <a:t>còn</a:t>
            </a:r>
            <a:r>
              <a:rPr lang="en-US" sz="2800" b="1" dirty="0">
                <a:solidFill>
                  <a:schemeClr val="bg2">
                    <a:lumMod val="10000"/>
                  </a:schemeClr>
                </a:solidFill>
                <a:latin typeface="Times New Roman" panose="02020603050405020304" pitchFamily="18" charset="0"/>
                <a:cs typeface="Times New Roman" panose="02020603050405020304" pitchFamily="18" charset="0"/>
              </a:rPr>
              <a:t> </a:t>
            </a:r>
            <a:r>
              <a:rPr lang="en-US" sz="2800" b="1" dirty="0" err="1">
                <a:solidFill>
                  <a:schemeClr val="bg2">
                    <a:lumMod val="10000"/>
                  </a:schemeClr>
                </a:solidFill>
                <a:latin typeface="Times New Roman" panose="02020603050405020304" pitchFamily="18" charset="0"/>
                <a:cs typeface="Times New Roman" panose="02020603050405020304" pitchFamily="18" charset="0"/>
              </a:rPr>
              <a:t>lại</a:t>
            </a:r>
            <a:endParaRPr lang="en-US" sz="2800" dirty="0">
              <a:solidFill>
                <a:schemeClr val="bg2">
                  <a:lumMod val="10000"/>
                </a:schemeClr>
              </a:solidFill>
              <a:latin typeface="Arial"/>
            </a:endParaRPr>
          </a:p>
        </p:txBody>
      </p:sp>
    </p:spTree>
    <p:extLst>
      <p:ext uri="{BB962C8B-B14F-4D97-AF65-F5344CB8AC3E}">
        <p14:creationId xmlns:p14="http://schemas.microsoft.com/office/powerpoint/2010/main" val="1859713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oạn bài Thánh Gió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59340" y="1104099"/>
            <a:ext cx="6843938" cy="4543956"/>
          </a:xfrm>
          <a:prstGeom prst="rect">
            <a:avLst/>
          </a:prstGeom>
          <a:noFill/>
          <a:extLst>
            <a:ext uri="{909E8E84-426E-40DD-AFC4-6F175D3DCCD1}">
              <a14:hiddenFill xmlns:a14="http://schemas.microsoft.com/office/drawing/2010/main">
                <a:solidFill>
                  <a:srgbClr val="FFFFFF"/>
                </a:solidFill>
              </a14:hiddenFill>
            </a:ext>
          </a:extLst>
        </p:spPr>
      </p:pic>
      <p:pic>
        <p:nvPicPr>
          <p:cNvPr id="138" name="Picture 13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87" y="15766"/>
            <a:ext cx="12194187" cy="6858000"/>
          </a:xfrm>
          <a:prstGeom prst="rect">
            <a:avLst/>
          </a:prstGeom>
          <a:ln>
            <a:noFill/>
          </a:ln>
          <a:effectLst>
            <a:outerShdw blurRad="292100" dist="139700" dir="2700000" algn="tl" rotWithShape="0">
              <a:srgbClr val="333333">
                <a:alpha val="65000"/>
              </a:srgbClr>
            </a:outerShdw>
          </a:effectLst>
        </p:spPr>
      </p:pic>
      <p:pic>
        <p:nvPicPr>
          <p:cNvPr id="129" name="den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61602" y="3041096"/>
            <a:ext cx="2641676" cy="2595911"/>
          </a:xfrm>
          <a:prstGeom prst="rect">
            <a:avLst/>
          </a:prstGeom>
        </p:spPr>
      </p:pic>
      <p:pic>
        <p:nvPicPr>
          <p:cNvPr id="144" name="mau6">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61602" y="3010857"/>
            <a:ext cx="2641676" cy="2655638"/>
          </a:xfrm>
          <a:prstGeom prst="rect">
            <a:avLst/>
          </a:prstGeom>
        </p:spPr>
      </p:pic>
      <p:pic>
        <p:nvPicPr>
          <p:cNvPr id="128" name="den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592773" y="3378945"/>
            <a:ext cx="2639135" cy="2652312"/>
          </a:xfrm>
          <a:prstGeom prst="rect">
            <a:avLst/>
          </a:prstGeom>
        </p:spPr>
      </p:pic>
      <p:pic>
        <p:nvPicPr>
          <p:cNvPr id="143" name="mau5">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609475" y="3359300"/>
            <a:ext cx="2617950" cy="2660728"/>
          </a:xfrm>
          <a:prstGeom prst="rect">
            <a:avLst/>
          </a:prstGeom>
        </p:spPr>
      </p:pic>
      <p:pic>
        <p:nvPicPr>
          <p:cNvPr id="127" name="den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301091" y="3041096"/>
            <a:ext cx="2676281" cy="2641083"/>
          </a:xfrm>
          <a:prstGeom prst="rect">
            <a:avLst/>
          </a:prstGeom>
        </p:spPr>
      </p:pic>
      <p:pic>
        <p:nvPicPr>
          <p:cNvPr id="142" name="mau4">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301091" y="3028382"/>
            <a:ext cx="2676281" cy="2649285"/>
          </a:xfrm>
          <a:prstGeom prst="rect">
            <a:avLst/>
          </a:prstGeom>
        </p:spPr>
      </p:pic>
      <p:pic>
        <p:nvPicPr>
          <p:cNvPr id="126" name="den3"/>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185728" y="750566"/>
            <a:ext cx="2656061" cy="2631240"/>
          </a:xfrm>
          <a:prstGeom prst="rect">
            <a:avLst/>
          </a:prstGeom>
        </p:spPr>
      </p:pic>
      <p:pic>
        <p:nvPicPr>
          <p:cNvPr id="141" name="mau3">
            <a:hlinkClick r:id="rId16" action="ppaction://hlinksldjump"/>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212779" y="744811"/>
            <a:ext cx="2642897" cy="2612122"/>
          </a:xfrm>
          <a:prstGeom prst="rect">
            <a:avLst/>
          </a:prstGeom>
        </p:spPr>
      </p:pic>
      <p:pic>
        <p:nvPicPr>
          <p:cNvPr id="125" name="den2"/>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961873" y="1093051"/>
            <a:ext cx="2623196" cy="2653963"/>
          </a:xfrm>
          <a:prstGeom prst="rect">
            <a:avLst/>
          </a:prstGeom>
        </p:spPr>
      </p:pic>
      <p:pic>
        <p:nvPicPr>
          <p:cNvPr id="140" name="mau2">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6984167" y="1083575"/>
            <a:ext cx="2595656" cy="2665806"/>
          </a:xfrm>
          <a:prstGeom prst="rect">
            <a:avLst/>
          </a:prstGeom>
        </p:spPr>
      </p:pic>
      <p:pic>
        <p:nvPicPr>
          <p:cNvPr id="124" name="den1"/>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4662299" y="755021"/>
            <a:ext cx="2683666" cy="2689745"/>
          </a:xfrm>
          <a:prstGeom prst="rect">
            <a:avLst/>
          </a:prstGeom>
        </p:spPr>
      </p:pic>
      <p:pic>
        <p:nvPicPr>
          <p:cNvPr id="139" name="mau1">
            <a:hlinkClick r:id="rId22" action="ppaction://hlinksldjump"/>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4652545" y="703880"/>
            <a:ext cx="2700364" cy="2724721"/>
          </a:xfrm>
          <a:prstGeom prst="rect">
            <a:avLst/>
          </a:prstGeom>
        </p:spPr>
      </p:pic>
      <p:pic>
        <p:nvPicPr>
          <p:cNvPr id="146" name="Picture 145"/>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3165813" y="1483962"/>
            <a:ext cx="657335" cy="657335"/>
          </a:xfrm>
          <a:prstGeom prst="rect">
            <a:avLst/>
          </a:prstGeom>
        </p:spPr>
      </p:pic>
      <p:pic>
        <p:nvPicPr>
          <p:cNvPr id="147" name="Picture 146"/>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2885184" y="2268888"/>
            <a:ext cx="596873" cy="596873"/>
          </a:xfrm>
          <a:prstGeom prst="rect">
            <a:avLst/>
          </a:prstGeom>
        </p:spPr>
      </p:pic>
      <p:pic>
        <p:nvPicPr>
          <p:cNvPr id="148" name="Picture 147"/>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3886118" y="2128787"/>
            <a:ext cx="634259" cy="634259"/>
          </a:xfrm>
          <a:prstGeom prst="rect">
            <a:avLst/>
          </a:prstGeom>
        </p:spPr>
      </p:pic>
      <p:pic>
        <p:nvPicPr>
          <p:cNvPr id="149" name="Picture 148"/>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1471395" y="912243"/>
            <a:ext cx="991067" cy="3562350"/>
          </a:xfrm>
          <a:prstGeom prst="rect">
            <a:avLst/>
          </a:prstGeom>
        </p:spPr>
      </p:pic>
      <p:pic>
        <p:nvPicPr>
          <p:cNvPr id="150" name="Picture 149"/>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1961492" y="4361636"/>
            <a:ext cx="1001939" cy="1536685"/>
          </a:xfrm>
          <a:prstGeom prst="rect">
            <a:avLst/>
          </a:prstGeom>
        </p:spPr>
      </p:pic>
      <p:pic>
        <p:nvPicPr>
          <p:cNvPr id="159" name="Picture 158">
            <a:hlinkClick r:id="" action="ppaction://noaction"/>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9883541" y="6204490"/>
            <a:ext cx="664212" cy="561499"/>
          </a:xfrm>
          <a:prstGeom prst="rect">
            <a:avLst/>
          </a:prstGeom>
        </p:spPr>
      </p:pic>
      <p:sp>
        <p:nvSpPr>
          <p:cNvPr id="2" name="Right Arrow 1">
            <a:hlinkClick r:id="rId7" action="ppaction://hlinksldjump"/>
          </p:cNvPr>
          <p:cNvSpPr/>
          <p:nvPr/>
        </p:nvSpPr>
        <p:spPr>
          <a:xfrm>
            <a:off x="10862441" y="6041148"/>
            <a:ext cx="851338" cy="501542"/>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3" name="Rectangle 2"/>
          <p:cNvSpPr/>
          <p:nvPr/>
        </p:nvSpPr>
        <p:spPr>
          <a:xfrm>
            <a:off x="3358055" y="6243145"/>
            <a:ext cx="2286000" cy="2995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24" name="Rectangle 23"/>
          <p:cNvSpPr/>
          <p:nvPr/>
        </p:nvSpPr>
        <p:spPr>
          <a:xfrm>
            <a:off x="15397" y="4140697"/>
            <a:ext cx="4344026" cy="2677656"/>
          </a:xfrm>
          <a:prstGeom prst="rect">
            <a:avLst/>
          </a:prstGeom>
          <a:solidFill>
            <a:srgbClr val="FFC000"/>
          </a:solidFill>
          <a:ln w="57150">
            <a:solidFill>
              <a:srgbClr val="FF0000"/>
            </a:solidFill>
          </a:ln>
        </p:spPr>
        <p:txBody>
          <a:bodyPr wrap="square">
            <a:spAutoFit/>
          </a:bodyPr>
          <a:lstStyle/>
          <a:p>
            <a:pPr algn="just" defTabSz="914400"/>
            <a:r>
              <a:rPr lang="en-US" sz="2400" b="1" dirty="0" err="1">
                <a:ln w="0">
                  <a:noFill/>
                </a:ln>
                <a:solidFill>
                  <a:srgbClr val="5F5F5F"/>
                </a:solidFill>
                <a:latin typeface="Times New Roman" pitchFamily="18" charset="0"/>
                <a:cs typeface="Times New Roman" pitchFamily="18" charset="0"/>
              </a:rPr>
              <a:t>Các</a:t>
            </a:r>
            <a:r>
              <a:rPr lang="en-US" sz="2400" b="1" dirty="0">
                <a:ln w="0">
                  <a:noFill/>
                </a:ln>
                <a:solidFill>
                  <a:srgbClr val="5F5F5F"/>
                </a:solidFill>
                <a:latin typeface="Times New Roman" pitchFamily="18" charset="0"/>
                <a:cs typeface="Times New Roman" pitchFamily="18" charset="0"/>
              </a:rPr>
              <a:t> </a:t>
            </a:r>
            <a:r>
              <a:rPr lang="en-US" sz="2400" b="1" dirty="0" err="1">
                <a:ln w="0">
                  <a:noFill/>
                </a:ln>
                <a:solidFill>
                  <a:srgbClr val="5F5F5F"/>
                </a:solidFill>
                <a:latin typeface="Times New Roman" pitchFamily="18" charset="0"/>
                <a:cs typeface="Times New Roman" pitchFamily="18" charset="0"/>
              </a:rPr>
              <a:t>bạn</a:t>
            </a:r>
            <a:r>
              <a:rPr lang="en-US" sz="2400" b="1" dirty="0">
                <a:ln w="0">
                  <a:noFill/>
                </a:ln>
                <a:solidFill>
                  <a:srgbClr val="5F5F5F"/>
                </a:solidFill>
                <a:latin typeface="Times New Roman" pitchFamily="18" charset="0"/>
                <a:cs typeface="Times New Roman" pitchFamily="18" charset="0"/>
              </a:rPr>
              <a:t> </a:t>
            </a:r>
            <a:r>
              <a:rPr lang="en-US" sz="2400" b="1" dirty="0" err="1">
                <a:ln w="0">
                  <a:noFill/>
                </a:ln>
                <a:solidFill>
                  <a:srgbClr val="5F5F5F"/>
                </a:solidFill>
                <a:latin typeface="Times New Roman" pitchFamily="18" charset="0"/>
                <a:cs typeface="Times New Roman" pitchFamily="18" charset="0"/>
              </a:rPr>
              <a:t>được</a:t>
            </a:r>
            <a:r>
              <a:rPr lang="en-US" sz="2400" b="1" dirty="0">
                <a:ln w="0">
                  <a:noFill/>
                </a:ln>
                <a:solidFill>
                  <a:srgbClr val="5F5F5F"/>
                </a:solidFill>
                <a:latin typeface="Times New Roman" pitchFamily="18" charset="0"/>
                <a:cs typeface="Times New Roman" pitchFamily="18" charset="0"/>
              </a:rPr>
              <a:t> </a:t>
            </a:r>
            <a:r>
              <a:rPr lang="en-US" sz="2400" b="1" dirty="0" err="1">
                <a:ln w="0">
                  <a:noFill/>
                </a:ln>
                <a:solidFill>
                  <a:srgbClr val="5F5F5F"/>
                </a:solidFill>
                <a:latin typeface="Times New Roman" pitchFamily="18" charset="0"/>
                <a:cs typeface="Times New Roman" pitchFamily="18" charset="0"/>
              </a:rPr>
              <a:t>lựa</a:t>
            </a:r>
            <a:r>
              <a:rPr lang="en-US" sz="2400" b="1" dirty="0">
                <a:ln w="0">
                  <a:noFill/>
                </a:ln>
                <a:solidFill>
                  <a:srgbClr val="5F5F5F"/>
                </a:solidFill>
                <a:latin typeface="Times New Roman" pitchFamily="18" charset="0"/>
                <a:cs typeface="Times New Roman" pitchFamily="18" charset="0"/>
              </a:rPr>
              <a:t> </a:t>
            </a:r>
            <a:r>
              <a:rPr lang="en-US" sz="2400" b="1" dirty="0" err="1">
                <a:ln w="0">
                  <a:noFill/>
                </a:ln>
                <a:solidFill>
                  <a:srgbClr val="5F5F5F"/>
                </a:solidFill>
                <a:latin typeface="Times New Roman" pitchFamily="18" charset="0"/>
                <a:cs typeface="Times New Roman" pitchFamily="18" charset="0"/>
              </a:rPr>
              <a:t>chọn</a:t>
            </a:r>
            <a:r>
              <a:rPr lang="en-US" sz="2400" b="1" dirty="0">
                <a:ln w="0">
                  <a:noFill/>
                </a:ln>
                <a:solidFill>
                  <a:srgbClr val="5F5F5F"/>
                </a:solidFill>
                <a:latin typeface="Times New Roman" pitchFamily="18" charset="0"/>
                <a:cs typeface="Times New Roman" pitchFamily="18" charset="0"/>
              </a:rPr>
              <a:t> </a:t>
            </a:r>
            <a:r>
              <a:rPr lang="en-US" sz="2400" b="1" dirty="0" err="1">
                <a:ln w="0">
                  <a:noFill/>
                </a:ln>
                <a:solidFill>
                  <a:srgbClr val="5F5F5F"/>
                </a:solidFill>
                <a:latin typeface="Times New Roman" pitchFamily="18" charset="0"/>
                <a:cs typeface="Times New Roman" pitchFamily="18" charset="0"/>
              </a:rPr>
              <a:t>mảnh</a:t>
            </a:r>
            <a:r>
              <a:rPr lang="en-US" sz="2400" b="1" dirty="0">
                <a:ln w="0">
                  <a:noFill/>
                </a:ln>
                <a:solidFill>
                  <a:srgbClr val="5F5F5F"/>
                </a:solidFill>
                <a:latin typeface="Times New Roman" pitchFamily="18" charset="0"/>
                <a:cs typeface="Times New Roman" pitchFamily="18" charset="0"/>
              </a:rPr>
              <a:t> </a:t>
            </a:r>
            <a:r>
              <a:rPr lang="en-US" sz="2400" b="1" dirty="0" err="1">
                <a:ln w="0">
                  <a:noFill/>
                </a:ln>
                <a:solidFill>
                  <a:srgbClr val="5F5F5F"/>
                </a:solidFill>
                <a:latin typeface="Times New Roman" pitchFamily="18" charset="0"/>
                <a:cs typeface="Times New Roman" pitchFamily="18" charset="0"/>
              </a:rPr>
              <a:t>ghép</a:t>
            </a:r>
            <a:r>
              <a:rPr lang="en-US" sz="2400" b="1" dirty="0">
                <a:ln w="0">
                  <a:noFill/>
                </a:ln>
                <a:solidFill>
                  <a:srgbClr val="5F5F5F"/>
                </a:solidFill>
                <a:latin typeface="Times New Roman" pitchFamily="18" charset="0"/>
                <a:cs typeface="Times New Roman" pitchFamily="18" charset="0"/>
              </a:rPr>
              <a:t> </a:t>
            </a:r>
            <a:r>
              <a:rPr lang="en-US" sz="2400" b="1" dirty="0" err="1">
                <a:ln w="0">
                  <a:noFill/>
                </a:ln>
                <a:solidFill>
                  <a:srgbClr val="5F5F5F"/>
                </a:solidFill>
                <a:latin typeface="Times New Roman" pitchFamily="18" charset="0"/>
                <a:cs typeface="Times New Roman" pitchFamily="18" charset="0"/>
              </a:rPr>
              <a:t>cho</a:t>
            </a:r>
            <a:r>
              <a:rPr lang="en-US" sz="2400" b="1" dirty="0">
                <a:ln w="0">
                  <a:noFill/>
                </a:ln>
                <a:solidFill>
                  <a:srgbClr val="5F5F5F"/>
                </a:solidFill>
                <a:latin typeface="Times New Roman" pitchFamily="18" charset="0"/>
                <a:cs typeface="Times New Roman" pitchFamily="18" charset="0"/>
              </a:rPr>
              <a:t> </a:t>
            </a:r>
            <a:r>
              <a:rPr lang="en-US" sz="2400" b="1" dirty="0" err="1">
                <a:ln w="0">
                  <a:noFill/>
                </a:ln>
                <a:solidFill>
                  <a:srgbClr val="5F5F5F"/>
                </a:solidFill>
                <a:latin typeface="Times New Roman" pitchFamily="18" charset="0"/>
                <a:cs typeface="Times New Roman" pitchFamily="18" charset="0"/>
              </a:rPr>
              <a:t>mình</a:t>
            </a:r>
            <a:r>
              <a:rPr lang="en-US" sz="2400" b="1" dirty="0">
                <a:ln w="0">
                  <a:noFill/>
                </a:ln>
                <a:solidFill>
                  <a:srgbClr val="5F5F5F"/>
                </a:solidFill>
                <a:latin typeface="Times New Roman" pitchFamily="18" charset="0"/>
                <a:cs typeface="Times New Roman" pitchFamily="18" charset="0"/>
              </a:rPr>
              <a:t> </a:t>
            </a:r>
            <a:r>
              <a:rPr lang="en-US" sz="2400" b="1" dirty="0" err="1">
                <a:ln w="0">
                  <a:noFill/>
                </a:ln>
                <a:solidFill>
                  <a:srgbClr val="5F5F5F"/>
                </a:solidFill>
                <a:latin typeface="Times New Roman" pitchFamily="18" charset="0"/>
                <a:cs typeface="Times New Roman" pitchFamily="18" charset="0"/>
              </a:rPr>
              <a:t>đã</a:t>
            </a:r>
            <a:r>
              <a:rPr lang="en-US" sz="2400" b="1" dirty="0">
                <a:ln w="0">
                  <a:noFill/>
                </a:ln>
                <a:solidFill>
                  <a:srgbClr val="5F5F5F"/>
                </a:solidFill>
                <a:latin typeface="Times New Roman" pitchFamily="18" charset="0"/>
                <a:cs typeface="Times New Roman" pitchFamily="18" charset="0"/>
              </a:rPr>
              <a:t> </a:t>
            </a:r>
            <a:r>
              <a:rPr lang="en-US" sz="2400" b="1" dirty="0" err="1">
                <a:ln w="0">
                  <a:noFill/>
                </a:ln>
                <a:solidFill>
                  <a:srgbClr val="5F5F5F"/>
                </a:solidFill>
                <a:latin typeface="Times New Roman" pitchFamily="18" charset="0"/>
                <a:cs typeface="Times New Roman" pitchFamily="18" charset="0"/>
              </a:rPr>
              <a:t>đánh</a:t>
            </a:r>
            <a:r>
              <a:rPr lang="en-US" sz="2400" b="1" dirty="0">
                <a:ln w="0">
                  <a:noFill/>
                </a:ln>
                <a:solidFill>
                  <a:srgbClr val="5F5F5F"/>
                </a:solidFill>
                <a:latin typeface="Times New Roman" pitchFamily="18" charset="0"/>
                <a:cs typeface="Times New Roman" pitchFamily="18" charset="0"/>
              </a:rPr>
              <a:t> </a:t>
            </a:r>
            <a:r>
              <a:rPr lang="en-US" sz="2400" b="1" dirty="0" err="1">
                <a:ln w="0">
                  <a:noFill/>
                </a:ln>
                <a:solidFill>
                  <a:srgbClr val="5F5F5F"/>
                </a:solidFill>
                <a:latin typeface="Times New Roman" pitchFamily="18" charset="0"/>
                <a:cs typeface="Times New Roman" pitchFamily="18" charset="0"/>
              </a:rPr>
              <a:t>số</a:t>
            </a:r>
            <a:r>
              <a:rPr lang="en-US" sz="2400" b="1" dirty="0">
                <a:ln w="0">
                  <a:noFill/>
                </a:ln>
                <a:solidFill>
                  <a:srgbClr val="5F5F5F"/>
                </a:solidFill>
                <a:latin typeface="Times New Roman" pitchFamily="18" charset="0"/>
                <a:cs typeface="Times New Roman" pitchFamily="18" charset="0"/>
              </a:rPr>
              <a:t> </a:t>
            </a:r>
            <a:r>
              <a:rPr lang="en-US" sz="2400" b="1" dirty="0" err="1">
                <a:ln w="0">
                  <a:noFill/>
                </a:ln>
                <a:solidFill>
                  <a:srgbClr val="5F5F5F"/>
                </a:solidFill>
                <a:latin typeface="Times New Roman" pitchFamily="18" charset="0"/>
                <a:cs typeface="Times New Roman" pitchFamily="18" charset="0"/>
              </a:rPr>
              <a:t>thứ</a:t>
            </a:r>
            <a:r>
              <a:rPr lang="en-US" sz="2400" b="1" dirty="0">
                <a:ln w="0">
                  <a:noFill/>
                </a:ln>
                <a:solidFill>
                  <a:srgbClr val="5F5F5F"/>
                </a:solidFill>
                <a:latin typeface="Times New Roman" pitchFamily="18" charset="0"/>
                <a:cs typeface="Times New Roman" pitchFamily="18" charset="0"/>
              </a:rPr>
              <a:t> </a:t>
            </a:r>
            <a:r>
              <a:rPr lang="en-US" sz="2400" b="1" dirty="0" err="1">
                <a:ln w="0">
                  <a:noFill/>
                </a:ln>
                <a:solidFill>
                  <a:srgbClr val="5F5F5F"/>
                </a:solidFill>
                <a:latin typeface="Times New Roman" pitchFamily="18" charset="0"/>
                <a:cs typeface="Times New Roman" pitchFamily="18" charset="0"/>
              </a:rPr>
              <a:t>tự</a:t>
            </a:r>
            <a:r>
              <a:rPr lang="en-US" sz="2400" b="1" dirty="0">
                <a:ln w="0">
                  <a:noFill/>
                </a:ln>
                <a:solidFill>
                  <a:srgbClr val="5F5F5F"/>
                </a:solidFill>
                <a:latin typeface="Times New Roman" pitchFamily="18" charset="0"/>
                <a:cs typeface="Times New Roman" pitchFamily="18" charset="0"/>
              </a:rPr>
              <a:t> </a:t>
            </a:r>
            <a:r>
              <a:rPr lang="en-US" sz="2400" b="1" dirty="0" err="1">
                <a:ln w="0">
                  <a:noFill/>
                </a:ln>
                <a:solidFill>
                  <a:srgbClr val="5F5F5F"/>
                </a:solidFill>
                <a:latin typeface="Times New Roman" pitchFamily="18" charset="0"/>
                <a:cs typeface="Times New Roman" pitchFamily="18" charset="0"/>
              </a:rPr>
              <a:t>từ</a:t>
            </a:r>
            <a:r>
              <a:rPr lang="en-US" sz="2400" b="1" dirty="0">
                <a:ln w="0">
                  <a:noFill/>
                </a:ln>
                <a:solidFill>
                  <a:srgbClr val="5F5F5F"/>
                </a:solidFill>
                <a:latin typeface="Times New Roman" pitchFamily="18" charset="0"/>
                <a:cs typeface="Times New Roman" pitchFamily="18" charset="0"/>
              </a:rPr>
              <a:t> 1-6, </a:t>
            </a:r>
            <a:r>
              <a:rPr lang="en-US" sz="2400" b="1" dirty="0" err="1">
                <a:ln w="0">
                  <a:noFill/>
                </a:ln>
                <a:solidFill>
                  <a:srgbClr val="5F5F5F"/>
                </a:solidFill>
                <a:latin typeface="Times New Roman" pitchFamily="18" charset="0"/>
                <a:cs typeface="Times New Roman" pitchFamily="18" charset="0"/>
              </a:rPr>
              <a:t>mỗi</a:t>
            </a:r>
            <a:r>
              <a:rPr lang="en-US" sz="2400" b="1" dirty="0">
                <a:ln w="0">
                  <a:noFill/>
                </a:ln>
                <a:solidFill>
                  <a:srgbClr val="5F5F5F"/>
                </a:solidFill>
                <a:latin typeface="Times New Roman" pitchFamily="18" charset="0"/>
                <a:cs typeface="Times New Roman" pitchFamily="18" charset="0"/>
              </a:rPr>
              <a:t> </a:t>
            </a:r>
            <a:r>
              <a:rPr lang="en-US" sz="2400" b="1" dirty="0" err="1">
                <a:ln w="0">
                  <a:noFill/>
                </a:ln>
                <a:solidFill>
                  <a:srgbClr val="5F5F5F"/>
                </a:solidFill>
                <a:latin typeface="Times New Roman" pitchFamily="18" charset="0"/>
                <a:cs typeface="Times New Roman" pitchFamily="18" charset="0"/>
              </a:rPr>
              <a:t>mảnh</a:t>
            </a:r>
            <a:r>
              <a:rPr lang="en-US" sz="2400" b="1" dirty="0">
                <a:ln w="0">
                  <a:noFill/>
                </a:ln>
                <a:solidFill>
                  <a:srgbClr val="5F5F5F"/>
                </a:solidFill>
                <a:latin typeface="Times New Roman" pitchFamily="18" charset="0"/>
                <a:cs typeface="Times New Roman" pitchFamily="18" charset="0"/>
              </a:rPr>
              <a:t> </a:t>
            </a:r>
            <a:r>
              <a:rPr lang="en-US" sz="2400" b="1" dirty="0" err="1">
                <a:ln w="0">
                  <a:noFill/>
                </a:ln>
                <a:solidFill>
                  <a:srgbClr val="5F5F5F"/>
                </a:solidFill>
                <a:latin typeface="Times New Roman" pitchFamily="18" charset="0"/>
                <a:cs typeface="Times New Roman" pitchFamily="18" charset="0"/>
              </a:rPr>
              <a:t>ghép</a:t>
            </a:r>
            <a:r>
              <a:rPr lang="en-US" sz="2400" b="1" dirty="0">
                <a:ln w="0">
                  <a:noFill/>
                </a:ln>
                <a:solidFill>
                  <a:srgbClr val="5F5F5F"/>
                </a:solidFill>
                <a:latin typeface="Times New Roman" pitchFamily="18" charset="0"/>
                <a:cs typeface="Times New Roman" pitchFamily="18" charset="0"/>
              </a:rPr>
              <a:t> </a:t>
            </a:r>
            <a:r>
              <a:rPr lang="en-US" sz="2400" b="1" dirty="0" err="1">
                <a:ln w="0">
                  <a:noFill/>
                </a:ln>
                <a:solidFill>
                  <a:srgbClr val="5F5F5F"/>
                </a:solidFill>
                <a:latin typeface="Times New Roman" pitchFamily="18" charset="0"/>
                <a:cs typeface="Times New Roman" pitchFamily="18" charset="0"/>
              </a:rPr>
              <a:t>ứng</a:t>
            </a:r>
            <a:r>
              <a:rPr lang="en-US" sz="2400" b="1" dirty="0">
                <a:ln w="0">
                  <a:noFill/>
                </a:ln>
                <a:solidFill>
                  <a:srgbClr val="5F5F5F"/>
                </a:solidFill>
                <a:latin typeface="Times New Roman" pitchFamily="18" charset="0"/>
                <a:cs typeface="Times New Roman" pitchFamily="18" charset="0"/>
              </a:rPr>
              <a:t> </a:t>
            </a:r>
            <a:r>
              <a:rPr lang="en-US" sz="2400" b="1" dirty="0" err="1">
                <a:ln w="0">
                  <a:noFill/>
                </a:ln>
                <a:solidFill>
                  <a:srgbClr val="5F5F5F"/>
                </a:solidFill>
                <a:latin typeface="Times New Roman" pitchFamily="18" charset="0"/>
                <a:cs typeface="Times New Roman" pitchFamily="18" charset="0"/>
              </a:rPr>
              <a:t>với</a:t>
            </a:r>
            <a:r>
              <a:rPr lang="en-US" sz="2400" b="1" dirty="0">
                <a:ln w="0">
                  <a:noFill/>
                </a:ln>
                <a:solidFill>
                  <a:srgbClr val="5F5F5F"/>
                </a:solidFill>
                <a:latin typeface="Times New Roman" pitchFamily="18" charset="0"/>
                <a:cs typeface="Times New Roman" pitchFamily="18" charset="0"/>
              </a:rPr>
              <a:t> </a:t>
            </a:r>
            <a:r>
              <a:rPr lang="en-US" sz="2400" b="1" dirty="0" err="1">
                <a:ln w="0">
                  <a:noFill/>
                </a:ln>
                <a:solidFill>
                  <a:srgbClr val="5F5F5F"/>
                </a:solidFill>
                <a:latin typeface="Times New Roman" pitchFamily="18" charset="0"/>
                <a:cs typeface="Times New Roman" pitchFamily="18" charset="0"/>
              </a:rPr>
              <a:t>một</a:t>
            </a:r>
            <a:r>
              <a:rPr lang="en-US" sz="2400" b="1" dirty="0">
                <a:ln w="0">
                  <a:noFill/>
                </a:ln>
                <a:solidFill>
                  <a:srgbClr val="5F5F5F"/>
                </a:solidFill>
                <a:latin typeface="Times New Roman" pitchFamily="18" charset="0"/>
                <a:cs typeface="Times New Roman" pitchFamily="18" charset="0"/>
              </a:rPr>
              <a:t> </a:t>
            </a:r>
            <a:r>
              <a:rPr lang="en-US" sz="2400" b="1" dirty="0" err="1">
                <a:ln w="0">
                  <a:noFill/>
                </a:ln>
                <a:solidFill>
                  <a:srgbClr val="5F5F5F"/>
                </a:solidFill>
                <a:latin typeface="Times New Roman" pitchFamily="18" charset="0"/>
                <a:cs typeface="Times New Roman" pitchFamily="18" charset="0"/>
              </a:rPr>
              <a:t>câu</a:t>
            </a:r>
            <a:r>
              <a:rPr lang="en-US" sz="2400" b="1" dirty="0">
                <a:ln w="0">
                  <a:noFill/>
                </a:ln>
                <a:solidFill>
                  <a:srgbClr val="5F5F5F"/>
                </a:solidFill>
                <a:latin typeface="Times New Roman" pitchFamily="18" charset="0"/>
                <a:cs typeface="Times New Roman" pitchFamily="18" charset="0"/>
              </a:rPr>
              <a:t> </a:t>
            </a:r>
            <a:r>
              <a:rPr lang="en-US" sz="2400" b="1" dirty="0" err="1">
                <a:ln w="0">
                  <a:noFill/>
                </a:ln>
                <a:solidFill>
                  <a:srgbClr val="5F5F5F"/>
                </a:solidFill>
                <a:latin typeface="Times New Roman" pitchFamily="18" charset="0"/>
                <a:cs typeface="Times New Roman" pitchFamily="18" charset="0"/>
              </a:rPr>
              <a:t>hỏi</a:t>
            </a:r>
            <a:r>
              <a:rPr lang="en-US" sz="2400" b="1" dirty="0">
                <a:ln w="0">
                  <a:noFill/>
                </a:ln>
                <a:solidFill>
                  <a:srgbClr val="5F5F5F"/>
                </a:solidFill>
                <a:latin typeface="Times New Roman" pitchFamily="18" charset="0"/>
                <a:cs typeface="Times New Roman" pitchFamily="18" charset="0"/>
              </a:rPr>
              <a:t>, </a:t>
            </a:r>
            <a:r>
              <a:rPr lang="en-US" sz="2400" b="1" dirty="0" err="1">
                <a:ln w="0">
                  <a:noFill/>
                </a:ln>
                <a:solidFill>
                  <a:srgbClr val="5F5F5F"/>
                </a:solidFill>
                <a:latin typeface="Times New Roman" pitchFamily="18" charset="0"/>
                <a:cs typeface="Times New Roman" pitchFamily="18" charset="0"/>
              </a:rPr>
              <a:t>trả</a:t>
            </a:r>
            <a:r>
              <a:rPr lang="en-US" sz="2400" b="1" dirty="0">
                <a:ln w="0">
                  <a:noFill/>
                </a:ln>
                <a:solidFill>
                  <a:srgbClr val="5F5F5F"/>
                </a:solidFill>
                <a:latin typeface="Times New Roman" pitchFamily="18" charset="0"/>
                <a:cs typeface="Times New Roman" pitchFamily="18" charset="0"/>
              </a:rPr>
              <a:t> </a:t>
            </a:r>
            <a:r>
              <a:rPr lang="en-US" sz="2400" b="1" dirty="0" err="1">
                <a:ln w="0">
                  <a:noFill/>
                </a:ln>
                <a:solidFill>
                  <a:srgbClr val="5F5F5F"/>
                </a:solidFill>
                <a:latin typeface="Times New Roman" pitchFamily="18" charset="0"/>
                <a:cs typeface="Times New Roman" pitchFamily="18" charset="0"/>
              </a:rPr>
              <a:t>lời</a:t>
            </a:r>
            <a:r>
              <a:rPr lang="en-US" sz="2400" b="1" dirty="0">
                <a:ln w="0">
                  <a:noFill/>
                </a:ln>
                <a:solidFill>
                  <a:srgbClr val="5F5F5F"/>
                </a:solidFill>
                <a:latin typeface="Times New Roman" pitchFamily="18" charset="0"/>
                <a:cs typeface="Times New Roman" pitchFamily="18" charset="0"/>
              </a:rPr>
              <a:t> </a:t>
            </a:r>
            <a:r>
              <a:rPr lang="en-US" sz="2400" b="1" dirty="0" err="1">
                <a:ln w="0">
                  <a:noFill/>
                </a:ln>
                <a:solidFill>
                  <a:srgbClr val="5F5F5F"/>
                </a:solidFill>
                <a:latin typeface="Times New Roman" pitchFamily="18" charset="0"/>
                <a:cs typeface="Times New Roman" pitchFamily="18" charset="0"/>
              </a:rPr>
              <a:t>đúng</a:t>
            </a:r>
            <a:r>
              <a:rPr lang="en-US" sz="2400" b="1" dirty="0">
                <a:ln w="0">
                  <a:noFill/>
                </a:ln>
                <a:solidFill>
                  <a:srgbClr val="5F5F5F"/>
                </a:solidFill>
                <a:latin typeface="Times New Roman" pitchFamily="18" charset="0"/>
                <a:cs typeface="Times New Roman" pitchFamily="18" charset="0"/>
              </a:rPr>
              <a:t> </a:t>
            </a:r>
            <a:r>
              <a:rPr lang="en-US" sz="2400" b="1" dirty="0" err="1">
                <a:ln w="0">
                  <a:noFill/>
                </a:ln>
                <a:solidFill>
                  <a:srgbClr val="5F5F5F"/>
                </a:solidFill>
                <a:latin typeface="Times New Roman" pitchFamily="18" charset="0"/>
                <a:cs typeface="Times New Roman" pitchFamily="18" charset="0"/>
              </a:rPr>
              <a:t>bạn</a:t>
            </a:r>
            <a:r>
              <a:rPr lang="en-US" sz="2400" b="1" dirty="0">
                <a:ln w="0">
                  <a:noFill/>
                </a:ln>
                <a:solidFill>
                  <a:srgbClr val="5F5F5F"/>
                </a:solidFill>
                <a:latin typeface="Times New Roman" pitchFamily="18" charset="0"/>
                <a:cs typeface="Times New Roman" pitchFamily="18" charset="0"/>
              </a:rPr>
              <a:t> </a:t>
            </a:r>
            <a:r>
              <a:rPr lang="en-US" sz="2400" b="1" dirty="0" err="1">
                <a:ln w="0">
                  <a:noFill/>
                </a:ln>
                <a:solidFill>
                  <a:srgbClr val="5F5F5F"/>
                </a:solidFill>
                <a:latin typeface="Times New Roman" pitchFamily="18" charset="0"/>
                <a:cs typeface="Times New Roman" pitchFamily="18" charset="0"/>
              </a:rPr>
              <a:t>sẽ</a:t>
            </a:r>
            <a:r>
              <a:rPr lang="en-US" sz="2400" b="1" dirty="0">
                <a:ln w="0">
                  <a:noFill/>
                </a:ln>
                <a:solidFill>
                  <a:srgbClr val="5F5F5F"/>
                </a:solidFill>
                <a:latin typeface="Times New Roman" pitchFamily="18" charset="0"/>
                <a:cs typeface="Times New Roman" pitchFamily="18" charset="0"/>
              </a:rPr>
              <a:t> </a:t>
            </a:r>
            <a:r>
              <a:rPr lang="en-US" sz="2400" b="1" dirty="0" err="1">
                <a:ln w="0">
                  <a:noFill/>
                </a:ln>
                <a:solidFill>
                  <a:srgbClr val="5F5F5F"/>
                </a:solidFill>
                <a:latin typeface="Times New Roman" pitchFamily="18" charset="0"/>
                <a:cs typeface="Times New Roman" pitchFamily="18" charset="0"/>
              </a:rPr>
              <a:t>nhận</a:t>
            </a:r>
            <a:r>
              <a:rPr lang="en-US" sz="2400" b="1" dirty="0">
                <a:ln w="0">
                  <a:noFill/>
                </a:ln>
                <a:solidFill>
                  <a:srgbClr val="5F5F5F"/>
                </a:solidFill>
                <a:latin typeface="Times New Roman" pitchFamily="18" charset="0"/>
                <a:cs typeface="Times New Roman" pitchFamily="18" charset="0"/>
              </a:rPr>
              <a:t> </a:t>
            </a:r>
            <a:r>
              <a:rPr lang="en-US" sz="2400" b="1" dirty="0" err="1">
                <a:ln w="0">
                  <a:noFill/>
                </a:ln>
                <a:solidFill>
                  <a:srgbClr val="5F5F5F"/>
                </a:solidFill>
                <a:latin typeface="Times New Roman" pitchFamily="18" charset="0"/>
                <a:cs typeface="Times New Roman" pitchFamily="18" charset="0"/>
              </a:rPr>
              <a:t>được</a:t>
            </a:r>
            <a:r>
              <a:rPr lang="en-US" sz="2400" b="1" dirty="0">
                <a:ln w="0">
                  <a:noFill/>
                </a:ln>
                <a:solidFill>
                  <a:srgbClr val="5F5F5F"/>
                </a:solidFill>
                <a:latin typeface="Times New Roman" pitchFamily="18" charset="0"/>
                <a:cs typeface="Times New Roman" pitchFamily="18" charset="0"/>
              </a:rPr>
              <a:t> </a:t>
            </a:r>
            <a:r>
              <a:rPr lang="en-US" sz="2400" b="1" dirty="0" err="1">
                <a:ln w="0">
                  <a:noFill/>
                </a:ln>
                <a:solidFill>
                  <a:srgbClr val="5F5F5F"/>
                </a:solidFill>
                <a:latin typeface="Times New Roman" pitchFamily="18" charset="0"/>
                <a:cs typeface="Times New Roman" pitchFamily="18" charset="0"/>
              </a:rPr>
              <a:t>một</a:t>
            </a:r>
            <a:r>
              <a:rPr lang="en-US" sz="2400" b="1" dirty="0">
                <a:ln w="0">
                  <a:noFill/>
                </a:ln>
                <a:solidFill>
                  <a:srgbClr val="5F5F5F"/>
                </a:solidFill>
                <a:latin typeface="Times New Roman" pitchFamily="18" charset="0"/>
                <a:cs typeface="Times New Roman" pitchFamily="18" charset="0"/>
              </a:rPr>
              <a:t> </a:t>
            </a:r>
            <a:r>
              <a:rPr lang="en-US" sz="2400" b="1" dirty="0" err="1">
                <a:ln w="0">
                  <a:noFill/>
                </a:ln>
                <a:solidFill>
                  <a:srgbClr val="5F5F5F"/>
                </a:solidFill>
                <a:latin typeface="Times New Roman" pitchFamily="18" charset="0"/>
                <a:cs typeface="Times New Roman" pitchFamily="18" charset="0"/>
              </a:rPr>
              <a:t>tràng</a:t>
            </a:r>
            <a:r>
              <a:rPr lang="en-US" sz="2400" b="1" dirty="0">
                <a:ln w="0">
                  <a:noFill/>
                </a:ln>
                <a:solidFill>
                  <a:srgbClr val="5F5F5F"/>
                </a:solidFill>
                <a:latin typeface="Times New Roman" pitchFamily="18" charset="0"/>
                <a:cs typeface="Times New Roman" pitchFamily="18" charset="0"/>
              </a:rPr>
              <a:t> </a:t>
            </a:r>
            <a:r>
              <a:rPr lang="en-US" sz="2400" b="1" dirty="0" err="1">
                <a:ln w="0">
                  <a:noFill/>
                </a:ln>
                <a:solidFill>
                  <a:srgbClr val="5F5F5F"/>
                </a:solidFill>
                <a:latin typeface="Times New Roman" pitchFamily="18" charset="0"/>
                <a:cs typeface="Times New Roman" pitchFamily="18" charset="0"/>
              </a:rPr>
              <a:t>pháo</a:t>
            </a:r>
            <a:r>
              <a:rPr lang="en-US" sz="2400" b="1" dirty="0">
                <a:ln w="0">
                  <a:noFill/>
                </a:ln>
                <a:solidFill>
                  <a:srgbClr val="5F5F5F"/>
                </a:solidFill>
                <a:latin typeface="Times New Roman" pitchFamily="18" charset="0"/>
                <a:cs typeface="Times New Roman" pitchFamily="18" charset="0"/>
              </a:rPr>
              <a:t> </a:t>
            </a:r>
            <a:r>
              <a:rPr lang="en-US" sz="2400" b="1" dirty="0" err="1">
                <a:ln w="0">
                  <a:noFill/>
                </a:ln>
                <a:solidFill>
                  <a:srgbClr val="5F5F5F"/>
                </a:solidFill>
                <a:latin typeface="Times New Roman" pitchFamily="18" charset="0"/>
                <a:cs typeface="Times New Roman" pitchFamily="18" charset="0"/>
              </a:rPr>
              <a:t>tay</a:t>
            </a:r>
            <a:r>
              <a:rPr lang="en-US" sz="2400" b="1" dirty="0">
                <a:ln w="0">
                  <a:noFill/>
                </a:ln>
                <a:solidFill>
                  <a:srgbClr val="5F5F5F"/>
                </a:solidFill>
                <a:latin typeface="Times New Roman" pitchFamily="18" charset="0"/>
                <a:cs typeface="Times New Roman" pitchFamily="18" charset="0"/>
              </a:rPr>
              <a:t> </a:t>
            </a:r>
            <a:r>
              <a:rPr lang="en-US" sz="2400" b="1" dirty="0" err="1">
                <a:ln w="0">
                  <a:noFill/>
                </a:ln>
                <a:solidFill>
                  <a:srgbClr val="5F5F5F"/>
                </a:solidFill>
                <a:latin typeface="Times New Roman" pitchFamily="18" charset="0"/>
              </a:rPr>
              <a:t>nếu</a:t>
            </a:r>
            <a:r>
              <a:rPr lang="en-US" sz="2400" b="1" dirty="0">
                <a:ln w="0">
                  <a:noFill/>
                </a:ln>
                <a:solidFill>
                  <a:srgbClr val="5F5F5F"/>
                </a:solidFill>
                <a:latin typeface="Times New Roman" pitchFamily="18" charset="0"/>
              </a:rPr>
              <a:t> </a:t>
            </a:r>
            <a:r>
              <a:rPr lang="en-US" sz="2400" b="1" dirty="0" err="1">
                <a:ln w="0">
                  <a:noFill/>
                </a:ln>
                <a:solidFill>
                  <a:srgbClr val="5F5F5F"/>
                </a:solidFill>
                <a:latin typeface="Times New Roman" pitchFamily="18" charset="0"/>
              </a:rPr>
              <a:t>sai</a:t>
            </a:r>
            <a:r>
              <a:rPr lang="en-US" sz="2400" b="1" dirty="0">
                <a:ln w="0">
                  <a:noFill/>
                </a:ln>
                <a:solidFill>
                  <a:srgbClr val="5F5F5F"/>
                </a:solidFill>
                <a:latin typeface="Times New Roman" pitchFamily="18" charset="0"/>
              </a:rPr>
              <a:t> </a:t>
            </a:r>
            <a:r>
              <a:rPr lang="en-US" sz="2400" b="1" dirty="0" err="1">
                <a:ln w="0">
                  <a:noFill/>
                </a:ln>
                <a:solidFill>
                  <a:srgbClr val="5F5F5F"/>
                </a:solidFill>
                <a:latin typeface="Times New Roman" pitchFamily="18" charset="0"/>
              </a:rPr>
              <a:t>thì</a:t>
            </a:r>
            <a:r>
              <a:rPr lang="en-US" sz="2400" b="1" dirty="0">
                <a:ln w="0">
                  <a:noFill/>
                </a:ln>
                <a:solidFill>
                  <a:srgbClr val="5F5F5F"/>
                </a:solidFill>
                <a:latin typeface="Times New Roman" pitchFamily="18" charset="0"/>
              </a:rPr>
              <a:t> </a:t>
            </a:r>
            <a:r>
              <a:rPr lang="en-US" sz="2400" b="1" dirty="0" err="1">
                <a:ln w="0">
                  <a:noFill/>
                </a:ln>
                <a:solidFill>
                  <a:srgbClr val="5F5F5F"/>
                </a:solidFill>
                <a:latin typeface="Times New Roman" pitchFamily="18" charset="0"/>
              </a:rPr>
              <a:t>sẽ</a:t>
            </a:r>
            <a:r>
              <a:rPr lang="en-US" sz="2400" b="1" dirty="0">
                <a:ln w="0">
                  <a:noFill/>
                </a:ln>
                <a:solidFill>
                  <a:srgbClr val="5F5F5F"/>
                </a:solidFill>
                <a:latin typeface="Times New Roman" pitchFamily="18" charset="0"/>
              </a:rPr>
              <a:t> </a:t>
            </a:r>
            <a:r>
              <a:rPr lang="en-US" sz="2400" b="1" dirty="0" err="1">
                <a:ln w="0">
                  <a:noFill/>
                </a:ln>
                <a:solidFill>
                  <a:srgbClr val="5F5F5F"/>
                </a:solidFill>
                <a:latin typeface="Times New Roman" pitchFamily="18" charset="0"/>
              </a:rPr>
              <a:t>nhường</a:t>
            </a:r>
            <a:r>
              <a:rPr lang="en-US" sz="2400" b="1" dirty="0">
                <a:ln w="0">
                  <a:noFill/>
                </a:ln>
                <a:solidFill>
                  <a:srgbClr val="5F5F5F"/>
                </a:solidFill>
                <a:latin typeface="Times New Roman" pitchFamily="18" charset="0"/>
              </a:rPr>
              <a:t> </a:t>
            </a:r>
            <a:r>
              <a:rPr lang="en-US" sz="2400" b="1" dirty="0" err="1">
                <a:ln w="0">
                  <a:noFill/>
                </a:ln>
                <a:solidFill>
                  <a:srgbClr val="5F5F5F"/>
                </a:solidFill>
                <a:latin typeface="Times New Roman" pitchFamily="18" charset="0"/>
              </a:rPr>
              <a:t>cơ</a:t>
            </a:r>
            <a:r>
              <a:rPr lang="en-US" sz="2400" b="1" dirty="0">
                <a:ln w="0">
                  <a:noFill/>
                </a:ln>
                <a:solidFill>
                  <a:srgbClr val="5F5F5F"/>
                </a:solidFill>
                <a:latin typeface="Times New Roman" pitchFamily="18" charset="0"/>
              </a:rPr>
              <a:t> </a:t>
            </a:r>
            <a:r>
              <a:rPr lang="en-US" sz="2400" b="1" dirty="0" err="1">
                <a:ln w="0">
                  <a:noFill/>
                </a:ln>
                <a:solidFill>
                  <a:srgbClr val="5F5F5F"/>
                </a:solidFill>
                <a:latin typeface="Times New Roman" pitchFamily="18" charset="0"/>
              </a:rPr>
              <a:t>hội</a:t>
            </a:r>
            <a:r>
              <a:rPr lang="en-US" sz="2400" b="1" dirty="0">
                <a:ln w="0">
                  <a:noFill/>
                </a:ln>
                <a:solidFill>
                  <a:srgbClr val="5F5F5F"/>
                </a:solidFill>
                <a:latin typeface="Times New Roman" pitchFamily="18" charset="0"/>
              </a:rPr>
              <a:t> </a:t>
            </a:r>
            <a:r>
              <a:rPr lang="en-US" sz="2400" b="1" dirty="0" err="1">
                <a:ln w="0">
                  <a:noFill/>
                </a:ln>
                <a:solidFill>
                  <a:srgbClr val="5F5F5F"/>
                </a:solidFill>
                <a:latin typeface="Times New Roman" pitchFamily="18" charset="0"/>
              </a:rPr>
              <a:t>cho</a:t>
            </a:r>
            <a:r>
              <a:rPr lang="en-US" sz="2400" b="1" dirty="0">
                <a:ln w="0">
                  <a:noFill/>
                </a:ln>
                <a:solidFill>
                  <a:srgbClr val="5F5F5F"/>
                </a:solidFill>
                <a:latin typeface="Times New Roman" pitchFamily="18" charset="0"/>
              </a:rPr>
              <a:t> </a:t>
            </a:r>
            <a:r>
              <a:rPr lang="en-US" sz="2400" b="1" dirty="0" err="1">
                <a:ln w="0">
                  <a:noFill/>
                </a:ln>
                <a:solidFill>
                  <a:srgbClr val="5F5F5F"/>
                </a:solidFill>
                <a:latin typeface="Times New Roman" pitchFamily="18" charset="0"/>
              </a:rPr>
              <a:t>người</a:t>
            </a:r>
            <a:r>
              <a:rPr lang="en-US" sz="2400" b="1" dirty="0">
                <a:ln w="0">
                  <a:noFill/>
                </a:ln>
                <a:solidFill>
                  <a:srgbClr val="5F5F5F"/>
                </a:solidFill>
                <a:latin typeface="Times New Roman" pitchFamily="18" charset="0"/>
              </a:rPr>
              <a:t> </a:t>
            </a:r>
            <a:r>
              <a:rPr lang="en-US" sz="2400" b="1" dirty="0" err="1">
                <a:ln w="0">
                  <a:noFill/>
                </a:ln>
                <a:solidFill>
                  <a:srgbClr val="5F5F5F"/>
                </a:solidFill>
                <a:latin typeface="Times New Roman" pitchFamily="18" charset="0"/>
              </a:rPr>
              <a:t>khác</a:t>
            </a:r>
            <a:r>
              <a:rPr lang="en-US" sz="2400" b="1" dirty="0">
                <a:ln w="0">
                  <a:noFill/>
                </a:ln>
                <a:solidFill>
                  <a:srgbClr val="5F5F5F"/>
                </a:solidFill>
                <a:latin typeface="Times New Roman" pitchFamily="18" charset="0"/>
              </a:rPr>
              <a:t>.</a:t>
            </a:r>
          </a:p>
        </p:txBody>
      </p:sp>
    </p:spTree>
    <p:extLst>
      <p:ext uri="{BB962C8B-B14F-4D97-AF65-F5344CB8AC3E}">
        <p14:creationId xmlns:p14="http://schemas.microsoft.com/office/powerpoint/2010/main" val="3506775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149"/>
                                        </p:tgtEl>
                                        <p:attrNameLst>
                                          <p:attrName>r</p:attrName>
                                        </p:attrNameLst>
                                      </p:cBhvr>
                                    </p:animRot>
                                    <p:animRot by="-240000">
                                      <p:cBhvr>
                                        <p:cTn id="7" dur="200" fill="hold">
                                          <p:stCondLst>
                                            <p:cond delay="200"/>
                                          </p:stCondLst>
                                        </p:cTn>
                                        <p:tgtEl>
                                          <p:spTgt spid="149"/>
                                        </p:tgtEl>
                                        <p:attrNameLst>
                                          <p:attrName>r</p:attrName>
                                        </p:attrNameLst>
                                      </p:cBhvr>
                                    </p:animRot>
                                    <p:animRot by="240000">
                                      <p:cBhvr>
                                        <p:cTn id="8" dur="200" fill="hold">
                                          <p:stCondLst>
                                            <p:cond delay="400"/>
                                          </p:stCondLst>
                                        </p:cTn>
                                        <p:tgtEl>
                                          <p:spTgt spid="149"/>
                                        </p:tgtEl>
                                        <p:attrNameLst>
                                          <p:attrName>r</p:attrName>
                                        </p:attrNameLst>
                                      </p:cBhvr>
                                    </p:animRot>
                                    <p:animRot by="-240000">
                                      <p:cBhvr>
                                        <p:cTn id="9" dur="200" fill="hold">
                                          <p:stCondLst>
                                            <p:cond delay="600"/>
                                          </p:stCondLst>
                                        </p:cTn>
                                        <p:tgtEl>
                                          <p:spTgt spid="149"/>
                                        </p:tgtEl>
                                        <p:attrNameLst>
                                          <p:attrName>r</p:attrName>
                                        </p:attrNameLst>
                                      </p:cBhvr>
                                    </p:animRot>
                                    <p:animRot by="120000">
                                      <p:cBhvr>
                                        <p:cTn id="10" dur="200" fill="hold">
                                          <p:stCondLst>
                                            <p:cond delay="800"/>
                                          </p:stCondLst>
                                        </p:cTn>
                                        <p:tgtEl>
                                          <p:spTgt spid="149"/>
                                        </p:tgtEl>
                                        <p:attrNameLst>
                                          <p:attrName>r</p:attrName>
                                        </p:attrNameLst>
                                      </p:cBhvr>
                                    </p:animRot>
                                  </p:childTnLst>
                                </p:cTn>
                              </p:par>
                              <p:par>
                                <p:cTn id="11" presetID="21" presetClass="entr" presetSubtype="4"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heel(4)">
                                      <p:cBhvr>
                                        <p:cTn id="13"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12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124"/>
                                        </p:tgtEl>
                                      </p:cBhvr>
                                    </p:animEffect>
                                    <p:set>
                                      <p:cBhvr>
                                        <p:cTn id="19" dur="1" fill="hold">
                                          <p:stCondLst>
                                            <p:cond delay="499"/>
                                          </p:stCondLst>
                                        </p:cTn>
                                        <p:tgtEl>
                                          <p:spTgt spid="124"/>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3" name="cashreg.wav"/>
                                        </p:tgtEl>
                                      </p:cMediaNode>
                                    </p:audio>
                                  </p:subTnLst>
                                </p:cTn>
                              </p:par>
                            </p:childTnLst>
                          </p:cTn>
                        </p:par>
                      </p:childTnLst>
                    </p:cTn>
                  </p:par>
                </p:childTnLst>
              </p:cTn>
              <p:nextCondLst>
                <p:cond evt="onClick" delay="0">
                  <p:tgtEl>
                    <p:spTgt spid="124"/>
                  </p:tgtEl>
                </p:cond>
              </p:nextCondLst>
            </p:seq>
            <p:seq concurrent="1" nextAc="seek">
              <p:cTn id="20" restart="whenNotActive" fill="hold" evtFilter="cancelBubble" nodeType="interactiveSeq">
                <p:stCondLst>
                  <p:cond evt="onClick" delay="0">
                    <p:tgtEl>
                      <p:spTgt spid="125"/>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125"/>
                                        </p:tgtEl>
                                      </p:cBhvr>
                                    </p:animEffect>
                                    <p:set>
                                      <p:cBhvr>
                                        <p:cTn id="25" dur="1" fill="hold">
                                          <p:stCondLst>
                                            <p:cond delay="499"/>
                                          </p:stCondLst>
                                        </p:cTn>
                                        <p:tgtEl>
                                          <p:spTgt spid="125"/>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3" name="cashreg.wav"/>
                                        </p:tgtEl>
                                      </p:cMediaNode>
                                    </p:audio>
                                  </p:subTnLst>
                                </p:cTn>
                              </p:par>
                            </p:childTnLst>
                          </p:cTn>
                        </p:par>
                      </p:childTnLst>
                    </p:cTn>
                  </p:par>
                </p:childTnLst>
              </p:cTn>
              <p:nextCondLst>
                <p:cond evt="onClick" delay="0">
                  <p:tgtEl>
                    <p:spTgt spid="125"/>
                  </p:tgtEl>
                </p:cond>
              </p:nextCondLst>
            </p:seq>
            <p:seq concurrent="1" nextAc="seek">
              <p:cTn id="26" restart="whenNotActive" fill="hold" evtFilter="cancelBubble" nodeType="interactiveSeq">
                <p:stCondLst>
                  <p:cond evt="onClick" delay="0">
                    <p:tgtEl>
                      <p:spTgt spid="126"/>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126"/>
                                        </p:tgtEl>
                                      </p:cBhvr>
                                    </p:animEffect>
                                    <p:set>
                                      <p:cBhvr>
                                        <p:cTn id="31" dur="1" fill="hold">
                                          <p:stCondLst>
                                            <p:cond delay="499"/>
                                          </p:stCondLst>
                                        </p:cTn>
                                        <p:tgtEl>
                                          <p:spTgt spid="126"/>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3" name="cashreg.wav"/>
                                        </p:tgtEl>
                                      </p:cMediaNode>
                                    </p:audio>
                                  </p:subTnLst>
                                </p:cTn>
                              </p:par>
                            </p:childTnLst>
                          </p:cTn>
                        </p:par>
                      </p:childTnLst>
                    </p:cTn>
                  </p:par>
                </p:childTnLst>
              </p:cTn>
              <p:nextCondLst>
                <p:cond evt="onClick" delay="0">
                  <p:tgtEl>
                    <p:spTgt spid="126"/>
                  </p:tgtEl>
                </p:cond>
              </p:nextCondLst>
            </p:seq>
            <p:seq concurrent="1" nextAc="seek">
              <p:cTn id="32" restart="whenNotActive" fill="hold" evtFilter="cancelBubble" nodeType="interactiveSeq">
                <p:stCondLst>
                  <p:cond evt="onClick" delay="0">
                    <p:tgtEl>
                      <p:spTgt spid="127"/>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127"/>
                                        </p:tgtEl>
                                      </p:cBhvr>
                                    </p:animEffect>
                                    <p:set>
                                      <p:cBhvr>
                                        <p:cTn id="37" dur="1" fill="hold">
                                          <p:stCondLst>
                                            <p:cond delay="499"/>
                                          </p:stCondLst>
                                        </p:cTn>
                                        <p:tgtEl>
                                          <p:spTgt spid="127"/>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3" name="cashreg.wav"/>
                                        </p:tgtEl>
                                      </p:cMediaNode>
                                    </p:audio>
                                  </p:subTnLst>
                                </p:cTn>
                              </p:par>
                            </p:childTnLst>
                          </p:cTn>
                        </p:par>
                      </p:childTnLst>
                    </p:cTn>
                  </p:par>
                </p:childTnLst>
              </p:cTn>
              <p:nextCondLst>
                <p:cond evt="onClick" delay="0">
                  <p:tgtEl>
                    <p:spTgt spid="127"/>
                  </p:tgtEl>
                </p:cond>
              </p:nextCondLst>
            </p:seq>
            <p:seq concurrent="1" nextAc="seek">
              <p:cTn id="38" restart="whenNotActive" fill="hold" evtFilter="cancelBubble" nodeType="interactiveSeq">
                <p:stCondLst>
                  <p:cond evt="onClick" delay="0">
                    <p:tgtEl>
                      <p:spTgt spid="128"/>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28"/>
                                        </p:tgtEl>
                                      </p:cBhvr>
                                    </p:animEffect>
                                    <p:set>
                                      <p:cBhvr>
                                        <p:cTn id="43" dur="1" fill="hold">
                                          <p:stCondLst>
                                            <p:cond delay="499"/>
                                          </p:stCondLst>
                                        </p:cTn>
                                        <p:tgtEl>
                                          <p:spTgt spid="128"/>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3" name="cashreg.wav"/>
                                        </p:tgtEl>
                                      </p:cMediaNode>
                                    </p:audio>
                                  </p:subTnLst>
                                </p:cTn>
                              </p:par>
                            </p:childTnLst>
                          </p:cTn>
                        </p:par>
                      </p:childTnLst>
                    </p:cTn>
                  </p:par>
                </p:childTnLst>
              </p:cTn>
              <p:nextCondLst>
                <p:cond evt="onClick" delay="0">
                  <p:tgtEl>
                    <p:spTgt spid="128"/>
                  </p:tgtEl>
                </p:cond>
              </p:nextCondLst>
            </p:seq>
            <p:seq concurrent="1" nextAc="seek">
              <p:cTn id="44" restart="whenNotActive" fill="hold" evtFilter="cancelBubble" nodeType="interactiveSeq">
                <p:stCondLst>
                  <p:cond evt="onClick" delay="0">
                    <p:tgtEl>
                      <p:spTgt spid="129"/>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500"/>
                                        <p:tgtEl>
                                          <p:spTgt spid="129"/>
                                        </p:tgtEl>
                                      </p:cBhvr>
                                    </p:animEffect>
                                    <p:set>
                                      <p:cBhvr>
                                        <p:cTn id="49" dur="1" fill="hold">
                                          <p:stCondLst>
                                            <p:cond delay="499"/>
                                          </p:stCondLst>
                                        </p:cTn>
                                        <p:tgtEl>
                                          <p:spTgt spid="129"/>
                                        </p:tgtEl>
                                        <p:attrNameLst>
                                          <p:attrName>style.visibility</p:attrName>
                                        </p:attrNameLst>
                                      </p:cBhvr>
                                      <p:to>
                                        <p:strVal val="hidden"/>
                                      </p:to>
                                    </p:set>
                                  </p:childTnLst>
                                  <p:subTnLst>
                                    <p:audio>
                                      <p:cMediaNode>
                                        <p:cTn display="0" masterRel="sameClick">
                                          <p:stCondLst>
                                            <p:cond evt="begin" delay="0">
                                              <p:tn val="47"/>
                                            </p:cond>
                                          </p:stCondLst>
                                          <p:endCondLst>
                                            <p:cond evt="onStopAudio" delay="0">
                                              <p:tgtEl>
                                                <p:sldTgt/>
                                              </p:tgtEl>
                                            </p:cond>
                                          </p:endCondLst>
                                        </p:cTn>
                                        <p:tgtEl>
                                          <p:sndTgt r:embed="rId3" name="cashreg.wav"/>
                                        </p:tgtEl>
                                      </p:cMediaNode>
                                    </p:audio>
                                  </p:subTnLst>
                                </p:cTn>
                              </p:par>
                            </p:childTnLst>
                          </p:cTn>
                        </p:par>
                      </p:childTnLst>
                    </p:cTn>
                  </p:par>
                </p:childTnLst>
              </p:cTn>
              <p:nextCondLst>
                <p:cond evt="onClick" delay="0">
                  <p:tgtEl>
                    <p:spTgt spid="129"/>
                  </p:tgtEl>
                </p:cond>
              </p:nextCondLst>
            </p:seq>
            <p:seq concurrent="1" nextAc="seek">
              <p:cTn id="50" restart="whenNotActive" fill="hold" evtFilter="cancelBubble" nodeType="interactiveSeq">
                <p:stCondLst>
                  <p:cond evt="onClick" delay="0">
                    <p:tgtEl>
                      <p:spTgt spid="139"/>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139"/>
                                        </p:tgtEl>
                                      </p:cBhvr>
                                    </p:animEffect>
                                    <p:set>
                                      <p:cBhvr>
                                        <p:cTn id="55" dur="1" fill="hold">
                                          <p:stCondLst>
                                            <p:cond delay="499"/>
                                          </p:stCondLst>
                                        </p:cTn>
                                        <p:tgtEl>
                                          <p:spTgt spid="139"/>
                                        </p:tgtEl>
                                        <p:attrNameLst>
                                          <p:attrName>style.visibility</p:attrName>
                                        </p:attrNameLst>
                                      </p:cBhvr>
                                      <p:to>
                                        <p:strVal val="hidden"/>
                                      </p:to>
                                    </p:set>
                                  </p:childTnLst>
                                </p:cTn>
                              </p:par>
                            </p:childTnLst>
                          </p:cTn>
                        </p:par>
                      </p:childTnLst>
                    </p:cTn>
                  </p:par>
                </p:childTnLst>
              </p:cTn>
              <p:nextCondLst>
                <p:cond evt="onClick" delay="0">
                  <p:tgtEl>
                    <p:spTgt spid="139"/>
                  </p:tgtEl>
                </p:cond>
              </p:nextCondLst>
            </p:seq>
            <p:seq concurrent="1" nextAc="seek">
              <p:cTn id="56" restart="whenNotActive" fill="hold" evtFilter="cancelBubble" nodeType="interactiveSeq">
                <p:stCondLst>
                  <p:cond evt="onClick" delay="0">
                    <p:tgtEl>
                      <p:spTgt spid="140"/>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nodeType="clickEffect">
                                  <p:stCondLst>
                                    <p:cond delay="0"/>
                                  </p:stCondLst>
                                  <p:childTnLst>
                                    <p:animEffect transition="out" filter="fade">
                                      <p:cBhvr>
                                        <p:cTn id="60" dur="500"/>
                                        <p:tgtEl>
                                          <p:spTgt spid="140"/>
                                        </p:tgtEl>
                                      </p:cBhvr>
                                    </p:animEffect>
                                    <p:set>
                                      <p:cBhvr>
                                        <p:cTn id="61" dur="1" fill="hold">
                                          <p:stCondLst>
                                            <p:cond delay="499"/>
                                          </p:stCondLst>
                                        </p:cTn>
                                        <p:tgtEl>
                                          <p:spTgt spid="140"/>
                                        </p:tgtEl>
                                        <p:attrNameLst>
                                          <p:attrName>style.visibility</p:attrName>
                                        </p:attrNameLst>
                                      </p:cBhvr>
                                      <p:to>
                                        <p:strVal val="hidden"/>
                                      </p:to>
                                    </p:set>
                                  </p:childTnLst>
                                </p:cTn>
                              </p:par>
                            </p:childTnLst>
                          </p:cTn>
                        </p:par>
                      </p:childTnLst>
                    </p:cTn>
                  </p:par>
                </p:childTnLst>
              </p:cTn>
              <p:nextCondLst>
                <p:cond evt="onClick" delay="0">
                  <p:tgtEl>
                    <p:spTgt spid="140"/>
                  </p:tgtEl>
                </p:cond>
              </p:nextCondLst>
            </p:seq>
            <p:seq concurrent="1" nextAc="seek">
              <p:cTn id="62" restart="whenNotActive" fill="hold" evtFilter="cancelBubble" nodeType="interactiveSeq">
                <p:stCondLst>
                  <p:cond evt="onClick" delay="0">
                    <p:tgtEl>
                      <p:spTgt spid="141"/>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141"/>
                                        </p:tgtEl>
                                      </p:cBhvr>
                                    </p:animEffect>
                                    <p:set>
                                      <p:cBhvr>
                                        <p:cTn id="67" dur="1" fill="hold">
                                          <p:stCondLst>
                                            <p:cond delay="499"/>
                                          </p:stCondLst>
                                        </p:cTn>
                                        <p:tgtEl>
                                          <p:spTgt spid="141"/>
                                        </p:tgtEl>
                                        <p:attrNameLst>
                                          <p:attrName>style.visibility</p:attrName>
                                        </p:attrNameLst>
                                      </p:cBhvr>
                                      <p:to>
                                        <p:strVal val="hidden"/>
                                      </p:to>
                                    </p:set>
                                  </p:childTnLst>
                                </p:cTn>
                              </p:par>
                            </p:childTnLst>
                          </p:cTn>
                        </p:par>
                      </p:childTnLst>
                    </p:cTn>
                  </p:par>
                </p:childTnLst>
              </p:cTn>
              <p:nextCondLst>
                <p:cond evt="onClick" delay="0">
                  <p:tgtEl>
                    <p:spTgt spid="141"/>
                  </p:tgtEl>
                </p:cond>
              </p:nextCondLst>
            </p:seq>
            <p:seq concurrent="1" nextAc="seek">
              <p:cTn id="68" restart="whenNotActive" fill="hold" evtFilter="cancelBubble" nodeType="interactiveSeq">
                <p:stCondLst>
                  <p:cond evt="onClick" delay="0">
                    <p:tgtEl>
                      <p:spTgt spid="142"/>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nodeType="clickEffect">
                                  <p:stCondLst>
                                    <p:cond delay="0"/>
                                  </p:stCondLst>
                                  <p:childTnLst>
                                    <p:animEffect transition="out" filter="fade">
                                      <p:cBhvr>
                                        <p:cTn id="72" dur="500"/>
                                        <p:tgtEl>
                                          <p:spTgt spid="142"/>
                                        </p:tgtEl>
                                      </p:cBhvr>
                                    </p:animEffect>
                                    <p:set>
                                      <p:cBhvr>
                                        <p:cTn id="73" dur="1" fill="hold">
                                          <p:stCondLst>
                                            <p:cond delay="499"/>
                                          </p:stCondLst>
                                        </p:cTn>
                                        <p:tgtEl>
                                          <p:spTgt spid="142"/>
                                        </p:tgtEl>
                                        <p:attrNameLst>
                                          <p:attrName>style.visibility</p:attrName>
                                        </p:attrNameLst>
                                      </p:cBhvr>
                                      <p:to>
                                        <p:strVal val="hidden"/>
                                      </p:to>
                                    </p:set>
                                  </p:childTnLst>
                                </p:cTn>
                              </p:par>
                            </p:childTnLst>
                          </p:cTn>
                        </p:par>
                      </p:childTnLst>
                    </p:cTn>
                  </p:par>
                </p:childTnLst>
              </p:cTn>
              <p:nextCondLst>
                <p:cond evt="onClick" delay="0">
                  <p:tgtEl>
                    <p:spTgt spid="142"/>
                  </p:tgtEl>
                </p:cond>
              </p:nextCondLst>
            </p:seq>
            <p:seq concurrent="1" nextAc="seek">
              <p:cTn id="74" restart="whenNotActive" fill="hold" evtFilter="cancelBubble" nodeType="interactiveSeq">
                <p:stCondLst>
                  <p:cond evt="onClick" delay="0">
                    <p:tgtEl>
                      <p:spTgt spid="143"/>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nodeType="clickEffect">
                                  <p:stCondLst>
                                    <p:cond delay="0"/>
                                  </p:stCondLst>
                                  <p:childTnLst>
                                    <p:animEffect transition="out" filter="fade">
                                      <p:cBhvr>
                                        <p:cTn id="78" dur="500"/>
                                        <p:tgtEl>
                                          <p:spTgt spid="143"/>
                                        </p:tgtEl>
                                      </p:cBhvr>
                                    </p:animEffect>
                                    <p:set>
                                      <p:cBhvr>
                                        <p:cTn id="79" dur="1" fill="hold">
                                          <p:stCondLst>
                                            <p:cond delay="499"/>
                                          </p:stCondLst>
                                        </p:cTn>
                                        <p:tgtEl>
                                          <p:spTgt spid="143"/>
                                        </p:tgtEl>
                                        <p:attrNameLst>
                                          <p:attrName>style.visibility</p:attrName>
                                        </p:attrNameLst>
                                      </p:cBhvr>
                                      <p:to>
                                        <p:strVal val="hidden"/>
                                      </p:to>
                                    </p:set>
                                  </p:childTnLst>
                                </p:cTn>
                              </p:par>
                            </p:childTnLst>
                          </p:cTn>
                        </p:par>
                      </p:childTnLst>
                    </p:cTn>
                  </p:par>
                </p:childTnLst>
              </p:cTn>
              <p:nextCondLst>
                <p:cond evt="onClick" delay="0">
                  <p:tgtEl>
                    <p:spTgt spid="143"/>
                  </p:tgtEl>
                </p:cond>
              </p:nextCondLst>
            </p:seq>
            <p:seq concurrent="1" nextAc="seek">
              <p:cTn id="80" restart="whenNotActive" fill="hold" evtFilter="cancelBubble" nodeType="interactiveSeq">
                <p:stCondLst>
                  <p:cond evt="onClick" delay="0">
                    <p:tgtEl>
                      <p:spTgt spid="144"/>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nodeType="clickEffect">
                                  <p:stCondLst>
                                    <p:cond delay="0"/>
                                  </p:stCondLst>
                                  <p:childTnLst>
                                    <p:animEffect transition="out" filter="fade">
                                      <p:cBhvr>
                                        <p:cTn id="84" dur="500"/>
                                        <p:tgtEl>
                                          <p:spTgt spid="144"/>
                                        </p:tgtEl>
                                      </p:cBhvr>
                                    </p:animEffect>
                                    <p:set>
                                      <p:cBhvr>
                                        <p:cTn id="85" dur="1" fill="hold">
                                          <p:stCondLst>
                                            <p:cond delay="499"/>
                                          </p:stCondLst>
                                        </p:cTn>
                                        <p:tgtEl>
                                          <p:spTgt spid="144"/>
                                        </p:tgtEl>
                                        <p:attrNameLst>
                                          <p:attrName>style.visibility</p:attrName>
                                        </p:attrNameLst>
                                      </p:cBhvr>
                                      <p:to>
                                        <p:strVal val="hidden"/>
                                      </p:to>
                                    </p:set>
                                  </p:childTnLst>
                                </p:cTn>
                              </p:par>
                            </p:childTnLst>
                          </p:cTn>
                        </p:par>
                      </p:childTnLst>
                    </p:cTn>
                  </p:par>
                </p:childTnLst>
              </p:cTn>
              <p:nextCondLst>
                <p:cond evt="onClick" delay="0">
                  <p:tgtEl>
                    <p:spTgt spid="144"/>
                  </p:tgtEl>
                </p:cond>
              </p:nextCondLst>
            </p:seq>
          </p:childTnLst>
        </p:cTn>
      </p:par>
    </p:tnLst>
    <p:bldLst>
      <p:bldP spid="2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9"/>
          <p:cNvSpPr>
            <a:spLocks noChangeArrowheads="1"/>
          </p:cNvSpPr>
          <p:nvPr/>
        </p:nvSpPr>
        <p:spPr bwMode="auto">
          <a:xfrm>
            <a:off x="2389320" y="2478480"/>
            <a:ext cx="7837311" cy="1568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55" tIns="45678" rIns="91355" bIns="45678">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defTabSz="1218072"/>
            <a:r>
              <a:rPr lang="en-US" altLang="zh-CN" sz="4800" b="1" dirty="0">
                <a:solidFill>
                  <a:srgbClr val="6C84BE"/>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2. </a:t>
            </a:r>
            <a:r>
              <a:rPr lang="en-US" altLang="zh-CN" sz="4800" b="1" dirty="0" err="1">
                <a:solidFill>
                  <a:srgbClr val="6C84BE"/>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Tìm</a:t>
            </a:r>
            <a:r>
              <a:rPr lang="en-US" altLang="zh-CN" sz="4800" b="1" dirty="0">
                <a:solidFill>
                  <a:srgbClr val="6C84BE"/>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 </a:t>
            </a:r>
            <a:r>
              <a:rPr lang="en-US" altLang="zh-CN" sz="4800" b="1" dirty="0" err="1">
                <a:solidFill>
                  <a:srgbClr val="6C84BE"/>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hiểu</a:t>
            </a:r>
            <a:r>
              <a:rPr lang="en-US" altLang="zh-CN" sz="4800" b="1" dirty="0">
                <a:solidFill>
                  <a:srgbClr val="6C84BE"/>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 chi </a:t>
            </a:r>
            <a:r>
              <a:rPr lang="en-US" altLang="zh-CN" sz="4800" b="1" dirty="0" err="1">
                <a:solidFill>
                  <a:srgbClr val="6C84BE"/>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tiết</a:t>
            </a:r>
            <a:r>
              <a:rPr lang="en-US" altLang="zh-CN" sz="4800" b="1" dirty="0">
                <a:solidFill>
                  <a:srgbClr val="6C84BE"/>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 </a:t>
            </a:r>
            <a:r>
              <a:rPr lang="en-US" altLang="zh-CN" sz="4800" b="1" dirty="0" err="1">
                <a:solidFill>
                  <a:srgbClr val="6C84BE"/>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văn</a:t>
            </a:r>
            <a:r>
              <a:rPr lang="en-US" altLang="zh-CN" sz="4800" b="1" dirty="0">
                <a:solidFill>
                  <a:srgbClr val="6C84BE"/>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 </a:t>
            </a:r>
            <a:r>
              <a:rPr lang="en-US" altLang="zh-CN" sz="4800" b="1" dirty="0" err="1">
                <a:solidFill>
                  <a:srgbClr val="6C84BE"/>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bản</a:t>
            </a:r>
            <a:endParaRPr lang="en-US" altLang="zh-CN" sz="4800" b="1" dirty="0">
              <a:solidFill>
                <a:srgbClr val="7030A0"/>
              </a:solidFill>
              <a:latin typeface="Times New Roman" pitchFamily="18" charset="0"/>
              <a:ea typeface="方正卡通简体" panose="03000509000000000000" pitchFamily="65" charset="-122"/>
              <a:cs typeface="Times New Roman" pitchFamily="18" charset="0"/>
              <a:sym typeface="微软雅黑" panose="020B0503020204020204" pitchFamily="34" charset="-122"/>
            </a:endParaRPr>
          </a:p>
          <a:p>
            <a:pPr algn="just" defTabSz="1218072"/>
            <a:endParaRPr lang="en-US" altLang="zh-CN" sz="4796" b="1" dirty="0">
              <a:solidFill>
                <a:srgbClr val="60B962"/>
              </a:solidFill>
              <a:latin typeface="方正卡通简体" panose="03000509000000000000" pitchFamily="65" charset="-122"/>
              <a:ea typeface="方正卡通简体" panose="03000509000000000000" pitchFamily="65" charset="-122"/>
              <a:sym typeface="微软雅黑" panose="020B0503020204020204" pitchFamily="34" charset="-122"/>
            </a:endParaRPr>
          </a:p>
        </p:txBody>
      </p:sp>
      <p:sp>
        <p:nvSpPr>
          <p:cNvPr id="8" name="五角星 4"/>
          <p:cNvSpPr/>
          <p:nvPr/>
        </p:nvSpPr>
        <p:spPr>
          <a:xfrm rot="19903756">
            <a:off x="1043168" y="3001800"/>
            <a:ext cx="1055387" cy="1056365"/>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1" name="五角星 5"/>
          <p:cNvSpPr/>
          <p:nvPr/>
        </p:nvSpPr>
        <p:spPr>
          <a:xfrm rot="21380687">
            <a:off x="1448220" y="4782304"/>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2" name="五角星 6"/>
          <p:cNvSpPr/>
          <p:nvPr/>
        </p:nvSpPr>
        <p:spPr>
          <a:xfrm rot="19938392">
            <a:off x="3339302" y="4699634"/>
            <a:ext cx="485929" cy="486379"/>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3" name="五角星 7"/>
          <p:cNvSpPr/>
          <p:nvPr/>
        </p:nvSpPr>
        <p:spPr>
          <a:xfrm rot="19938392">
            <a:off x="2454365" y="4232367"/>
            <a:ext cx="485929" cy="486379"/>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4" name="五角星 8"/>
          <p:cNvSpPr/>
          <p:nvPr/>
        </p:nvSpPr>
        <p:spPr>
          <a:xfrm rot="19967404">
            <a:off x="9632248" y="4130276"/>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6" name="五角星 9"/>
          <p:cNvSpPr/>
          <p:nvPr/>
        </p:nvSpPr>
        <p:spPr>
          <a:xfrm>
            <a:off x="8455481" y="4647392"/>
            <a:ext cx="337603" cy="337916"/>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1905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7" name="五角星 10"/>
          <p:cNvSpPr/>
          <p:nvPr/>
        </p:nvSpPr>
        <p:spPr>
          <a:xfrm>
            <a:off x="10825931" y="4643498"/>
            <a:ext cx="248230" cy="248461"/>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8" name="五角星 11"/>
          <p:cNvSpPr/>
          <p:nvPr/>
        </p:nvSpPr>
        <p:spPr>
          <a:xfrm>
            <a:off x="11509886" y="4967955"/>
            <a:ext cx="124114" cy="124229"/>
          </a:xfrm>
          <a:prstGeom prst="star5">
            <a:avLst>
              <a:gd name="adj" fmla="val 23926"/>
              <a:gd name="hf" fmla="val 105146"/>
              <a:gd name="vf" fmla="val 110557"/>
            </a:avLst>
          </a:prstGeom>
          <a:solidFill>
            <a:srgbClr val="FFFF00"/>
          </a:solid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9" name="五角星 12"/>
          <p:cNvSpPr/>
          <p:nvPr/>
        </p:nvSpPr>
        <p:spPr>
          <a:xfrm rot="19922997">
            <a:off x="11084655" y="4134023"/>
            <a:ext cx="191555" cy="191732"/>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20" name="Picture 5" descr="C:\Users\Administrator\Desktop\小鸟.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34640" y="2648782"/>
            <a:ext cx="1112140" cy="1183180"/>
          </a:xfrm>
          <a:prstGeom prst="rect">
            <a:avLst/>
          </a:prstGeom>
          <a:noFill/>
          <a:extLst>
            <a:ext uri="{909E8E84-426E-40DD-AFC4-6F175D3DCCD1}">
              <a14:hiddenFill xmlns:a14="http://schemas.microsoft.com/office/drawing/2010/main">
                <a:solidFill>
                  <a:srgbClr val="FFFFFF"/>
                </a:solidFill>
              </a14:hiddenFill>
            </a:ext>
          </a:extLst>
        </p:spPr>
      </p:pic>
      <p:pic>
        <p:nvPicPr>
          <p:cNvPr id="15"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99247" y="4442663"/>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图片 1"/>
          <p:cNvPicPr>
            <a:picLocks noChangeAspect="1"/>
          </p:cNvPicPr>
          <p:nvPr/>
        </p:nvPicPr>
        <p:blipFill rotWithShape="1">
          <a:blip r:embed="rId8" cstate="print">
            <a:extLst>
              <a:ext uri="{28A0092B-C50C-407E-A947-70E740481C1C}">
                <a14:useLocalDpi xmlns:a14="http://schemas.microsoft.com/office/drawing/2010/main" val="0"/>
              </a:ext>
            </a:extLst>
          </a:blip>
          <a:srcRect l="32760" r="8347"/>
          <a:stretch>
            <a:fillRect/>
          </a:stretch>
        </p:blipFill>
        <p:spPr>
          <a:xfrm flipH="1">
            <a:off x="598556" y="-59138"/>
            <a:ext cx="2687293" cy="1970456"/>
          </a:xfrm>
          <a:prstGeom prst="rect">
            <a:avLst/>
          </a:prstGeom>
        </p:spPr>
      </p:pic>
    </p:spTree>
    <p:extLst>
      <p:ext uri="{BB962C8B-B14F-4D97-AF65-F5344CB8AC3E}">
        <p14:creationId xmlns:p14="http://schemas.microsoft.com/office/powerpoint/2010/main" val="21419709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 presetClass="entr" presetSubtype="1"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0-#ppt_h/2"/>
                                          </p:val>
                                        </p:tav>
                                        <p:tav tm="100000">
                                          <p:val>
                                            <p:strVal val="#ppt_y"/>
                                          </p:val>
                                        </p:tav>
                                      </p:tavLst>
                                    </p:anim>
                                  </p:childTnLst>
                                </p:cTn>
                              </p:par>
                              <p:par>
                                <p:cTn id="15" presetID="2" presetClass="entr" presetSubtype="1" fill="hold" grpId="0" nodeType="withEffect">
                                  <p:stCondLst>
                                    <p:cond delay="25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0-#ppt_h/2"/>
                                          </p:val>
                                        </p:tav>
                                        <p:tav tm="100000">
                                          <p:val>
                                            <p:strVal val="#ppt_y"/>
                                          </p:val>
                                        </p:tav>
                                      </p:tavLst>
                                    </p:anim>
                                  </p:childTnLst>
                                </p:cTn>
                              </p:par>
                              <p:par>
                                <p:cTn id="19" presetID="2" presetClass="entr" presetSubtype="1" fill="hold" grpId="0" nodeType="withEffect">
                                  <p:stCondLst>
                                    <p:cond delay="50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0-#ppt_h/2"/>
                                          </p:val>
                                        </p:tav>
                                        <p:tav tm="100000">
                                          <p:val>
                                            <p:strVal val="#ppt_y"/>
                                          </p:val>
                                        </p:tav>
                                      </p:tavLst>
                                    </p:anim>
                                  </p:childTnLst>
                                </p:cTn>
                              </p:par>
                              <p:par>
                                <p:cTn id="23" presetID="2" presetClass="entr" presetSubtype="1"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750" fill="hold"/>
                                        <p:tgtEl>
                                          <p:spTgt spid="13"/>
                                        </p:tgtEl>
                                        <p:attrNameLst>
                                          <p:attrName>ppt_x</p:attrName>
                                        </p:attrNameLst>
                                      </p:cBhvr>
                                      <p:tavLst>
                                        <p:tav tm="0">
                                          <p:val>
                                            <p:strVal val="#ppt_x"/>
                                          </p:val>
                                        </p:tav>
                                        <p:tav tm="100000">
                                          <p:val>
                                            <p:strVal val="#ppt_x"/>
                                          </p:val>
                                        </p:tav>
                                      </p:tavLst>
                                    </p:anim>
                                    <p:anim calcmode="lin" valueType="num">
                                      <p:cBhvr additive="base">
                                        <p:cTn id="26" dur="750" fill="hold"/>
                                        <p:tgtEl>
                                          <p:spTgt spid="13"/>
                                        </p:tgtEl>
                                        <p:attrNameLst>
                                          <p:attrName>ppt_y</p:attrName>
                                        </p:attrNameLst>
                                      </p:cBhvr>
                                      <p:tavLst>
                                        <p:tav tm="0">
                                          <p:val>
                                            <p:strVal val="0-#ppt_h/2"/>
                                          </p:val>
                                        </p:tav>
                                        <p:tav tm="100000">
                                          <p:val>
                                            <p:strVal val="#ppt_y"/>
                                          </p:val>
                                        </p:tav>
                                      </p:tavLst>
                                    </p:anim>
                                  </p:childTnLst>
                                </p:cTn>
                              </p:par>
                              <p:par>
                                <p:cTn id="27" presetID="2" presetClass="entr" presetSubtype="1"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0-#ppt_h/2"/>
                                          </p:val>
                                        </p:tav>
                                        <p:tav tm="100000">
                                          <p:val>
                                            <p:strVal val="#ppt_y"/>
                                          </p:val>
                                        </p:tav>
                                      </p:tavLst>
                                    </p:anim>
                                  </p:childTnLst>
                                </p:cTn>
                              </p:par>
                              <p:par>
                                <p:cTn id="31" presetID="2" presetClass="entr" presetSubtype="1" fill="hold" grpId="0" nodeType="withEffect">
                                  <p:stCondLst>
                                    <p:cond delay="250"/>
                                  </p:stCondLst>
                                  <p:childTnLst>
                                    <p:set>
                                      <p:cBhvr>
                                        <p:cTn id="32" dur="1" fill="hold">
                                          <p:stCondLst>
                                            <p:cond delay="0"/>
                                          </p:stCondLst>
                                        </p:cTn>
                                        <p:tgtEl>
                                          <p:spTgt spid="16"/>
                                        </p:tgtEl>
                                        <p:attrNameLst>
                                          <p:attrName>style.visibility</p:attrName>
                                        </p:attrNameLst>
                                      </p:cBhvr>
                                      <p:to>
                                        <p:strVal val="visible"/>
                                      </p:to>
                                    </p:set>
                                    <p:anim calcmode="lin" valueType="num">
                                      <p:cBhvr additive="base">
                                        <p:cTn id="33" dur="750" fill="hold"/>
                                        <p:tgtEl>
                                          <p:spTgt spid="16"/>
                                        </p:tgtEl>
                                        <p:attrNameLst>
                                          <p:attrName>ppt_x</p:attrName>
                                        </p:attrNameLst>
                                      </p:cBhvr>
                                      <p:tavLst>
                                        <p:tav tm="0">
                                          <p:val>
                                            <p:strVal val="#ppt_x"/>
                                          </p:val>
                                        </p:tav>
                                        <p:tav tm="100000">
                                          <p:val>
                                            <p:strVal val="#ppt_x"/>
                                          </p:val>
                                        </p:tav>
                                      </p:tavLst>
                                    </p:anim>
                                    <p:anim calcmode="lin" valueType="num">
                                      <p:cBhvr additive="base">
                                        <p:cTn id="34" dur="750" fill="hold"/>
                                        <p:tgtEl>
                                          <p:spTgt spid="16"/>
                                        </p:tgtEl>
                                        <p:attrNameLst>
                                          <p:attrName>ppt_y</p:attrName>
                                        </p:attrNameLst>
                                      </p:cBhvr>
                                      <p:tavLst>
                                        <p:tav tm="0">
                                          <p:val>
                                            <p:strVal val="0-#ppt_h/2"/>
                                          </p:val>
                                        </p:tav>
                                        <p:tav tm="100000">
                                          <p:val>
                                            <p:strVal val="#ppt_y"/>
                                          </p:val>
                                        </p:tav>
                                      </p:tavLst>
                                    </p:anim>
                                  </p:childTnLst>
                                </p:cTn>
                              </p:par>
                              <p:par>
                                <p:cTn id="35" presetID="2" presetClass="entr" presetSubtype="1"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0-#ppt_h/2"/>
                                          </p:val>
                                        </p:tav>
                                        <p:tav tm="100000">
                                          <p:val>
                                            <p:strVal val="#ppt_y"/>
                                          </p:val>
                                        </p:tav>
                                      </p:tavLst>
                                    </p:anim>
                                  </p:childTnLst>
                                </p:cTn>
                              </p:par>
                              <p:par>
                                <p:cTn id="39" presetID="2" presetClass="entr" presetSubtype="1" fill="hold" grpId="0" nodeType="withEffect">
                                  <p:stCondLst>
                                    <p:cond delay="250"/>
                                  </p:stCondLst>
                                  <p:childTnLst>
                                    <p:set>
                                      <p:cBhvr>
                                        <p:cTn id="40" dur="1" fill="hold">
                                          <p:stCondLst>
                                            <p:cond delay="0"/>
                                          </p:stCondLst>
                                        </p:cTn>
                                        <p:tgtEl>
                                          <p:spTgt spid="18"/>
                                        </p:tgtEl>
                                        <p:attrNameLst>
                                          <p:attrName>style.visibility</p:attrName>
                                        </p:attrNameLst>
                                      </p:cBhvr>
                                      <p:to>
                                        <p:strVal val="visible"/>
                                      </p:to>
                                    </p:set>
                                    <p:anim calcmode="lin" valueType="num">
                                      <p:cBhvr additive="base">
                                        <p:cTn id="41" dur="750" fill="hold"/>
                                        <p:tgtEl>
                                          <p:spTgt spid="18"/>
                                        </p:tgtEl>
                                        <p:attrNameLst>
                                          <p:attrName>ppt_x</p:attrName>
                                        </p:attrNameLst>
                                      </p:cBhvr>
                                      <p:tavLst>
                                        <p:tav tm="0">
                                          <p:val>
                                            <p:strVal val="#ppt_x"/>
                                          </p:val>
                                        </p:tav>
                                        <p:tav tm="100000">
                                          <p:val>
                                            <p:strVal val="#ppt_x"/>
                                          </p:val>
                                        </p:tav>
                                      </p:tavLst>
                                    </p:anim>
                                    <p:anim calcmode="lin" valueType="num">
                                      <p:cBhvr additive="base">
                                        <p:cTn id="42" dur="750" fill="hold"/>
                                        <p:tgtEl>
                                          <p:spTgt spid="18"/>
                                        </p:tgtEl>
                                        <p:attrNameLst>
                                          <p:attrName>ppt_y</p:attrName>
                                        </p:attrNameLst>
                                      </p:cBhvr>
                                      <p:tavLst>
                                        <p:tav tm="0">
                                          <p:val>
                                            <p:strVal val="0-#ppt_h/2"/>
                                          </p:val>
                                        </p:tav>
                                        <p:tav tm="100000">
                                          <p:val>
                                            <p:strVal val="#ppt_y"/>
                                          </p:val>
                                        </p:tav>
                                      </p:tavLst>
                                    </p:anim>
                                  </p:childTnLst>
                                </p:cTn>
                              </p:par>
                              <p:par>
                                <p:cTn id="43" presetID="2" presetClass="entr" presetSubtype="1" fill="hold" grpId="0" nodeType="withEffect">
                                  <p:stCondLst>
                                    <p:cond delay="250"/>
                                  </p:stCondLst>
                                  <p:childTnLst>
                                    <p:set>
                                      <p:cBhvr>
                                        <p:cTn id="44" dur="1" fill="hold">
                                          <p:stCondLst>
                                            <p:cond delay="0"/>
                                          </p:stCondLst>
                                        </p:cTn>
                                        <p:tgtEl>
                                          <p:spTgt spid="19"/>
                                        </p:tgtEl>
                                        <p:attrNameLst>
                                          <p:attrName>style.visibility</p:attrName>
                                        </p:attrNameLst>
                                      </p:cBhvr>
                                      <p:to>
                                        <p:strVal val="visible"/>
                                      </p:to>
                                    </p:set>
                                    <p:anim calcmode="lin" valueType="num">
                                      <p:cBhvr additive="base">
                                        <p:cTn id="45" dur="500" fill="hold"/>
                                        <p:tgtEl>
                                          <p:spTgt spid="19"/>
                                        </p:tgtEl>
                                        <p:attrNameLst>
                                          <p:attrName>ppt_x</p:attrName>
                                        </p:attrNameLst>
                                      </p:cBhvr>
                                      <p:tavLst>
                                        <p:tav tm="0">
                                          <p:val>
                                            <p:strVal val="#ppt_x"/>
                                          </p:val>
                                        </p:tav>
                                        <p:tav tm="100000">
                                          <p:val>
                                            <p:strVal val="#ppt_x"/>
                                          </p:val>
                                        </p:tav>
                                      </p:tavLst>
                                    </p:anim>
                                    <p:anim calcmode="lin" valueType="num">
                                      <p:cBhvr additive="base">
                                        <p:cTn id="46" dur="500" fill="hold"/>
                                        <p:tgtEl>
                                          <p:spTgt spid="19"/>
                                        </p:tgtEl>
                                        <p:attrNameLst>
                                          <p:attrName>ppt_y</p:attrName>
                                        </p:attrNameLst>
                                      </p:cBhvr>
                                      <p:tavLst>
                                        <p:tav tm="0">
                                          <p:val>
                                            <p:strVal val="0-#ppt_h/2"/>
                                          </p:val>
                                        </p:tav>
                                        <p:tav tm="100000">
                                          <p:val>
                                            <p:strVal val="#ppt_y"/>
                                          </p:val>
                                        </p:tav>
                                      </p:tavLst>
                                    </p:anim>
                                  </p:childTnLst>
                                </p:cTn>
                              </p:par>
                            </p:childTnLst>
                          </p:cTn>
                        </p:par>
                        <p:par>
                          <p:cTn id="47" fill="hold">
                            <p:stCondLst>
                              <p:cond delay="1500"/>
                            </p:stCondLst>
                            <p:childTnLst>
                              <p:par>
                                <p:cTn id="48" presetID="2" presetClass="entr" presetSubtype="2" fill="hold" nodeType="afterEffect">
                                  <p:stCondLst>
                                    <p:cond delay="0"/>
                                  </p:stCondLst>
                                  <p:childTnLst>
                                    <p:set>
                                      <p:cBhvr>
                                        <p:cTn id="49" dur="1" fill="hold">
                                          <p:stCondLst>
                                            <p:cond delay="0"/>
                                          </p:stCondLst>
                                        </p:cTn>
                                        <p:tgtEl>
                                          <p:spTgt spid="20"/>
                                        </p:tgtEl>
                                        <p:attrNameLst>
                                          <p:attrName>style.visibility</p:attrName>
                                        </p:attrNameLst>
                                      </p:cBhvr>
                                      <p:to>
                                        <p:strVal val="visible"/>
                                      </p:to>
                                    </p:set>
                                    <p:anim calcmode="lin" valueType="num">
                                      <p:cBhvr additive="base">
                                        <p:cTn id="50" dur="500" fill="hold"/>
                                        <p:tgtEl>
                                          <p:spTgt spid="20"/>
                                        </p:tgtEl>
                                        <p:attrNameLst>
                                          <p:attrName>ppt_x</p:attrName>
                                        </p:attrNameLst>
                                      </p:cBhvr>
                                      <p:tavLst>
                                        <p:tav tm="0">
                                          <p:val>
                                            <p:strVal val="1+#ppt_w/2"/>
                                          </p:val>
                                        </p:tav>
                                        <p:tav tm="100000">
                                          <p:val>
                                            <p:strVal val="#ppt_x"/>
                                          </p:val>
                                        </p:tav>
                                      </p:tavLst>
                                    </p:anim>
                                    <p:anim calcmode="lin" valueType="num">
                                      <p:cBhvr additive="base">
                                        <p:cTn id="51" dur="500" fill="hold"/>
                                        <p:tgtEl>
                                          <p:spTgt spid="20"/>
                                        </p:tgtEl>
                                        <p:attrNameLst>
                                          <p:attrName>ppt_y</p:attrName>
                                        </p:attrNameLst>
                                      </p:cBhvr>
                                      <p:tavLst>
                                        <p:tav tm="0">
                                          <p:val>
                                            <p:strVal val="#ppt_y"/>
                                          </p:val>
                                        </p:tav>
                                        <p:tav tm="100000">
                                          <p:val>
                                            <p:strVal val="#ppt_y"/>
                                          </p:val>
                                        </p:tav>
                                      </p:tavLst>
                                    </p:anim>
                                  </p:childTnLst>
                                </p:cTn>
                              </p:par>
                              <p:par>
                                <p:cTn id="52" presetID="0" presetClass="path" presetSubtype="0" accel="50000" decel="50000" fill="hold" nodeType="withEffect">
                                  <p:stCondLst>
                                    <p:cond delay="500"/>
                                  </p:stCondLst>
                                  <p:childTnLst>
                                    <p:animMotion origin="layout" path="M 4.58333E-6 0.01204 C -0.01003 0.0132 -0.01875 0.01667 -0.02865 0.01783 C -0.03868 0.02199 -0.04805 0.02246 -0.05873 0.02385 C -0.1517 0.02199 -0.15352 0.03264 -0.20625 0.01459 C -0.21185 0.00949 -0.21303 0.00556 -0.2181 -0.00162 C -0.22605 -0.0125 -0.23451 -0.02384 -0.24571 -0.02777 C -0.27448 -0.0537 -0.34063 -0.04328 -0.36146 -0.04375 C -0.36993 -0.04652 -0.37865 -0.04791 -0.38737 -0.05069 C -0.39284 -0.05254 -0.39779 -0.05532 -0.40326 -0.05648 C -0.41094 -0.06041 -0.41941 -0.06481 -0.42761 -0.06666 C -0.44024 -0.07546 -0.45326 -0.08217 -0.46706 -0.0875 C -0.47188 -0.08935 -0.47592 -0.09259 -0.48034 -0.09537 C -0.49102 -0.10092 -0.50352 -0.10555 -0.51472 -0.1081 C -0.54076 -0.10694 -0.56602 -0.10555 -0.5918 -0.10648 C -0.60352 -0.11203 -0.61524 -0.11643 -0.62618 -0.12407 C -0.63112 -0.12754 -0.63607 -0.13101 -0.64154 -0.1331 C -0.65196 -0.14143 -0.63959 -0.1324 -0.64987 -0.1375 C -0.6543 -0.14027 -0.65873 -0.14398 -0.66342 -0.14676 C -0.6681 -0.14953 -0.66498 -0.14629 -0.66915 -0.14907 C -0.67696 -0.15416 -0.6849 -0.15926 -0.69336 -0.16273 C -0.70092 -0.16944 -0.70925 -0.17639 -0.71771 -0.18101 C -0.72409 -0.19004 -0.73425 -0.19421 -0.73946 -0.20509 C -0.74063 -0.20764 -0.74206 -0.20949 -0.74271 -0.2118 C -0.74336 -0.21365 -0.74362 -0.21597 -0.74441 -0.21782 C -0.74649 -0.22245 -0.74987 -0.22569 -0.75209 -0.23032 C -0.75691 -0.24004 -0.76094 -0.24583 -0.76706 -0.25416 " pathEditMode="relative" rAng="0" ptsTypes="AAAAAAAAAAAAAAAAAAAAAAAAAA">
                                      <p:cBhvr>
                                        <p:cTn id="53" dur="6500" fill="hold"/>
                                        <p:tgtEl>
                                          <p:spTgt spid="20"/>
                                        </p:tgtEl>
                                        <p:attrNameLst>
                                          <p:attrName>ppt_x</p:attrName>
                                          <p:attrName>ppt_y</p:attrName>
                                        </p:attrNameLst>
                                      </p:cBhvr>
                                      <p:rCtr x="-38359" y="-12662"/>
                                    </p:animMotion>
                                  </p:childTnLst>
                                </p:cTn>
                              </p:par>
                              <p:par>
                                <p:cTn id="54" presetID="8" presetClass="emph" presetSubtype="0" repeatCount="2000" fill="hold" grpId="1" nodeType="withEffect">
                                  <p:stCondLst>
                                    <p:cond delay="0"/>
                                  </p:stCondLst>
                                  <p:childTnLst>
                                    <p:animRot by="21600000">
                                      <p:cBhvr>
                                        <p:cTn id="55" dur="3500" fill="hold"/>
                                        <p:tgtEl>
                                          <p:spTgt spid="8"/>
                                        </p:tgtEl>
                                        <p:attrNameLst>
                                          <p:attrName>r</p:attrName>
                                        </p:attrNameLst>
                                      </p:cBhvr>
                                    </p:animRot>
                                  </p:childTnLst>
                                </p:cTn>
                              </p:par>
                              <p:par>
                                <p:cTn id="56" presetID="8" presetClass="emph" presetSubtype="0" repeatCount="2000" fill="hold" grpId="1" nodeType="withEffect">
                                  <p:stCondLst>
                                    <p:cond delay="0"/>
                                  </p:stCondLst>
                                  <p:childTnLst>
                                    <p:animRot by="-21600000">
                                      <p:cBhvr>
                                        <p:cTn id="57" dur="3500" fill="hold"/>
                                        <p:tgtEl>
                                          <p:spTgt spid="13"/>
                                        </p:tgtEl>
                                        <p:attrNameLst>
                                          <p:attrName>r</p:attrName>
                                        </p:attrNameLst>
                                      </p:cBhvr>
                                    </p:animRot>
                                  </p:childTnLst>
                                </p:cTn>
                              </p:par>
                              <p:par>
                                <p:cTn id="58" presetID="8" presetClass="emph" presetSubtype="0" repeatCount="2000" fill="hold" grpId="1" nodeType="withEffect">
                                  <p:stCondLst>
                                    <p:cond delay="0"/>
                                  </p:stCondLst>
                                  <p:childTnLst>
                                    <p:animRot by="21600000">
                                      <p:cBhvr>
                                        <p:cTn id="59" dur="3500" fill="hold"/>
                                        <p:tgtEl>
                                          <p:spTgt spid="14"/>
                                        </p:tgtEl>
                                        <p:attrNameLst>
                                          <p:attrName>r</p:attrName>
                                        </p:attrNameLst>
                                      </p:cBhvr>
                                    </p:animRot>
                                  </p:childTnLst>
                                </p:cTn>
                              </p:par>
                              <p:par>
                                <p:cTn id="60" presetID="8" presetClass="emph" presetSubtype="0" repeatCount="2000" fill="hold" grpId="1" nodeType="withEffect">
                                  <p:stCondLst>
                                    <p:cond delay="0"/>
                                  </p:stCondLst>
                                  <p:childTnLst>
                                    <p:animRot by="-21600000">
                                      <p:cBhvr>
                                        <p:cTn id="61" dur="3500" fill="hold"/>
                                        <p:tgtEl>
                                          <p:spTgt spid="17"/>
                                        </p:tgtEl>
                                        <p:attrNameLst>
                                          <p:attrName>r</p:attrName>
                                        </p:attrNameLst>
                                      </p:cBhvr>
                                    </p:animRot>
                                  </p:childTnLst>
                                </p:cTn>
                              </p:par>
                              <p:par>
                                <p:cTn id="62" presetID="8" presetClass="emph" presetSubtype="0" repeatCount="2000" fill="hold" grpId="1" nodeType="withEffect">
                                  <p:stCondLst>
                                    <p:cond delay="0"/>
                                  </p:stCondLst>
                                  <p:childTnLst>
                                    <p:animRot by="21600000">
                                      <p:cBhvr>
                                        <p:cTn id="63" dur="3500" fill="hold"/>
                                        <p:tgtEl>
                                          <p:spTgt spid="12"/>
                                        </p:tgtEl>
                                        <p:attrNameLst>
                                          <p:attrName>r</p:attrName>
                                        </p:attrNameLst>
                                      </p:cBhvr>
                                    </p:animRot>
                                  </p:childTnLst>
                                </p:cTn>
                              </p:par>
                              <p:par>
                                <p:cTn id="64" presetID="6" presetClass="emph" presetSubtype="0" repeatCount="2000" autoRev="1" fill="hold" grpId="1" nodeType="withEffect">
                                  <p:stCondLst>
                                    <p:cond delay="0"/>
                                  </p:stCondLst>
                                  <p:childTnLst>
                                    <p:animScale>
                                      <p:cBhvr>
                                        <p:cTn id="65" dur="2000" fill="hold"/>
                                        <p:tgtEl>
                                          <p:spTgt spid="19"/>
                                        </p:tgtEl>
                                      </p:cBhvr>
                                      <p:by x="150000" y="150000"/>
                                    </p:animScale>
                                  </p:childTnLst>
                                </p:cTn>
                              </p:par>
                              <p:par>
                                <p:cTn id="66" presetID="6" presetClass="emph" presetSubtype="0" repeatCount="2000" autoRev="1" fill="hold" grpId="1" nodeType="withEffect">
                                  <p:stCondLst>
                                    <p:cond delay="0"/>
                                  </p:stCondLst>
                                  <p:childTnLst>
                                    <p:animScale>
                                      <p:cBhvr>
                                        <p:cTn id="67" dur="2000" fill="hold"/>
                                        <p:tgtEl>
                                          <p:spTgt spid="11"/>
                                        </p:tgtEl>
                                      </p:cBhvr>
                                      <p:by x="150000" y="150000"/>
                                    </p:animScale>
                                  </p:childTnLst>
                                </p:cTn>
                              </p:par>
                            </p:childTnLst>
                          </p:cTn>
                        </p:par>
                        <p:par>
                          <p:cTn id="68" fill="hold">
                            <p:stCondLst>
                              <p:cond delay="9500"/>
                            </p:stCondLst>
                            <p:childTnLst>
                              <p:par>
                                <p:cTn id="69" presetID="37" presetClass="entr" presetSubtype="0" fill="hold" nodeType="afterEffect">
                                  <p:stCondLst>
                                    <p:cond delay="0"/>
                                  </p:stCondLst>
                                  <p:childTnLst>
                                    <p:set>
                                      <p:cBhvr>
                                        <p:cTn id="70" dur="1" fill="hold">
                                          <p:stCondLst>
                                            <p:cond delay="0"/>
                                          </p:stCondLst>
                                        </p:cTn>
                                        <p:tgtEl>
                                          <p:spTgt spid="15"/>
                                        </p:tgtEl>
                                        <p:attrNameLst>
                                          <p:attrName>style.visibility</p:attrName>
                                        </p:attrNameLst>
                                      </p:cBhvr>
                                      <p:to>
                                        <p:strVal val="visible"/>
                                      </p:to>
                                    </p:set>
                                    <p:animEffect transition="in" filter="fade">
                                      <p:cBhvr>
                                        <p:cTn id="71" dur="1000"/>
                                        <p:tgtEl>
                                          <p:spTgt spid="15"/>
                                        </p:tgtEl>
                                      </p:cBhvr>
                                    </p:animEffect>
                                    <p:anim calcmode="lin" valueType="num">
                                      <p:cBhvr>
                                        <p:cTn id="72" dur="1000" fill="hold"/>
                                        <p:tgtEl>
                                          <p:spTgt spid="15"/>
                                        </p:tgtEl>
                                        <p:attrNameLst>
                                          <p:attrName>ppt_x</p:attrName>
                                        </p:attrNameLst>
                                      </p:cBhvr>
                                      <p:tavLst>
                                        <p:tav tm="0">
                                          <p:val>
                                            <p:strVal val="#ppt_x"/>
                                          </p:val>
                                        </p:tav>
                                        <p:tav tm="100000">
                                          <p:val>
                                            <p:strVal val="#ppt_x"/>
                                          </p:val>
                                        </p:tav>
                                      </p:tavLst>
                                    </p:anim>
                                    <p:anim calcmode="lin" valueType="num">
                                      <p:cBhvr>
                                        <p:cTn id="73" dur="900" decel="100000" fill="hold"/>
                                        <p:tgtEl>
                                          <p:spTgt spid="15"/>
                                        </p:tgtEl>
                                        <p:attrNameLst>
                                          <p:attrName>ppt_y</p:attrName>
                                        </p:attrNameLst>
                                      </p:cBhvr>
                                      <p:tavLst>
                                        <p:tav tm="0">
                                          <p:val>
                                            <p:strVal val="#ppt_y+1"/>
                                          </p:val>
                                        </p:tav>
                                        <p:tav tm="100000">
                                          <p:val>
                                            <p:strVal val="#ppt_y-.03"/>
                                          </p:val>
                                        </p:tav>
                                      </p:tavLst>
                                    </p:anim>
                                    <p:anim calcmode="lin" valueType="num">
                                      <p:cBhvr>
                                        <p:cTn id="74"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8" grpId="1" animBg="1"/>
      <p:bldP spid="11" grpId="0" animBg="1"/>
      <p:bldP spid="11" grpId="1" animBg="1"/>
      <p:bldP spid="12" grpId="0" animBg="1"/>
      <p:bldP spid="12" grpId="1" animBg="1"/>
      <p:bldP spid="13" grpId="0" animBg="1"/>
      <p:bldP spid="13" grpId="1" animBg="1"/>
      <p:bldP spid="14" grpId="0" animBg="1"/>
      <p:bldP spid="14" grpId="1" animBg="1"/>
      <p:bldP spid="16" grpId="0" animBg="1"/>
      <p:bldP spid="17" grpId="0" animBg="1"/>
      <p:bldP spid="17" grpId="1" animBg="1"/>
      <p:bldP spid="18" grpId="0" animBg="1"/>
      <p:bldP spid="19" grpId="0" animBg="1"/>
      <p:bldP spid="19"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134" y="0"/>
            <a:ext cx="675249" cy="906825"/>
          </a:xfrm>
          <a:prstGeom prst="rect">
            <a:avLst/>
          </a:prstGeom>
        </p:spPr>
      </p:pic>
      <p:sp>
        <p:nvSpPr>
          <p:cNvPr id="13" name="文本框 2"/>
          <p:cNvSpPr txBox="1"/>
          <p:nvPr/>
        </p:nvSpPr>
        <p:spPr>
          <a:xfrm>
            <a:off x="1155845" y="185555"/>
            <a:ext cx="9368921" cy="707886"/>
          </a:xfrm>
          <a:prstGeom prst="rect">
            <a:avLst/>
          </a:prstGeom>
          <a:noFill/>
        </p:spPr>
        <p:txBody>
          <a:bodyPr wrap="square" rtlCol="0">
            <a:spAutoFit/>
          </a:bodyPr>
          <a:lstStyle/>
          <a:p>
            <a:pPr defTabSz="914400"/>
            <a:r>
              <a:rPr lang="en-US" altLang="zh-CN" sz="4000" b="1" dirty="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1. </a:t>
            </a:r>
            <a:r>
              <a:rPr lang="en-US" altLang="zh-CN" sz="4000" b="1" dirty="0" err="1">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Sự</a:t>
            </a:r>
            <a:r>
              <a:rPr lang="en-US" altLang="zh-CN" sz="4000" b="1" dirty="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 </a:t>
            </a:r>
            <a:r>
              <a:rPr lang="en-US" altLang="zh-CN" sz="4000" b="1" dirty="0" err="1">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ra</a:t>
            </a:r>
            <a:r>
              <a:rPr lang="en-US" altLang="zh-CN" sz="4000" b="1" dirty="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 </a:t>
            </a:r>
            <a:r>
              <a:rPr lang="en-US" altLang="zh-CN" sz="4000" b="1" dirty="0" err="1">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đời</a:t>
            </a:r>
            <a:r>
              <a:rPr lang="en-US" altLang="zh-CN" sz="4000" b="1" dirty="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 </a:t>
            </a:r>
            <a:r>
              <a:rPr lang="en-US" altLang="zh-CN" sz="4000" b="1" dirty="0" err="1">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của</a:t>
            </a:r>
            <a:r>
              <a:rPr lang="en-US" altLang="zh-CN" sz="4000" b="1" dirty="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 </a:t>
            </a:r>
            <a:r>
              <a:rPr lang="en-US" altLang="zh-CN" sz="4000" b="1" dirty="0" err="1">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Gióng</a:t>
            </a:r>
            <a:r>
              <a:rPr lang="en-US" altLang="zh-CN" sz="4000" b="1" dirty="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a:t>
            </a:r>
            <a:endParaRPr lang="zh-CN" altLang="en-US" sz="4000" b="1" dirty="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endParaRPr>
          </a:p>
        </p:txBody>
      </p:sp>
      <p:sp>
        <p:nvSpPr>
          <p:cNvPr id="4" name="Rectangle 3"/>
          <p:cNvSpPr/>
          <p:nvPr/>
        </p:nvSpPr>
        <p:spPr>
          <a:xfrm>
            <a:off x="1942444" y="1185396"/>
            <a:ext cx="7197811" cy="954107"/>
          </a:xfrm>
          <a:prstGeom prst="rect">
            <a:avLst/>
          </a:prstGeom>
        </p:spPr>
        <p:txBody>
          <a:bodyPr wrap="square">
            <a:spAutoFit/>
          </a:bodyPr>
          <a:lstStyle/>
          <a:p>
            <a:pPr algn="just"/>
            <a:r>
              <a:rPr lang="en-US" sz="2800" i="1"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Quê</a:t>
            </a:r>
            <a:r>
              <a:rPr lang="en-US" sz="2800" i="1"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hương</a:t>
            </a:r>
            <a:r>
              <a:rPr lang="en-US" sz="2800" i="1"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làng</a:t>
            </a:r>
            <a:r>
              <a:rPr lang="en-US" sz="2800" i="1"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Gióng</a:t>
            </a:r>
            <a:endParaRPr lang="en-US" sz="2800" i="1" dirty="0">
              <a:solidFill>
                <a:schemeClr val="bg2">
                  <a:lumMod val="25000"/>
                </a:schemeClr>
              </a:solidFill>
              <a:latin typeface="Times New Roman" panose="02020603050405020304" pitchFamily="18" charset="0"/>
              <a:ea typeface="Calibri" panose="020F0502020204030204" pitchFamily="34" charset="0"/>
              <a:cs typeface="Times New Roman" panose="02020603050405020304" pitchFamily="18" charset="0"/>
            </a:endParaRPr>
          </a:p>
          <a:p>
            <a:pPr algn="just"/>
            <a:r>
              <a:rPr lang="en-US" sz="2800" i="1"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Cha </a:t>
            </a:r>
            <a:r>
              <a:rPr lang="en-US" sz="2800" i="1"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mẹ</a:t>
            </a:r>
            <a:r>
              <a:rPr lang="en-US" sz="2800" i="1"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chăm</a:t>
            </a:r>
            <a:r>
              <a:rPr lang="en-US" sz="2800" i="1"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chỉ</a:t>
            </a:r>
            <a:r>
              <a:rPr lang="en-US" sz="2800" i="1"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2800" i="1"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ăn</a:t>
            </a:r>
            <a:r>
              <a:rPr lang="en-US" sz="2800" i="1"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800" i="1"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tiếng</a:t>
            </a:r>
            <a:r>
              <a:rPr lang="en-US" sz="2800" i="1"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i="1"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phúc</a:t>
            </a:r>
            <a:r>
              <a:rPr lang="en-US" sz="2800" i="1"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đức</a:t>
            </a:r>
            <a:endParaRPr lang="en-US" sz="2800" i="1" dirty="0">
              <a:solidFill>
                <a:schemeClr val="bg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angle 5"/>
          <p:cNvSpPr/>
          <p:nvPr/>
        </p:nvSpPr>
        <p:spPr>
          <a:xfrm>
            <a:off x="1942444" y="2477196"/>
            <a:ext cx="6313430" cy="1384995"/>
          </a:xfrm>
          <a:prstGeom prst="rect">
            <a:avLst/>
          </a:prstGeom>
        </p:spPr>
        <p:txBody>
          <a:bodyPr wrap="square">
            <a:spAutoFit/>
          </a:bodyPr>
          <a:lstStyle/>
          <a:p>
            <a:pPr marL="342900" indent="-342900" algn="just">
              <a:buFontTx/>
              <a:buChar char="-"/>
            </a:pPr>
            <a:r>
              <a:rPr lang="en-US" sz="2800" i="1"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i="1"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mẹ</a:t>
            </a:r>
            <a:r>
              <a:rPr lang="en-US" sz="2800" i="1"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ướm</a:t>
            </a:r>
            <a:r>
              <a:rPr lang="en-US" sz="2800" i="1"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chân</a:t>
            </a:r>
            <a:r>
              <a:rPr lang="en-US" sz="2800" i="1"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lên</a:t>
            </a:r>
            <a:r>
              <a:rPr lang="en-US" sz="2800" i="1"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vết</a:t>
            </a:r>
            <a:r>
              <a:rPr lang="en-US" sz="2800" i="1"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chân</a:t>
            </a:r>
            <a:r>
              <a:rPr lang="en-US" sz="2800" i="1"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to. </a:t>
            </a:r>
          </a:p>
          <a:p>
            <a:pPr marL="342900" indent="-342900" algn="just">
              <a:buFontTx/>
              <a:buChar char="-"/>
            </a:pPr>
            <a:r>
              <a:rPr lang="en-US" sz="2800" i="1"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800" i="1"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nhà</a:t>
            </a:r>
            <a:r>
              <a:rPr lang="en-US" sz="2800" i="1"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bà</a:t>
            </a:r>
            <a:r>
              <a:rPr lang="en-US" sz="2800" i="1"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thụ</a:t>
            </a:r>
            <a:r>
              <a:rPr lang="en-US" sz="2800" i="1"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thai.</a:t>
            </a:r>
            <a:endParaRPr lang="en-US" sz="2800" i="1" dirty="0">
              <a:solidFill>
                <a:schemeClr val="bg2">
                  <a:lumMod val="25000"/>
                </a:schemeClr>
              </a:solidFill>
              <a:latin typeface="Times New Roman" panose="02020603050405020304" pitchFamily="18" charset="0"/>
              <a:ea typeface="Calibri" panose="020F0502020204030204" pitchFamily="34" charset="0"/>
              <a:cs typeface="Times New Roman" panose="02020603050405020304" pitchFamily="18" charset="0"/>
            </a:endParaRPr>
          </a:p>
          <a:p>
            <a:pPr algn="just"/>
            <a:r>
              <a:rPr lang="en-US" sz="2800" i="1"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Mẹ</a:t>
            </a:r>
            <a:r>
              <a:rPr lang="en-US" sz="2800" i="1"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mang</a:t>
            </a:r>
            <a:r>
              <a:rPr lang="en-US" sz="2800" i="1"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thai</a:t>
            </a:r>
            <a:r>
              <a:rPr lang="en-US" sz="2800" i="1"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12 </a:t>
            </a:r>
            <a:r>
              <a:rPr lang="en-US" sz="2800" i="1"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tháng</a:t>
            </a:r>
            <a:r>
              <a:rPr lang="en-US" sz="2800" i="1"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mới</a:t>
            </a:r>
            <a:r>
              <a:rPr lang="en-US" sz="2800" i="1"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2800" i="1"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i="1" dirty="0">
              <a:solidFill>
                <a:schemeClr val="bg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4" name="Rectangle 3"/>
          <p:cNvSpPr>
            <a:spLocks noChangeArrowheads="1"/>
          </p:cNvSpPr>
          <p:nvPr/>
        </p:nvSpPr>
        <p:spPr bwMode="auto">
          <a:xfrm>
            <a:off x="1376413" y="4280547"/>
            <a:ext cx="10299031" cy="1815882"/>
          </a:xfrm>
          <a:prstGeom prst="rect">
            <a:avLst/>
          </a:prstGeom>
          <a:solidFill>
            <a:srgbClr val="BBF7E7"/>
          </a:solidFill>
          <a:ln w="57150">
            <a:solidFill>
              <a:schemeClr val="tx1"/>
            </a:solidFill>
          </a:ln>
          <a:effectLst/>
        </p:spPr>
        <p:txBody>
          <a:bodyPr wrap="square">
            <a:spAutoFit/>
          </a:bodyPr>
          <a:lstStyle/>
          <a:p>
            <a:pPr algn="just"/>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Thể</a:t>
            </a:r>
            <a:r>
              <a:rPr lang="en-US" altLang="en-US" sz="28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8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hiện</a:t>
            </a:r>
            <a:r>
              <a:rPr lang="en-US" altLang="en-US" sz="28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8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ước</a:t>
            </a:r>
            <a:r>
              <a:rPr lang="en-US" altLang="en-US" sz="28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8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mơ</a:t>
            </a:r>
            <a:r>
              <a:rPr lang="en-US" altLang="en-US" sz="28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8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niềm</a:t>
            </a:r>
            <a:r>
              <a:rPr lang="en-US" altLang="en-US" sz="28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tin</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về</a:t>
            </a:r>
            <a:r>
              <a:rPr lang="en-US" altLang="en-US" sz="28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hình</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tượng</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người</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dũng</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sĩ</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luôn</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gần</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gũi</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với</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nhân</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dân</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lao</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động</a:t>
            </a:r>
            <a:r>
              <a:rPr lang="en-US" altLang="en-US" sz="2800" b="1" dirty="0">
                <a:solidFill>
                  <a:srgbClr val="FF0000"/>
                </a:solidFill>
                <a:latin typeface="Times New Roman" panose="02020603050405020304" pitchFamily="18" charset="0"/>
                <a:cs typeface="Times New Roman" panose="02020603050405020304" pitchFamily="18" charset="0"/>
              </a:rPr>
              <a:t>.</a:t>
            </a:r>
          </a:p>
          <a:p>
            <a:pPr algn="just"/>
            <a:r>
              <a:rPr lang="en-US" altLang="en-US" sz="28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8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Tô</a:t>
            </a:r>
            <a:r>
              <a:rPr lang="en-US" altLang="en-US" sz="28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8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đậm</a:t>
            </a:r>
            <a:r>
              <a:rPr lang="en-US" altLang="en-US" sz="28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8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tính</a:t>
            </a:r>
            <a:r>
              <a:rPr lang="en-US" altLang="en-US" sz="28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8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chất</a:t>
            </a:r>
            <a:r>
              <a:rPr lang="en-US" altLang="en-US" sz="28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8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kì</a:t>
            </a:r>
            <a:r>
              <a:rPr lang="en-US" altLang="en-US" sz="28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8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lạ</a:t>
            </a:r>
            <a:r>
              <a:rPr lang="en-US" altLang="en-US" sz="28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8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đẹp</a:t>
            </a:r>
            <a:r>
              <a:rPr lang="en-US" altLang="en-US" sz="28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8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đẽ</a:t>
            </a:r>
            <a:r>
              <a:rPr lang="en-US" altLang="en-US" sz="28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8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của</a:t>
            </a:r>
            <a:r>
              <a:rPr lang="en-US" altLang="en-US" sz="28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8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nhân</a:t>
            </a:r>
            <a:r>
              <a:rPr lang="en-US" altLang="en-US" sz="28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8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vật</a:t>
            </a:r>
            <a:r>
              <a:rPr lang="en-US" altLang="en-US" sz="28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8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báo</a:t>
            </a:r>
            <a:r>
              <a:rPr lang="en-US" altLang="en-US" sz="28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8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hiệu</a:t>
            </a:r>
            <a:r>
              <a:rPr lang="en-US" altLang="en-US" sz="28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8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lập</a:t>
            </a:r>
            <a:r>
              <a:rPr lang="en-US" altLang="en-US" sz="28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8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nhiều</a:t>
            </a:r>
            <a:r>
              <a:rPr lang="en-US" altLang="en-US" sz="28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8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chiến</a:t>
            </a:r>
            <a:r>
              <a:rPr lang="en-US" altLang="en-US" sz="28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8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công</a:t>
            </a:r>
            <a:r>
              <a:rPr lang="en-US" altLang="en-US" sz="28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8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hiển</a:t>
            </a:r>
            <a:r>
              <a:rPr lang="en-US" altLang="en-US" sz="28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8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hách</a:t>
            </a:r>
            <a:r>
              <a:rPr lang="en-US" altLang="en-US" sz="28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endParaRPr lang="en-US" altLang="en-US" sz="2800" dirty="0">
              <a:solidFill>
                <a:srgbClr val="FF0000"/>
              </a:solidFill>
              <a:latin typeface="Times New Roman" panose="02020603050405020304" pitchFamily="18" charset="0"/>
              <a:cs typeface="Times New Roman" panose="02020603050405020304" pitchFamily="18" charset="0"/>
            </a:endParaRPr>
          </a:p>
        </p:txBody>
      </p:sp>
      <p:sp>
        <p:nvSpPr>
          <p:cNvPr id="7" name="Right Brace 6">
            <a:extLst>
              <a:ext uri="{FF2B5EF4-FFF2-40B4-BE49-F238E27FC236}">
                <a16:creationId xmlns:a16="http://schemas.microsoft.com/office/drawing/2014/main" id="{0E34C22D-C388-402E-A813-4C3365F50BDB}"/>
              </a:ext>
            </a:extLst>
          </p:cNvPr>
          <p:cNvSpPr/>
          <p:nvPr/>
        </p:nvSpPr>
        <p:spPr>
          <a:xfrm>
            <a:off x="9240253" y="1185396"/>
            <a:ext cx="125128" cy="954107"/>
          </a:xfrm>
          <a:prstGeom prst="rightBrace">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8" name="Rectangle 7">
            <a:extLst>
              <a:ext uri="{FF2B5EF4-FFF2-40B4-BE49-F238E27FC236}">
                <a16:creationId xmlns:a16="http://schemas.microsoft.com/office/drawing/2014/main" id="{A18EC164-E757-46F9-8C6B-DAA44CE8D6AE}"/>
              </a:ext>
            </a:extLst>
          </p:cNvPr>
          <p:cNvSpPr/>
          <p:nvPr/>
        </p:nvSpPr>
        <p:spPr>
          <a:xfrm>
            <a:off x="9586761" y="1318661"/>
            <a:ext cx="2277979" cy="57879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bg1"/>
                </a:solidFill>
              </a:rPr>
              <a:t>Bình</a:t>
            </a:r>
            <a:r>
              <a:rPr lang="en-US" sz="2800" b="1" dirty="0">
                <a:solidFill>
                  <a:schemeClr val="bg1"/>
                </a:solidFill>
              </a:rPr>
              <a:t> </a:t>
            </a:r>
            <a:r>
              <a:rPr lang="en-US" sz="2800" b="1" dirty="0" err="1">
                <a:solidFill>
                  <a:schemeClr val="bg1"/>
                </a:solidFill>
              </a:rPr>
              <a:t>dị</a:t>
            </a:r>
            <a:endParaRPr lang="en-US" sz="2800" b="1" dirty="0">
              <a:solidFill>
                <a:schemeClr val="bg1"/>
              </a:solidFill>
            </a:endParaRPr>
          </a:p>
        </p:txBody>
      </p:sp>
      <p:sp>
        <p:nvSpPr>
          <p:cNvPr id="9" name="Right Brace 8">
            <a:extLst>
              <a:ext uri="{FF2B5EF4-FFF2-40B4-BE49-F238E27FC236}">
                <a16:creationId xmlns:a16="http://schemas.microsoft.com/office/drawing/2014/main" id="{5C49CC47-88BD-4A04-9ACD-340751CB1601}"/>
              </a:ext>
            </a:extLst>
          </p:cNvPr>
          <p:cNvSpPr/>
          <p:nvPr/>
        </p:nvSpPr>
        <p:spPr>
          <a:xfrm>
            <a:off x="8651810" y="2425195"/>
            <a:ext cx="192505" cy="1569660"/>
          </a:xfrm>
          <a:prstGeom prst="rightBrace">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10" name="Rectangle 9">
            <a:extLst>
              <a:ext uri="{FF2B5EF4-FFF2-40B4-BE49-F238E27FC236}">
                <a16:creationId xmlns:a16="http://schemas.microsoft.com/office/drawing/2014/main" id="{FA1F0803-D4B9-48CF-8576-95D70F0F5E38}"/>
              </a:ext>
            </a:extLst>
          </p:cNvPr>
          <p:cNvSpPr/>
          <p:nvPr/>
        </p:nvSpPr>
        <p:spPr>
          <a:xfrm>
            <a:off x="9048892" y="2731743"/>
            <a:ext cx="2951747" cy="8758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t>Khác</a:t>
            </a:r>
            <a:r>
              <a:rPr lang="en-US" sz="2800" b="1" dirty="0"/>
              <a:t> </a:t>
            </a:r>
            <a:r>
              <a:rPr lang="en-US" sz="2800" b="1" dirty="0" err="1"/>
              <a:t>thường</a:t>
            </a:r>
            <a:r>
              <a:rPr lang="en-US" sz="2800" b="1" dirty="0"/>
              <a:t>, </a:t>
            </a:r>
            <a:r>
              <a:rPr lang="en-US" sz="2800" b="1" dirty="0" err="1"/>
              <a:t>kì</a:t>
            </a:r>
            <a:r>
              <a:rPr lang="en-US" sz="2800" b="1" dirty="0"/>
              <a:t> </a:t>
            </a:r>
            <a:r>
              <a:rPr lang="en-US" sz="2800" b="1" dirty="0" err="1"/>
              <a:t>lạ</a:t>
            </a:r>
            <a:endParaRPr lang="en-US" sz="2800" b="1" dirty="0"/>
          </a:p>
        </p:txBody>
      </p:sp>
    </p:spTree>
    <p:extLst>
      <p:ext uri="{BB962C8B-B14F-4D97-AF65-F5344CB8AC3E}">
        <p14:creationId xmlns:p14="http://schemas.microsoft.com/office/powerpoint/2010/main" val="302373148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1000"/>
                                        <p:tgtEl>
                                          <p:spTgt spid="9"/>
                                        </p:tgtEl>
                                      </p:cBhvr>
                                    </p:animEffect>
                                    <p:anim calcmode="lin" valueType="num">
                                      <p:cBhvr>
                                        <p:cTn id="24" dur="1000" fill="hold"/>
                                        <p:tgtEl>
                                          <p:spTgt spid="9"/>
                                        </p:tgtEl>
                                        <p:attrNameLst>
                                          <p:attrName>ppt_x</p:attrName>
                                        </p:attrNameLst>
                                      </p:cBhvr>
                                      <p:tavLst>
                                        <p:tav tm="0">
                                          <p:val>
                                            <p:strVal val="#ppt_x"/>
                                          </p:val>
                                        </p:tav>
                                        <p:tav tm="100000">
                                          <p:val>
                                            <p:strVal val="#ppt_x"/>
                                          </p:val>
                                        </p:tav>
                                      </p:tavLst>
                                    </p:anim>
                                    <p:anim calcmode="lin" valueType="num">
                                      <p:cBhvr>
                                        <p:cTn id="25" dur="1000" fill="hold"/>
                                        <p:tgtEl>
                                          <p:spTgt spid="9"/>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14" grpId="0" animBg="1"/>
      <p:bldP spid="7" grpId="0" animBg="1"/>
      <p:bldP spid="8" grpId="0" animBg="1"/>
      <p:bldP spid="9" grpId="0" animBg="1"/>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AutoShape 7"/>
          <p:cNvSpPr>
            <a:spLocks noChangeArrowheads="1"/>
          </p:cNvSpPr>
          <p:nvPr/>
        </p:nvSpPr>
        <p:spPr bwMode="auto">
          <a:xfrm>
            <a:off x="-27329" y="712076"/>
            <a:ext cx="3946965" cy="5124567"/>
          </a:xfrm>
          <a:prstGeom prst="cloudCallout">
            <a:avLst>
              <a:gd name="adj1" fmla="val -17041"/>
              <a:gd name="adj2" fmla="val 67045"/>
            </a:avLst>
          </a:prstGeom>
          <a:solidFill>
            <a:srgbClr val="FFCCFF"/>
          </a:solidFill>
          <a:ln w="9525">
            <a:solidFill>
              <a:sysClr val="windowText" lastClr="000000"/>
            </a:solidFill>
            <a:round/>
            <a:headEnd/>
            <a:tailEnd/>
          </a:ln>
          <a:effectLst/>
        </p:spPr>
        <p:txBody>
          <a:bodyPr anchor="ctr"/>
          <a:lstStyle/>
          <a:p>
            <a:pPr algn="ctr" defTabSz="914400" fontAlgn="base">
              <a:spcBef>
                <a:spcPct val="0"/>
              </a:spcBef>
              <a:spcAft>
                <a:spcPct val="0"/>
              </a:spcAft>
              <a:defRPr/>
            </a:pPr>
            <a:endParaRPr lang="en-US" sz="2000" b="1" i="1" kern="0" dirty="0">
              <a:solidFill>
                <a:srgbClr val="A50021"/>
              </a:solidFill>
            </a:endParaRPr>
          </a:p>
        </p:txBody>
      </p:sp>
      <p:sp>
        <p:nvSpPr>
          <p:cNvPr id="31" name="AutoShape 7"/>
          <p:cNvSpPr>
            <a:spLocks noChangeArrowheads="1"/>
          </p:cNvSpPr>
          <p:nvPr/>
        </p:nvSpPr>
        <p:spPr bwMode="auto">
          <a:xfrm>
            <a:off x="4205456" y="773629"/>
            <a:ext cx="3694301" cy="4395137"/>
          </a:xfrm>
          <a:prstGeom prst="cloudCallout">
            <a:avLst>
              <a:gd name="adj1" fmla="val -18206"/>
              <a:gd name="adj2" fmla="val 76025"/>
            </a:avLst>
          </a:prstGeom>
          <a:solidFill>
            <a:srgbClr val="FFFF00"/>
          </a:solidFill>
          <a:ln w="9525">
            <a:solidFill>
              <a:sysClr val="windowText" lastClr="000000"/>
            </a:solidFill>
            <a:round/>
            <a:headEnd/>
            <a:tailEnd/>
          </a:ln>
          <a:effectLst/>
        </p:spPr>
        <p:txBody>
          <a:bodyPr anchor="ctr"/>
          <a:lstStyle/>
          <a:p>
            <a:pPr algn="ctr" defTabSz="914400" fontAlgn="base">
              <a:spcBef>
                <a:spcPct val="0"/>
              </a:spcBef>
              <a:spcAft>
                <a:spcPct val="0"/>
              </a:spcAft>
              <a:defRPr/>
            </a:pPr>
            <a:endParaRPr lang="en-US" sz="2000" b="1" i="1" kern="0" dirty="0">
              <a:solidFill>
                <a:srgbClr val="A50021"/>
              </a:solidFill>
            </a:endParaRPr>
          </a:p>
        </p:txBody>
      </p:sp>
      <p:pic>
        <p:nvPicPr>
          <p:cNvPr id="32" name="Picture 10" descr="lotus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0113108" y="5341304"/>
            <a:ext cx="25908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10" descr="lotus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0777416" y="3432964"/>
            <a:ext cx="1795584" cy="128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10" descr="lotus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270631" y="5898197"/>
            <a:ext cx="1842477" cy="1075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AutoShape 7"/>
          <p:cNvSpPr>
            <a:spLocks noChangeArrowheads="1"/>
          </p:cNvSpPr>
          <p:nvPr/>
        </p:nvSpPr>
        <p:spPr bwMode="auto">
          <a:xfrm>
            <a:off x="8152424" y="773629"/>
            <a:ext cx="3544476" cy="4447640"/>
          </a:xfrm>
          <a:prstGeom prst="cloudCallout">
            <a:avLst>
              <a:gd name="adj1" fmla="val -17685"/>
              <a:gd name="adj2" fmla="val 85880"/>
            </a:avLst>
          </a:prstGeom>
          <a:solidFill>
            <a:srgbClr val="9BBB59">
              <a:lumMod val="20000"/>
              <a:lumOff val="80000"/>
            </a:srgbClr>
          </a:solidFill>
          <a:ln w="9525">
            <a:solidFill>
              <a:sysClr val="windowText" lastClr="000000"/>
            </a:solidFill>
            <a:round/>
            <a:headEnd/>
            <a:tailEnd/>
          </a:ln>
          <a:effectLst/>
        </p:spPr>
        <p:txBody>
          <a:bodyPr anchor="ctr"/>
          <a:lstStyle/>
          <a:p>
            <a:pPr algn="ctr" defTabSz="914400" fontAlgn="base">
              <a:spcBef>
                <a:spcPct val="0"/>
              </a:spcBef>
              <a:spcAft>
                <a:spcPct val="0"/>
              </a:spcAft>
              <a:defRPr/>
            </a:pPr>
            <a:endParaRPr lang="en-US" sz="2000" b="1" i="1" kern="0" dirty="0">
              <a:solidFill>
                <a:srgbClr val="A50021"/>
              </a:solidFill>
            </a:endParaRPr>
          </a:p>
        </p:txBody>
      </p:sp>
      <p:sp>
        <p:nvSpPr>
          <p:cNvPr id="2" name="Rectangle 1"/>
          <p:cNvSpPr/>
          <p:nvPr/>
        </p:nvSpPr>
        <p:spPr>
          <a:xfrm>
            <a:off x="495101" y="1429466"/>
            <a:ext cx="3138716" cy="3539430"/>
          </a:xfrm>
          <a:prstGeom prst="rect">
            <a:avLst/>
          </a:prstGeom>
        </p:spPr>
        <p:txBody>
          <a:bodyPr wrap="square">
            <a:spAutoFit/>
          </a:bodyPr>
          <a:lstStyle/>
          <a:p>
            <a:pPr algn="just"/>
            <a:r>
              <a:rPr lang="en-US" sz="2800" i="1"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800" i="1" dirty="0" err="1">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Tiếng</a:t>
            </a:r>
            <a:r>
              <a:rPr lang="en-US" sz="2800" i="1"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nói</a:t>
            </a:r>
            <a:r>
              <a:rPr lang="en-US" sz="2800" i="1"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đầu</a:t>
            </a:r>
            <a:r>
              <a:rPr lang="en-US" sz="2800" i="1"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tiên</a:t>
            </a:r>
            <a:r>
              <a:rPr lang="en-US" sz="2800" i="1"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i="1"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Gióng</a:t>
            </a:r>
            <a:r>
              <a:rPr lang="en-US" sz="2800" i="1"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i="1"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gì</a:t>
            </a:r>
            <a:r>
              <a:rPr lang="en-US" sz="2800" i="1"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Gióng</a:t>
            </a:r>
            <a:r>
              <a:rPr lang="en-US" sz="2800" i="1"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cất</a:t>
            </a:r>
            <a:r>
              <a:rPr lang="en-US" sz="2800" i="1"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tiếng</a:t>
            </a:r>
            <a:r>
              <a:rPr lang="en-US" sz="2800" i="1"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nói</a:t>
            </a:r>
            <a:r>
              <a:rPr lang="en-US" sz="2800" i="1"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i="1"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hoàn</a:t>
            </a:r>
            <a:r>
              <a:rPr lang="en-US" sz="28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cảnh</a:t>
            </a:r>
            <a:r>
              <a:rPr lang="en-US" sz="28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nào</a:t>
            </a:r>
            <a:r>
              <a:rPr lang="en-US" sz="28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Bạn</a:t>
            </a:r>
            <a:r>
              <a:rPr lang="en-US" sz="2800" i="1"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800" i="1"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nhận</a:t>
            </a:r>
            <a:r>
              <a:rPr lang="en-US" sz="2800" i="1"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xét</a:t>
            </a:r>
            <a:r>
              <a:rPr lang="en-US" sz="2800" i="1"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gì</a:t>
            </a:r>
            <a:r>
              <a:rPr lang="en-US" sz="2800" i="1"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800" i="1"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chi </a:t>
            </a:r>
            <a:r>
              <a:rPr lang="en-US" sz="2800" i="1" dirty="0" err="1">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tiết</a:t>
            </a:r>
            <a:r>
              <a:rPr lang="en-US" sz="2800" i="1"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này</a:t>
            </a:r>
            <a:r>
              <a:rPr lang="en-US" sz="2800" i="1"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Chi </a:t>
            </a:r>
            <a:r>
              <a:rPr lang="en-US" sz="2800" i="1" dirty="0" err="1">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tiết</a:t>
            </a:r>
            <a:r>
              <a:rPr lang="en-US" sz="2800" i="1"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ấy</a:t>
            </a:r>
            <a:r>
              <a:rPr lang="en-US" sz="2800" i="1"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800" i="1"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ý </a:t>
            </a:r>
            <a:r>
              <a:rPr lang="en-US" sz="2800" i="1" dirty="0" err="1">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nghĩa</a:t>
            </a:r>
            <a:r>
              <a:rPr lang="en-US" sz="2800" i="1"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gì</a:t>
            </a:r>
            <a:r>
              <a:rPr lang="en-US" sz="2800" i="1"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i="1" dirty="0">
              <a:solidFill>
                <a:schemeClr val="bg2">
                  <a:lumMod val="10000"/>
                </a:schemeClr>
              </a:solidFill>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4" name="Rectangle 3"/>
          <p:cNvSpPr/>
          <p:nvPr/>
        </p:nvSpPr>
        <p:spPr>
          <a:xfrm>
            <a:off x="4413812" y="1775038"/>
            <a:ext cx="3166971" cy="2246769"/>
          </a:xfrm>
          <a:prstGeom prst="rect">
            <a:avLst/>
          </a:prstGeom>
        </p:spPr>
        <p:txBody>
          <a:bodyPr wrap="square">
            <a:spAutoFit/>
          </a:bodyPr>
          <a:lstStyle/>
          <a:p>
            <a:pPr algn="just"/>
            <a:r>
              <a:rPr lang="pt-BR" sz="2800" i="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Tiếng nói đầu tiên của Gióng là tiếng nói đòi đi đánh giặc, tiếng nói đó có ý nghĩa gì?</a:t>
            </a:r>
            <a:endParaRPr lang="en-US" sz="2800" i="1" dirty="0">
              <a:solidFill>
                <a:srgbClr val="0000FF"/>
              </a:solidFill>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8" name="Rectangle 7"/>
          <p:cNvSpPr/>
          <p:nvPr/>
        </p:nvSpPr>
        <p:spPr>
          <a:xfrm>
            <a:off x="8665364" y="1472894"/>
            <a:ext cx="2743144" cy="3108543"/>
          </a:xfrm>
          <a:prstGeom prst="rect">
            <a:avLst/>
          </a:prstGeom>
        </p:spPr>
        <p:txBody>
          <a:bodyPr wrap="square">
            <a:spAutoFit/>
          </a:bodyPr>
          <a:lstStyle/>
          <a:p>
            <a:r>
              <a:rPr lang="pt-BR" sz="2800" i="1" dirty="0">
                <a:solidFill>
                  <a:srgbClr val="FF0000"/>
                </a:solidFill>
                <a:latin typeface="Times New Roman" panose="02020603050405020304" pitchFamily="18" charset="0"/>
                <a:ea typeface="Times New Roman" panose="02020603050405020304" pitchFamily="18" charset="0"/>
              </a:rPr>
              <a:t>? Để thực hiện mong muốn của mình Thánh Gióng cần có những gì? Tại sao Gióng lại yêu cầu như vậy? </a:t>
            </a:r>
            <a:endParaRPr lang="en-US" sz="2800" i="1" dirty="0">
              <a:solidFill>
                <a:srgbClr val="FF0000"/>
              </a:solidFill>
            </a:endParaRPr>
          </a:p>
        </p:txBody>
      </p:sp>
      <p:sp>
        <p:nvSpPr>
          <p:cNvPr id="14" name="文本框 2"/>
          <p:cNvSpPr txBox="1"/>
          <p:nvPr/>
        </p:nvSpPr>
        <p:spPr>
          <a:xfrm>
            <a:off x="0" y="65745"/>
            <a:ext cx="6531429" cy="646331"/>
          </a:xfrm>
          <a:prstGeom prst="rect">
            <a:avLst/>
          </a:prstGeom>
          <a:noFill/>
        </p:spPr>
        <p:txBody>
          <a:bodyPr wrap="square" rtlCol="0">
            <a:spAutoFit/>
          </a:bodyPr>
          <a:lstStyle/>
          <a:p>
            <a:pPr defTabSz="914400"/>
            <a:r>
              <a:rPr lang="en-US" altLang="zh-CN" sz="3600" b="1" dirty="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2. </a:t>
            </a:r>
            <a:r>
              <a:rPr lang="en-US" altLang="en-US" sz="3600" b="1" dirty="0" err="1">
                <a:solidFill>
                  <a:srgbClr val="CC3300"/>
                </a:solidFill>
                <a:latin typeface="Times New Roman" panose="02020603050405020304" pitchFamily="18" charset="0"/>
                <a:cs typeface="Times New Roman" panose="02020603050405020304" pitchFamily="18" charset="0"/>
              </a:rPr>
              <a:t>Gióng</a:t>
            </a:r>
            <a:r>
              <a:rPr lang="en-US" altLang="en-US" sz="3600" b="1" dirty="0">
                <a:solidFill>
                  <a:srgbClr val="CC3300"/>
                </a:solidFill>
                <a:latin typeface="Times New Roman" panose="02020603050405020304" pitchFamily="18" charset="0"/>
                <a:cs typeface="Times New Roman" panose="02020603050405020304" pitchFamily="18" charset="0"/>
              </a:rPr>
              <a:t> </a:t>
            </a:r>
            <a:r>
              <a:rPr lang="en-US" altLang="en-US" sz="3600" b="1" dirty="0" err="1">
                <a:solidFill>
                  <a:srgbClr val="CC3300"/>
                </a:solidFill>
                <a:latin typeface="Times New Roman" panose="02020603050405020304" pitchFamily="18" charset="0"/>
                <a:cs typeface="Times New Roman" panose="02020603050405020304" pitchFamily="18" charset="0"/>
              </a:rPr>
              <a:t>đòi</a:t>
            </a:r>
            <a:r>
              <a:rPr lang="en-US" altLang="en-US" sz="3600" b="1" dirty="0">
                <a:solidFill>
                  <a:srgbClr val="CC3300"/>
                </a:solidFill>
                <a:latin typeface="Times New Roman" panose="02020603050405020304" pitchFamily="18" charset="0"/>
                <a:cs typeface="Times New Roman" panose="02020603050405020304" pitchFamily="18" charset="0"/>
              </a:rPr>
              <a:t> </a:t>
            </a:r>
            <a:r>
              <a:rPr lang="en-US" altLang="en-US" sz="3600" b="1" dirty="0" err="1">
                <a:solidFill>
                  <a:srgbClr val="CC3300"/>
                </a:solidFill>
                <a:latin typeface="Times New Roman" panose="02020603050405020304" pitchFamily="18" charset="0"/>
                <a:cs typeface="Times New Roman" panose="02020603050405020304" pitchFamily="18" charset="0"/>
              </a:rPr>
              <a:t>đi</a:t>
            </a:r>
            <a:r>
              <a:rPr lang="en-US" altLang="en-US" sz="3600" b="1" dirty="0">
                <a:solidFill>
                  <a:srgbClr val="CC3300"/>
                </a:solidFill>
                <a:latin typeface="Times New Roman" panose="02020603050405020304" pitchFamily="18" charset="0"/>
                <a:cs typeface="Times New Roman" panose="02020603050405020304" pitchFamily="18" charset="0"/>
              </a:rPr>
              <a:t> </a:t>
            </a:r>
            <a:r>
              <a:rPr lang="en-US" altLang="en-US" sz="3600" b="1" dirty="0" err="1">
                <a:solidFill>
                  <a:srgbClr val="CC3300"/>
                </a:solidFill>
                <a:latin typeface="Times New Roman" panose="02020603050405020304" pitchFamily="18" charset="0"/>
                <a:cs typeface="Times New Roman" panose="02020603050405020304" pitchFamily="18" charset="0"/>
              </a:rPr>
              <a:t>đánh</a:t>
            </a:r>
            <a:r>
              <a:rPr lang="en-US" altLang="en-US" sz="3600" b="1" dirty="0">
                <a:solidFill>
                  <a:srgbClr val="CC3300"/>
                </a:solidFill>
                <a:latin typeface="Times New Roman" panose="02020603050405020304" pitchFamily="18" charset="0"/>
                <a:cs typeface="Times New Roman" panose="02020603050405020304" pitchFamily="18" charset="0"/>
              </a:rPr>
              <a:t> </a:t>
            </a:r>
            <a:r>
              <a:rPr lang="en-US" altLang="en-US" sz="3600" b="1" dirty="0" err="1">
                <a:solidFill>
                  <a:srgbClr val="CC3300"/>
                </a:solidFill>
                <a:latin typeface="Times New Roman" panose="02020603050405020304" pitchFamily="18" charset="0"/>
                <a:cs typeface="Times New Roman" panose="02020603050405020304" pitchFamily="18" charset="0"/>
              </a:rPr>
              <a:t>giặc</a:t>
            </a:r>
            <a:endParaRPr lang="zh-CN" altLang="en-US" sz="3600" b="1" dirty="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endParaRPr>
          </a:p>
        </p:txBody>
      </p:sp>
    </p:spTree>
    <p:extLst>
      <p:ext uri="{BB962C8B-B14F-4D97-AF65-F5344CB8AC3E}">
        <p14:creationId xmlns:p14="http://schemas.microsoft.com/office/powerpoint/2010/main" val="1667762923"/>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defTabSz="1218072">
              <a:defRPr/>
            </a:pPr>
            <a:fld id="{831F250A-4CE7-44D4-85B4-49BD9AF6BFD0}" type="slidenum">
              <a:rPr lang="en-US" altLang="en-US" smtClean="0">
                <a:solidFill>
                  <a:srgbClr val="5F5F5F"/>
                </a:solidFill>
                <a:cs typeface="Arial" panose="020B0604020202020204" pitchFamily="34" charset="0"/>
              </a:rPr>
              <a:pPr defTabSz="1218072">
                <a:defRPr/>
              </a:pPr>
              <a:t>23</a:t>
            </a:fld>
            <a:endParaRPr lang="en-US" altLang="en-US">
              <a:solidFill>
                <a:srgbClr val="5F5F5F"/>
              </a:solidFill>
              <a:cs typeface="Arial" panose="020B0604020202020204" pitchFamily="34" charset="0"/>
            </a:endParaRPr>
          </a:p>
        </p:txBody>
      </p:sp>
      <p:pic>
        <p:nvPicPr>
          <p:cNvPr id="5" name="PA_图片 18"/>
          <p:cNvPicPr>
            <a:picLocks noChangeAspect="1"/>
          </p:cNvPicPr>
          <p:nvPr>
            <p:custDataLst>
              <p:tags r:id="rId1"/>
            </p:custDataLst>
          </p:nvPr>
        </p:nvPicPr>
        <p:blipFill>
          <a:blip r:embed="rId3">
            <a:extLst>
              <a:ext uri="{28A0092B-C50C-407E-A947-70E740481C1C}">
                <a14:useLocalDpi xmlns:a14="http://schemas.microsoft.com/office/drawing/2010/main" val="0"/>
              </a:ext>
            </a:extLst>
          </a:blip>
          <a:srcRect/>
          <a:stretch>
            <a:fillRect/>
          </a:stretch>
        </p:blipFill>
        <p:spPr bwMode="auto">
          <a:xfrm rot="16200000">
            <a:off x="7475342" y="-352649"/>
            <a:ext cx="3936737" cy="597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6901315" y="1263925"/>
            <a:ext cx="4931864" cy="3175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buNone/>
            </a:pPr>
            <a:r>
              <a:rPr lang="en-US" sz="2400" b="1" dirty="0">
                <a:latin typeface="Times New Roman" panose="02020603050405020304" pitchFamily="18" charset="0"/>
                <a:cs typeface="Times New Roman" panose="02020603050405020304" pitchFamily="18" charset="0"/>
              </a:rPr>
              <a:t>                  </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Gióng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nói</a:t>
            </a:r>
            <a:r>
              <a:rPr lang="en-US" sz="2400" b="1" dirty="0">
                <a:solidFill>
                  <a:srgbClr val="FF0000"/>
                </a:solidFill>
                <a:latin typeface="Times New Roman" panose="02020603050405020304" pitchFamily="18" charset="0"/>
                <a:cs typeface="Times New Roman" panose="02020603050405020304" pitchFamily="18" charset="0"/>
              </a:rPr>
              <a:t>:</a:t>
            </a:r>
          </a:p>
          <a:p>
            <a:pPr>
              <a:buNone/>
            </a:pPr>
            <a:r>
              <a:rPr lang="en-US" sz="2400" b="1" dirty="0">
                <a:solidFill>
                  <a:srgbClr val="FF0000"/>
                </a:solidFill>
                <a:latin typeface="Times New Roman" panose="02020603050405020304" pitchFamily="18" charset="0"/>
                <a:cs typeface="Times New Roman" panose="02020603050405020304" pitchFamily="18" charset="0"/>
              </a:rPr>
              <a:t>        + </a:t>
            </a:r>
            <a:r>
              <a:rPr lang="en-US" sz="2400" b="1" i="1" dirty="0" err="1">
                <a:solidFill>
                  <a:srgbClr val="FF0000"/>
                </a:solidFill>
                <a:latin typeface="Times New Roman" panose="02020603050405020304" pitchFamily="18" charset="0"/>
                <a:cs typeface="Times New Roman" panose="02020603050405020304" pitchFamily="18" charset="0"/>
              </a:rPr>
              <a:t>Mẹ</a:t>
            </a:r>
            <a:r>
              <a:rPr lang="en-US" sz="2400" b="1" i="1" dirty="0">
                <a:solidFill>
                  <a:srgbClr val="FF0000"/>
                </a:solidFill>
                <a:latin typeface="Times New Roman" panose="02020603050405020304" pitchFamily="18" charset="0"/>
                <a:cs typeface="Times New Roman" panose="02020603050405020304" pitchFamily="18" charset="0"/>
              </a:rPr>
              <a:t> ra </a:t>
            </a:r>
            <a:r>
              <a:rPr lang="en-US" sz="2400" b="1" i="1" dirty="0" err="1">
                <a:solidFill>
                  <a:srgbClr val="FF0000"/>
                </a:solidFill>
                <a:latin typeface="Times New Roman" panose="02020603050405020304" pitchFamily="18" charset="0"/>
                <a:cs typeface="Times New Roman" panose="02020603050405020304" pitchFamily="18" charset="0"/>
              </a:rPr>
              <a:t>mời</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sứ</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giả</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vào</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đây</a:t>
            </a:r>
            <a:r>
              <a:rPr lang="en-US" sz="2400" b="1" i="1" dirty="0">
                <a:solidFill>
                  <a:srgbClr val="FF0000"/>
                </a:solidFill>
                <a:latin typeface="Times New Roman" panose="02020603050405020304" pitchFamily="18" charset="0"/>
                <a:cs typeface="Times New Roman" panose="02020603050405020304" pitchFamily="18" charset="0"/>
              </a:rPr>
              <a:t>.</a:t>
            </a:r>
            <a:endParaRPr lang="en-US" sz="2400" b="1" dirty="0">
              <a:solidFill>
                <a:srgbClr val="FF0000"/>
              </a:solidFill>
              <a:latin typeface="Times New Roman" panose="02020603050405020304" pitchFamily="18" charset="0"/>
              <a:cs typeface="Times New Roman" panose="02020603050405020304" pitchFamily="18" charset="0"/>
            </a:endParaRPr>
          </a:p>
          <a:p>
            <a:pPr algn="ctr" defTabSz="914400" fontAlgn="base">
              <a:spcBef>
                <a:spcPct val="0"/>
              </a:spcBef>
              <a:spcAft>
                <a:spcPct val="0"/>
              </a:spcAft>
              <a:buClrTx/>
              <a:buNone/>
            </a:pPr>
            <a:r>
              <a:rPr lang="en-US" sz="2800"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Hoàn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cảnh</a:t>
            </a:r>
            <a:r>
              <a:rPr lang="en-US" sz="2800" b="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giặc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Ân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đến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xâm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phạm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bờ</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cõi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thế</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giặc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mạnh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nhà</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vua</a:t>
            </a:r>
            <a:r>
              <a:rPr lang="en-US" sz="2800" i="1" dirty="0">
                <a:latin typeface="Times New Roman" panose="02020603050405020304" pitchFamily="18" charset="0"/>
                <a:cs typeface="Times New Roman" panose="02020603050405020304" pitchFamily="18" charset="0"/>
              </a:rPr>
              <a:t> lo </a:t>
            </a:r>
            <a:r>
              <a:rPr lang="en-US" sz="2800" i="1" dirty="0" err="1">
                <a:latin typeface="Times New Roman" panose="02020603050405020304" pitchFamily="18" charset="0"/>
                <a:cs typeface="Times New Roman" panose="02020603050405020304" pitchFamily="18" charset="0"/>
              </a:rPr>
              <a:t>sợ</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sai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sứ</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giả</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khắp</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nơi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rao</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tìm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người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tài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giỏi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cứu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a:t>
            </a:r>
          </a:p>
          <a:p>
            <a:pPr algn="ctr" defTabSz="914400" fontAlgn="base">
              <a:spcBef>
                <a:spcPct val="0"/>
              </a:spcBef>
              <a:spcAft>
                <a:spcPct val="0"/>
              </a:spcAft>
              <a:buClrTx/>
              <a:buFontTx/>
              <a:buNone/>
            </a:pPr>
            <a:endParaRPr lang="en-US" altLang="en-US" sz="3200" dirty="0">
              <a:solidFill>
                <a:srgbClr val="0000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335413" y="877377"/>
            <a:ext cx="5970214" cy="5311711"/>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lnSpc>
                <a:spcPct val="130000"/>
              </a:lnSpc>
              <a:spcBef>
                <a:spcPts val="300"/>
              </a:spcBef>
              <a:spcAft>
                <a:spcPts val="300"/>
              </a:spcAft>
            </a:pPr>
            <a:r>
              <a:rPr lang="en-US" sz="3200" b="1" dirty="0">
                <a:solidFill>
                  <a:srgbClr val="FF0000"/>
                </a:solidFill>
                <a:latin typeface="Times New Roman" panose="02020603050405020304" pitchFamily="18" charset="0"/>
                <a:ea typeface="Calibri" panose="020F0502020204030204" pitchFamily="34" charset="0"/>
              </a:rPr>
              <a:t>- Ý </a:t>
            </a:r>
            <a:r>
              <a:rPr lang="en-US" sz="3200" b="1" dirty="0" err="1">
                <a:solidFill>
                  <a:srgbClr val="FF0000"/>
                </a:solidFill>
                <a:latin typeface="Times New Roman" panose="02020603050405020304" pitchFamily="18" charset="0"/>
                <a:ea typeface="Calibri" panose="020F0502020204030204" pitchFamily="34" charset="0"/>
              </a:rPr>
              <a:t>nghĩa</a:t>
            </a:r>
            <a:r>
              <a:rPr lang="en-US" sz="3200" b="1" dirty="0">
                <a:solidFill>
                  <a:srgbClr val="FF0000"/>
                </a:solidFill>
                <a:latin typeface="Times New Roman" panose="02020603050405020304" pitchFamily="18" charset="0"/>
                <a:ea typeface="Calibri" panose="020F0502020204030204" pitchFamily="34" charset="0"/>
              </a:rPr>
              <a:t> </a:t>
            </a:r>
            <a:r>
              <a:rPr lang="en-US" sz="3200" b="1" dirty="0" err="1">
                <a:solidFill>
                  <a:srgbClr val="FF0000"/>
                </a:solidFill>
                <a:latin typeface="Times New Roman" panose="02020603050405020304" pitchFamily="18" charset="0"/>
                <a:ea typeface="Calibri" panose="020F0502020204030204" pitchFamily="34" charset="0"/>
              </a:rPr>
              <a:t>của</a:t>
            </a:r>
            <a:r>
              <a:rPr lang="en-US" sz="3200" b="1" dirty="0">
                <a:solidFill>
                  <a:srgbClr val="FF0000"/>
                </a:solidFill>
                <a:latin typeface="Times New Roman" panose="02020603050405020304" pitchFamily="18" charset="0"/>
                <a:ea typeface="Calibri" panose="020F0502020204030204" pitchFamily="34" charset="0"/>
              </a:rPr>
              <a:t> </a:t>
            </a:r>
            <a:r>
              <a:rPr lang="en-US" sz="3200" b="1" dirty="0" err="1">
                <a:solidFill>
                  <a:srgbClr val="FF0000"/>
                </a:solidFill>
                <a:latin typeface="Times New Roman" panose="02020603050405020304" pitchFamily="18" charset="0"/>
                <a:ea typeface="Calibri" panose="020F0502020204030204" pitchFamily="34" charset="0"/>
              </a:rPr>
              <a:t>câu</a:t>
            </a:r>
            <a:r>
              <a:rPr lang="en-US" sz="3200" b="1" dirty="0">
                <a:solidFill>
                  <a:srgbClr val="FF0000"/>
                </a:solidFill>
                <a:latin typeface="Times New Roman" panose="02020603050405020304" pitchFamily="18" charset="0"/>
                <a:ea typeface="Calibri" panose="020F0502020204030204" pitchFamily="34" charset="0"/>
              </a:rPr>
              <a:t> </a:t>
            </a:r>
            <a:r>
              <a:rPr lang="en-US" sz="3200" b="1" dirty="0" err="1">
                <a:solidFill>
                  <a:srgbClr val="FF0000"/>
                </a:solidFill>
                <a:latin typeface="Times New Roman" panose="02020603050405020304" pitchFamily="18" charset="0"/>
                <a:ea typeface="Calibri" panose="020F0502020204030204" pitchFamily="34" charset="0"/>
              </a:rPr>
              <a:t>nói</a:t>
            </a:r>
            <a:r>
              <a:rPr lang="en-US" sz="3200" b="1" dirty="0">
                <a:solidFill>
                  <a:srgbClr val="FF0000"/>
                </a:solidFill>
                <a:latin typeface="Times New Roman" panose="02020603050405020304" pitchFamily="18" charset="0"/>
                <a:ea typeface="Calibri" panose="020F0502020204030204" pitchFamily="34" charset="0"/>
              </a:rPr>
              <a:t> </a:t>
            </a:r>
            <a:r>
              <a:rPr lang="en-US" sz="3200" b="1" dirty="0" err="1">
                <a:solidFill>
                  <a:srgbClr val="FF0000"/>
                </a:solidFill>
                <a:latin typeface="Times New Roman" panose="02020603050405020304" pitchFamily="18" charset="0"/>
                <a:ea typeface="Calibri" panose="020F0502020204030204" pitchFamily="34" charset="0"/>
              </a:rPr>
              <a:t>đầu</a:t>
            </a:r>
            <a:r>
              <a:rPr lang="en-US" sz="3200" b="1" dirty="0">
                <a:solidFill>
                  <a:srgbClr val="FF0000"/>
                </a:solidFill>
                <a:latin typeface="Times New Roman" panose="02020603050405020304" pitchFamily="18" charset="0"/>
                <a:ea typeface="Calibri" panose="020F0502020204030204" pitchFamily="34" charset="0"/>
              </a:rPr>
              <a:t> </a:t>
            </a:r>
            <a:r>
              <a:rPr lang="en-US" sz="3200" b="1" dirty="0" err="1">
                <a:solidFill>
                  <a:srgbClr val="FF0000"/>
                </a:solidFill>
                <a:latin typeface="Times New Roman" panose="02020603050405020304" pitchFamily="18" charset="0"/>
                <a:ea typeface="Calibri" panose="020F0502020204030204" pitchFamily="34" charset="0"/>
              </a:rPr>
              <a:t>tiên</a:t>
            </a:r>
            <a:r>
              <a:rPr lang="en-US" sz="3200" b="1" dirty="0">
                <a:solidFill>
                  <a:srgbClr val="FF0000"/>
                </a:solidFill>
                <a:latin typeface="Times New Roman" panose="02020603050405020304" pitchFamily="18" charset="0"/>
                <a:ea typeface="Calibri" panose="020F0502020204030204" pitchFamily="34" charset="0"/>
              </a:rPr>
              <a:t>:</a:t>
            </a:r>
          </a:p>
          <a:p>
            <a:pPr algn="just">
              <a:lnSpc>
                <a:spcPct val="130000"/>
              </a:lnSpc>
              <a:spcBef>
                <a:spcPts val="300"/>
              </a:spcBef>
              <a:spcAft>
                <a:spcPts val="300"/>
              </a:spcAft>
            </a:pPr>
            <a:r>
              <a:rPr lang="vi-VN" sz="2800" b="1" dirty="0">
                <a:solidFill>
                  <a:schemeClr val="bg2">
                    <a:lumMod val="10000"/>
                  </a:schemeClr>
                </a:solidFill>
                <a:latin typeface="Times New Roman" panose="02020603050405020304" pitchFamily="18" charset="0"/>
                <a:ea typeface="Calibri" panose="020F0502020204030204" pitchFamily="34" charset="0"/>
              </a:rPr>
              <a:t>+ Ca ngợi ý thức đánh giặc cứu nước: </a:t>
            </a:r>
            <a:r>
              <a:rPr lang="vi-VN" sz="2800" i="1" dirty="0">
                <a:solidFill>
                  <a:schemeClr val="bg2">
                    <a:lumMod val="10000"/>
                  </a:schemeClr>
                </a:solidFill>
                <a:latin typeface="Times New Roman" panose="02020603050405020304" pitchFamily="18" charset="0"/>
                <a:ea typeface="Calibri" panose="020F0502020204030204" pitchFamily="34" charset="0"/>
              </a:rPr>
              <a:t>ban đầu nói là nói lời quan trọng, lời yêu nước, ý thức đối với đất nước được đặt lên hàng đầu.</a:t>
            </a:r>
            <a:endParaRPr lang="en-US" sz="2800" i="1" dirty="0">
              <a:solidFill>
                <a:schemeClr val="bg2">
                  <a:lumMod val="10000"/>
                </a:schemeClr>
              </a:solidFill>
              <a:latin typeface="Times New Roman" panose="02020603050405020304" pitchFamily="18" charset="0"/>
              <a:ea typeface="Calibri" panose="020F0502020204030204" pitchFamily="34" charset="0"/>
            </a:endParaRPr>
          </a:p>
          <a:p>
            <a:pPr algn="just">
              <a:lnSpc>
                <a:spcPct val="130000"/>
              </a:lnSpc>
              <a:spcBef>
                <a:spcPts val="300"/>
              </a:spcBef>
              <a:spcAft>
                <a:spcPts val="300"/>
              </a:spcAft>
              <a:tabLst>
                <a:tab pos="304800" algn="l"/>
              </a:tabLst>
            </a:pPr>
            <a:r>
              <a:rPr lang="vi-VN" sz="2800" b="1" dirty="0">
                <a:solidFill>
                  <a:schemeClr val="bg2">
                    <a:lumMod val="10000"/>
                  </a:schemeClr>
                </a:solidFill>
                <a:latin typeface="Times New Roman" panose="02020603050405020304" pitchFamily="18" charset="0"/>
                <a:ea typeface="Calibri" panose="020F0502020204030204" pitchFamily="34" charset="0"/>
              </a:rPr>
              <a:t>+ Gióng là hình ảnh của nhân dân</a:t>
            </a:r>
            <a:r>
              <a:rPr lang="en-US" sz="2800" b="1" dirty="0">
                <a:solidFill>
                  <a:schemeClr val="bg2">
                    <a:lumMod val="10000"/>
                  </a:schemeClr>
                </a:solidFill>
                <a:latin typeface="Times New Roman" panose="02020603050405020304" pitchFamily="18" charset="0"/>
                <a:ea typeface="Calibri" panose="020F0502020204030204" pitchFamily="34" charset="0"/>
              </a:rPr>
              <a:t>:</a:t>
            </a:r>
            <a:r>
              <a:rPr lang="vi-VN" sz="2800" b="1" dirty="0">
                <a:solidFill>
                  <a:schemeClr val="bg2">
                    <a:lumMod val="10000"/>
                  </a:schemeClr>
                </a:solidFill>
                <a:latin typeface="Times New Roman" panose="02020603050405020304" pitchFamily="18" charset="0"/>
                <a:ea typeface="Calibri" panose="020F0502020204030204" pitchFamily="34" charset="0"/>
              </a:rPr>
              <a:t> </a:t>
            </a:r>
            <a:r>
              <a:rPr lang="vi-VN" sz="2800" i="1" dirty="0">
                <a:solidFill>
                  <a:schemeClr val="bg2">
                    <a:lumMod val="10000"/>
                  </a:schemeClr>
                </a:solidFill>
                <a:latin typeface="Times New Roman" panose="02020603050405020304" pitchFamily="18" charset="0"/>
                <a:ea typeface="Calibri" panose="020F0502020204030204" pitchFamily="34" charset="0"/>
              </a:rPr>
              <a:t>lúc bình thường thì âm thầm lặng lẽ nhưng khi nước nhà gặp cơn nguy biến thì đứng </a:t>
            </a:r>
            <a:r>
              <a:rPr lang="en-US" sz="2800" i="1" dirty="0" err="1">
                <a:solidFill>
                  <a:schemeClr val="bg2">
                    <a:lumMod val="10000"/>
                  </a:schemeClr>
                </a:solidFill>
                <a:latin typeface="Times New Roman" panose="02020603050405020304" pitchFamily="18" charset="0"/>
                <a:ea typeface="Calibri" panose="020F0502020204030204" pitchFamily="34" charset="0"/>
              </a:rPr>
              <a:t>lên</a:t>
            </a:r>
            <a:r>
              <a:rPr lang="vi-VN" sz="2800" i="1" dirty="0">
                <a:solidFill>
                  <a:schemeClr val="bg2">
                    <a:lumMod val="10000"/>
                  </a:schemeClr>
                </a:solidFill>
                <a:latin typeface="Times New Roman" panose="02020603050405020304" pitchFamily="18" charset="0"/>
                <a:ea typeface="Calibri" panose="020F0502020204030204" pitchFamily="34" charset="0"/>
              </a:rPr>
              <a:t> cứu nước đầu tiên</a:t>
            </a:r>
            <a:r>
              <a:rPr lang="en-US" sz="2800" i="1" dirty="0">
                <a:solidFill>
                  <a:schemeClr val="bg2">
                    <a:lumMod val="10000"/>
                  </a:schemeClr>
                </a:solidFill>
                <a:latin typeface="Times New Roman" panose="02020603050405020304" pitchFamily="18" charset="0"/>
                <a:ea typeface="Calibri" panose="020F0502020204030204" pitchFamily="34" charset="0"/>
              </a:rPr>
              <a:t>.</a:t>
            </a:r>
            <a:r>
              <a:rPr lang="vi-VN" sz="2800" i="1" dirty="0">
                <a:solidFill>
                  <a:schemeClr val="bg2">
                    <a:lumMod val="10000"/>
                  </a:schemeClr>
                </a:solidFill>
                <a:latin typeface="Times New Roman" panose="02020603050405020304" pitchFamily="18" charset="0"/>
                <a:ea typeface="Calibri" panose="020F0502020204030204" pitchFamily="34" charset="0"/>
              </a:rPr>
              <a:t> </a:t>
            </a:r>
            <a:endParaRPr lang="en-US" sz="2800" i="1" dirty="0">
              <a:solidFill>
                <a:schemeClr val="bg2">
                  <a:lumMod val="10000"/>
                </a:schemeClr>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461496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203158" y="606050"/>
            <a:ext cx="10202779" cy="546100"/>
          </a:xfrm>
          <a:prstGeom prst="roundRect">
            <a:avLst/>
          </a:prstGeom>
          <a:ln/>
        </p:spPr>
        <p:style>
          <a:lnRef idx="1">
            <a:schemeClr val="accent1"/>
          </a:lnRef>
          <a:fillRef idx="2">
            <a:schemeClr val="accent1"/>
          </a:fillRef>
          <a:effectRef idx="1">
            <a:schemeClr val="accent1"/>
          </a:effectRef>
          <a:fontRef idx="minor">
            <a:schemeClr val="dk1"/>
          </a:fontRef>
        </p:style>
        <p:txBody>
          <a:bodyPr anchor="ctr"/>
          <a:lstStyle/>
          <a:p>
            <a:pPr algn="ctr" defTabSz="914400">
              <a:spcBef>
                <a:spcPct val="50000"/>
              </a:spcBef>
              <a:defRPr/>
            </a:pPr>
            <a:r>
              <a:rPr lang="en-US" altLang="en-US" sz="2800" b="1" kern="0" dirty="0">
                <a:solidFill>
                  <a:prstClr val="black"/>
                </a:solidFill>
                <a:latin typeface="Times New Roman" panose="02020603050405020304" pitchFamily="18" charset="0"/>
                <a:cs typeface="Times New Roman" panose="02020603050405020304" pitchFamily="18" charset="0"/>
              </a:rPr>
              <a:t>PHIẾU BÀI TẬP: SỰ LỚN LÊN KÌ DIỆU CỦA GIÓNG</a:t>
            </a:r>
            <a:endParaRPr lang="en-US" altLang="en-US" sz="3200" b="1" kern="0" dirty="0">
              <a:solidFill>
                <a:prstClr val="black"/>
              </a:solidFill>
              <a:latin typeface="Times New Roman" panose="02020603050405020304" pitchFamily="18" charset="0"/>
              <a:cs typeface="Times New Roman" panose="02020603050405020304" pitchFamily="18" charset="0"/>
            </a:endParaRPr>
          </a:p>
        </p:txBody>
      </p:sp>
      <p:cxnSp>
        <p:nvCxnSpPr>
          <p:cNvPr id="5" name="Straight Arrow Connector 4"/>
          <p:cNvCxnSpPr>
            <a:cxnSpLocks noChangeShapeType="1"/>
          </p:cNvCxnSpPr>
          <p:nvPr/>
        </p:nvCxnSpPr>
        <p:spPr bwMode="auto">
          <a:xfrm>
            <a:off x="6193589" y="1184264"/>
            <a:ext cx="707018" cy="328380"/>
          </a:xfrm>
          <a:prstGeom prst="straightConnector1">
            <a:avLst/>
          </a:prstGeom>
          <a:noFill/>
          <a:ln w="28575" algn="ctr">
            <a:solidFill>
              <a:srgbClr val="5B9BD5"/>
            </a:solidFill>
            <a:miter lim="800000"/>
            <a:headEnd/>
            <a:tailEnd type="arrow" w="med" len="med"/>
          </a:ln>
          <a:extLst>
            <a:ext uri="{909E8E84-426E-40DD-AFC4-6F175D3DCCD1}">
              <a14:hiddenFill xmlns:a14="http://schemas.microsoft.com/office/drawing/2010/main">
                <a:noFill/>
              </a14:hiddenFill>
            </a:ext>
          </a:extLst>
        </p:spPr>
      </p:cxnSp>
      <p:cxnSp>
        <p:nvCxnSpPr>
          <p:cNvPr id="7" name="Straight Arrow Connector 6"/>
          <p:cNvCxnSpPr>
            <a:cxnSpLocks noChangeShapeType="1"/>
          </p:cNvCxnSpPr>
          <p:nvPr/>
        </p:nvCxnSpPr>
        <p:spPr bwMode="auto">
          <a:xfrm rot="5400000">
            <a:off x="3606279" y="-929344"/>
            <a:ext cx="425450" cy="4618037"/>
          </a:xfrm>
          <a:prstGeom prst="straightConnector1">
            <a:avLst/>
          </a:prstGeom>
          <a:noFill/>
          <a:ln w="28575" algn="ctr">
            <a:solidFill>
              <a:srgbClr val="5B9BD5"/>
            </a:solidFill>
            <a:miter lim="800000"/>
            <a:headEnd/>
            <a:tailEnd type="arrow" w="med" len="med"/>
          </a:ln>
          <a:extLst>
            <a:ext uri="{909E8E84-426E-40DD-AFC4-6F175D3DCCD1}">
              <a14:hiddenFill xmlns:a14="http://schemas.microsoft.com/office/drawing/2010/main">
                <a:noFill/>
              </a14:hiddenFill>
            </a:ext>
          </a:extLst>
        </p:spPr>
      </p:cxnSp>
      <p:sp>
        <p:nvSpPr>
          <p:cNvPr id="8" name="Text Box 13"/>
          <p:cNvSpPr txBox="1">
            <a:spLocks noChangeArrowheads="1"/>
          </p:cNvSpPr>
          <p:nvPr/>
        </p:nvSpPr>
        <p:spPr bwMode="auto">
          <a:xfrm>
            <a:off x="652531" y="1508916"/>
            <a:ext cx="1804987" cy="400050"/>
          </a:xfrm>
          <a:prstGeom prst="rect">
            <a:avLst/>
          </a:prstGeom>
          <a:solidFill>
            <a:srgbClr val="FFFF00"/>
          </a:solidFill>
          <a:ln w="9525">
            <a:solidFill>
              <a:srgbClr val="FF0066"/>
            </a:solidFill>
            <a:miter lim="800000"/>
            <a:headEnd/>
            <a:tailEnd/>
          </a:ln>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defTabSz="914400" fontAlgn="base">
              <a:spcBef>
                <a:spcPct val="50000"/>
              </a:spcBef>
              <a:spcAft>
                <a:spcPct val="0"/>
              </a:spcAft>
              <a:buClrTx/>
              <a:buFontTx/>
              <a:buNone/>
            </a:pPr>
            <a:r>
              <a:rPr lang="en-US" altLang="en-US" sz="2000" b="1" i="1" dirty="0">
                <a:solidFill>
                  <a:srgbClr val="000000"/>
                </a:solidFill>
                <a:latin typeface="Times New Roman" panose="02020603050405020304" pitchFamily="18" charset="0"/>
                <a:cs typeface="Times New Roman" panose="02020603050405020304" pitchFamily="18" charset="0"/>
              </a:rPr>
              <a:t>CHI TIẾT</a:t>
            </a:r>
          </a:p>
        </p:txBody>
      </p:sp>
      <p:sp>
        <p:nvSpPr>
          <p:cNvPr id="9" name="Text Box 15"/>
          <p:cNvSpPr txBox="1">
            <a:spLocks noChangeArrowheads="1"/>
          </p:cNvSpPr>
          <p:nvPr/>
        </p:nvSpPr>
        <p:spPr bwMode="auto">
          <a:xfrm>
            <a:off x="5914055" y="1542243"/>
            <a:ext cx="2108200" cy="400050"/>
          </a:xfrm>
          <a:prstGeom prst="rect">
            <a:avLst/>
          </a:prstGeom>
          <a:solidFill>
            <a:srgbClr val="FFFF00"/>
          </a:solidFill>
          <a:ln w="9525">
            <a:solidFill>
              <a:srgbClr val="FF0066"/>
            </a:solidFill>
            <a:miter lim="800000"/>
            <a:headEnd/>
            <a:tailEnd/>
          </a:ln>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defTabSz="914400" fontAlgn="base">
              <a:spcBef>
                <a:spcPct val="50000"/>
              </a:spcBef>
              <a:spcAft>
                <a:spcPct val="0"/>
              </a:spcAft>
              <a:buClrTx/>
              <a:buFontTx/>
              <a:buNone/>
            </a:pPr>
            <a:r>
              <a:rPr lang="en-US" altLang="en-US" sz="2000" b="1" i="1" dirty="0">
                <a:solidFill>
                  <a:srgbClr val="000000"/>
                </a:solidFill>
                <a:latin typeface="Times New Roman" panose="02020603050405020304" pitchFamily="18" charset="0"/>
                <a:cs typeface="Times New Roman" panose="02020603050405020304" pitchFamily="18" charset="0"/>
              </a:rPr>
              <a:t>Ý  NGHĨA</a:t>
            </a:r>
          </a:p>
        </p:txBody>
      </p:sp>
      <p:sp>
        <p:nvSpPr>
          <p:cNvPr id="12" name="Rounded Rectangle 11"/>
          <p:cNvSpPr/>
          <p:nvPr/>
        </p:nvSpPr>
        <p:spPr>
          <a:xfrm>
            <a:off x="119088" y="1912461"/>
            <a:ext cx="2782877" cy="1906171"/>
          </a:xfrm>
          <a:prstGeom prst="roundRect">
            <a:avLst/>
          </a:prstGeom>
          <a:solidFill>
            <a:schemeClr val="accent3">
              <a:lumMod val="20000"/>
              <a:lumOff val="80000"/>
            </a:schemeClr>
          </a:solidFill>
          <a:ln w="12700" cap="flat" cmpd="sng" algn="ctr">
            <a:solidFill>
              <a:srgbClr val="4472C4"/>
            </a:solidFill>
            <a:prstDash val="solid"/>
            <a:miter lim="800000"/>
          </a:ln>
          <a:effectLst/>
        </p:spPr>
        <p:txBody>
          <a:bodyPr anchor="ctr"/>
          <a:lstStyle/>
          <a:p>
            <a:pPr defTabSz="914400">
              <a:spcBef>
                <a:spcPct val="50000"/>
              </a:spcBef>
              <a:defRPr/>
            </a:pPr>
            <a:endParaRPr lang="en-US" altLang="en-US" sz="2400" kern="0" dirty="0">
              <a:solidFill>
                <a:srgbClr val="0070C0"/>
              </a:solidFill>
              <a:latin typeface="Times New Roman" panose="02020603050405020304" pitchFamily="18" charset="0"/>
              <a:cs typeface="Times New Roman" panose="02020603050405020304" pitchFamily="18" charset="0"/>
            </a:endParaRPr>
          </a:p>
        </p:txBody>
      </p:sp>
      <p:sp>
        <p:nvSpPr>
          <p:cNvPr id="14" name="Rounded Rectangle 13"/>
          <p:cNvSpPr/>
          <p:nvPr/>
        </p:nvSpPr>
        <p:spPr>
          <a:xfrm>
            <a:off x="3261268" y="2066903"/>
            <a:ext cx="8904505" cy="1502764"/>
          </a:xfrm>
          <a:prstGeom prst="roundRect">
            <a:avLst/>
          </a:prstGeom>
          <a:solidFill>
            <a:schemeClr val="accent3">
              <a:lumMod val="20000"/>
              <a:lumOff val="80000"/>
            </a:schemeClr>
          </a:solidFill>
          <a:ln w="12700" cap="flat" cmpd="sng" algn="ctr">
            <a:solidFill>
              <a:srgbClr val="4472C4"/>
            </a:solidFill>
            <a:prstDash val="solid"/>
            <a:miter lim="800000"/>
          </a:ln>
          <a:effectLst/>
        </p:spPr>
        <p:txBody>
          <a:bodyPr anchor="ctr"/>
          <a:lstStyle/>
          <a:p>
            <a:pPr algn="just" defTabSz="914400">
              <a:lnSpc>
                <a:spcPct val="70000"/>
              </a:lnSpc>
              <a:spcBef>
                <a:spcPct val="50000"/>
              </a:spcBef>
              <a:buFontTx/>
              <a:buChar char="-"/>
              <a:defRPr/>
            </a:pPr>
            <a:endParaRPr lang="en-US" altLang="en-US" sz="2600" kern="0" dirty="0">
              <a:solidFill>
                <a:srgbClr val="0070C0"/>
              </a:solidFill>
              <a:latin typeface="Times New Roman" panose="02020603050405020304" pitchFamily="18" charset="0"/>
              <a:cs typeface="Times New Roman" panose="02020603050405020304" pitchFamily="18" charset="0"/>
            </a:endParaRPr>
          </a:p>
        </p:txBody>
      </p:sp>
      <p:sp>
        <p:nvSpPr>
          <p:cNvPr id="16" name="Rounded Rectangle 15"/>
          <p:cNvSpPr/>
          <p:nvPr/>
        </p:nvSpPr>
        <p:spPr>
          <a:xfrm>
            <a:off x="126238" y="5496738"/>
            <a:ext cx="2857575" cy="1195874"/>
          </a:xfrm>
          <a:prstGeom prst="roundRect">
            <a:avLst/>
          </a:prstGeom>
          <a:solidFill>
            <a:schemeClr val="accent3">
              <a:lumMod val="20000"/>
              <a:lumOff val="80000"/>
            </a:schemeClr>
          </a:solidFill>
          <a:ln w="12700" cap="flat" cmpd="sng" algn="ctr">
            <a:solidFill>
              <a:srgbClr val="4472C4"/>
            </a:solidFill>
            <a:prstDash val="solid"/>
            <a:miter lim="800000"/>
          </a:ln>
          <a:effectLst/>
        </p:spPr>
        <p:txBody>
          <a:bodyPr anchor="ctr"/>
          <a:lstStyle/>
          <a:p>
            <a:pPr defTabSz="914400">
              <a:lnSpc>
                <a:spcPct val="80000"/>
              </a:lnSpc>
              <a:spcBef>
                <a:spcPct val="50000"/>
              </a:spcBef>
              <a:defRPr/>
            </a:pPr>
            <a:endParaRPr lang="en-US" altLang="en-US" sz="2600" kern="0" dirty="0">
              <a:solidFill>
                <a:srgbClr val="0070C0"/>
              </a:solidFill>
              <a:latin typeface=".VnTime" pitchFamily="34" charset="0"/>
            </a:endParaRPr>
          </a:p>
        </p:txBody>
      </p:sp>
      <p:sp>
        <p:nvSpPr>
          <p:cNvPr id="18" name="Rounded Rectangle 17"/>
          <p:cNvSpPr/>
          <p:nvPr/>
        </p:nvSpPr>
        <p:spPr>
          <a:xfrm>
            <a:off x="163587" y="3951846"/>
            <a:ext cx="2782876" cy="1327150"/>
          </a:xfrm>
          <a:prstGeom prst="roundRect">
            <a:avLst/>
          </a:prstGeom>
          <a:solidFill>
            <a:schemeClr val="accent1">
              <a:lumMod val="20000"/>
              <a:lumOff val="80000"/>
            </a:schemeClr>
          </a:solidFill>
          <a:ln w="12700" cap="flat" cmpd="sng" algn="ctr">
            <a:solidFill>
              <a:srgbClr val="4472C4"/>
            </a:solidFill>
            <a:prstDash val="solid"/>
            <a:miter lim="800000"/>
          </a:ln>
          <a:effectLst/>
        </p:spPr>
        <p:txBody>
          <a:bodyPr anchor="ctr"/>
          <a:lstStyle/>
          <a:p>
            <a:pPr algn="ctr" defTabSz="914400">
              <a:spcBef>
                <a:spcPct val="50000"/>
              </a:spcBef>
              <a:defRPr/>
            </a:pPr>
            <a:endParaRPr lang="en-US" altLang="en-US" sz="2600" kern="0" dirty="0">
              <a:solidFill>
                <a:srgbClr val="E43230"/>
              </a:solidFill>
              <a:latin typeface="Times New Roman" panose="02020603050405020304" pitchFamily="18" charset="0"/>
              <a:cs typeface="Times New Roman" panose="02020603050405020304" pitchFamily="18" charset="0"/>
            </a:endParaRPr>
          </a:p>
        </p:txBody>
      </p:sp>
      <p:sp>
        <p:nvSpPr>
          <p:cNvPr id="20" name="Rounded Rectangle 19"/>
          <p:cNvSpPr/>
          <p:nvPr/>
        </p:nvSpPr>
        <p:spPr>
          <a:xfrm>
            <a:off x="3161354" y="3818632"/>
            <a:ext cx="9007751" cy="1361777"/>
          </a:xfrm>
          <a:prstGeom prst="roundRect">
            <a:avLst/>
          </a:prstGeom>
          <a:solidFill>
            <a:schemeClr val="accent1">
              <a:lumMod val="20000"/>
              <a:lumOff val="80000"/>
            </a:schemeClr>
          </a:solidFill>
          <a:ln w="12700" cap="flat" cmpd="sng" algn="ctr">
            <a:solidFill>
              <a:srgbClr val="4472C4"/>
            </a:solidFill>
            <a:prstDash val="solid"/>
            <a:miter lim="800000"/>
          </a:ln>
          <a:effectLst/>
        </p:spPr>
        <p:txBody>
          <a:bodyPr anchor="ctr"/>
          <a:lstStyle/>
          <a:p>
            <a:pPr defTabSz="914400">
              <a:lnSpc>
                <a:spcPct val="90000"/>
              </a:lnSpc>
              <a:spcBef>
                <a:spcPct val="50000"/>
              </a:spcBef>
              <a:buFontTx/>
              <a:buChar char="-"/>
              <a:defRPr/>
            </a:pPr>
            <a:endParaRPr lang="en-US" altLang="en-US" sz="2600" kern="0" dirty="0">
              <a:solidFill>
                <a:srgbClr val="E43230"/>
              </a:solidFill>
              <a:latin typeface=".VnTime" pitchFamily="34" charset="0"/>
            </a:endParaRPr>
          </a:p>
        </p:txBody>
      </p:sp>
      <p:sp>
        <p:nvSpPr>
          <p:cNvPr id="23" name="Rounded Rectangle 22"/>
          <p:cNvSpPr/>
          <p:nvPr/>
        </p:nvSpPr>
        <p:spPr>
          <a:xfrm>
            <a:off x="3131625" y="5360908"/>
            <a:ext cx="9106176" cy="1421607"/>
          </a:xfrm>
          <a:prstGeom prst="roundRect">
            <a:avLst/>
          </a:prstGeom>
          <a:solidFill>
            <a:schemeClr val="accent1">
              <a:lumMod val="20000"/>
              <a:lumOff val="80000"/>
            </a:schemeClr>
          </a:solidFill>
          <a:ln w="12700" cap="flat" cmpd="sng" algn="ctr">
            <a:solidFill>
              <a:srgbClr val="4472C4"/>
            </a:solidFill>
            <a:prstDash val="solid"/>
            <a:miter lim="800000"/>
          </a:ln>
          <a:effectLst/>
        </p:spPr>
        <p:txBody>
          <a:bodyPr anchor="ctr"/>
          <a:lstStyle/>
          <a:p>
            <a:pPr algn="ctr" defTabSz="914400">
              <a:spcBef>
                <a:spcPct val="50000"/>
              </a:spcBef>
              <a:defRPr/>
            </a:pPr>
            <a:endParaRPr lang="en-US" altLang="en-US" sz="2600" kern="0" dirty="0">
              <a:solidFill>
                <a:srgbClr val="E43230"/>
              </a:solidFill>
              <a:latin typeface="Times New Roman" panose="02020603050405020304" pitchFamily="18" charset="0"/>
              <a:cs typeface="Times New Roman" panose="02020603050405020304" pitchFamily="18" charset="0"/>
            </a:endParaRPr>
          </a:p>
        </p:txBody>
      </p:sp>
      <p:sp>
        <p:nvSpPr>
          <p:cNvPr id="2" name="Rectangle 1"/>
          <p:cNvSpPr/>
          <p:nvPr/>
        </p:nvSpPr>
        <p:spPr>
          <a:xfrm>
            <a:off x="147048" y="1965738"/>
            <a:ext cx="2725874" cy="1938992"/>
          </a:xfrm>
          <a:prstGeom prst="rect">
            <a:avLst/>
          </a:prstGeom>
        </p:spPr>
        <p:txBody>
          <a:bodyPr wrap="square">
            <a:spAutoFit/>
          </a:bodyPr>
          <a:lstStyle/>
          <a:p>
            <a:pPr algn="just" defTabSz="914400" fontAlgn="base">
              <a:spcBef>
                <a:spcPct val="0"/>
              </a:spcBef>
              <a:spcAft>
                <a:spcPct val="0"/>
              </a:spcAft>
            </a:pP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Gióng</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lớn</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nhanh</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như</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thổi</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cơm</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ăn</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mấy</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cũng</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không</a:t>
            </a:r>
            <a:r>
              <a:rPr lang="en-US" altLang="en-US" sz="2400" b="1" dirty="0">
                <a:solidFill>
                  <a:srgbClr val="0000FF"/>
                </a:solidFill>
                <a:latin typeface="Times New Roman" panose="02020603050405020304" pitchFamily="18" charset="0"/>
                <a:cs typeface="Times New Roman" panose="02020603050405020304" pitchFamily="18" charset="0"/>
              </a:rPr>
              <a:t> no, </a:t>
            </a:r>
            <a:r>
              <a:rPr lang="en-US" altLang="en-US" sz="2400" b="1" dirty="0" err="1">
                <a:solidFill>
                  <a:srgbClr val="0000FF"/>
                </a:solidFill>
                <a:latin typeface="Times New Roman" panose="02020603050405020304" pitchFamily="18" charset="0"/>
                <a:cs typeface="Times New Roman" panose="02020603050405020304" pitchFamily="18" charset="0"/>
              </a:rPr>
              <a:t>áo</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vừa</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mặc</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đã</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căng</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đứt</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chỉ</a:t>
            </a:r>
            <a:r>
              <a:rPr lang="en-US" altLang="en-US" sz="2400" b="1" dirty="0">
                <a:solidFill>
                  <a:srgbClr val="0000FF"/>
                </a:solidFill>
                <a:latin typeface="Times New Roman" panose="02020603050405020304" pitchFamily="18" charset="0"/>
                <a:cs typeface="Times New Roman" panose="02020603050405020304" pitchFamily="18" charset="0"/>
              </a:rPr>
              <a:t>. </a:t>
            </a:r>
          </a:p>
        </p:txBody>
      </p:sp>
      <p:sp>
        <p:nvSpPr>
          <p:cNvPr id="3" name="Rectangle 2"/>
          <p:cNvSpPr/>
          <p:nvPr/>
        </p:nvSpPr>
        <p:spPr>
          <a:xfrm>
            <a:off x="274050" y="5763166"/>
            <a:ext cx="2471871" cy="1138773"/>
          </a:xfrm>
          <a:prstGeom prst="rect">
            <a:avLst/>
          </a:prstGeom>
        </p:spPr>
        <p:txBody>
          <a:bodyPr wrap="square">
            <a:spAutoFit/>
          </a:bodyPr>
          <a:lstStyle/>
          <a:p>
            <a:pPr algn="just" defTabSz="914400" fontAlgn="base">
              <a:spcBef>
                <a:spcPct val="0"/>
              </a:spcBef>
              <a:spcAft>
                <a:spcPct val="0"/>
              </a:spcAft>
            </a:pP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Vươn</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vai</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thành</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tráng</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sĩ</a:t>
            </a:r>
            <a:r>
              <a:rPr lang="en-US" altLang="en-US" sz="2400" b="1" dirty="0">
                <a:solidFill>
                  <a:srgbClr val="0000FF"/>
                </a:solidFill>
                <a:latin typeface="Times New Roman" panose="02020603050405020304" pitchFamily="18" charset="0"/>
                <a:cs typeface="Times New Roman" panose="02020603050405020304" pitchFamily="18" charset="0"/>
              </a:rPr>
              <a:t>.</a:t>
            </a:r>
          </a:p>
          <a:p>
            <a:pPr defTabSz="914400" fontAlgn="base">
              <a:spcBef>
                <a:spcPct val="0"/>
              </a:spcBef>
              <a:spcAft>
                <a:spcPct val="0"/>
              </a:spcAft>
            </a:pPr>
            <a:r>
              <a:rPr lang="en-US" altLang="en-US" sz="2000" b="1" dirty="0">
                <a:solidFill>
                  <a:srgbClr val="FFFF66"/>
                </a:solidFill>
                <a:latin typeface="Arial" panose="020B0604020202020204" pitchFamily="34" charset="0"/>
                <a:cs typeface="Arial" panose="020B0604020202020204" pitchFamily="34" charset="0"/>
              </a:rPr>
              <a:t>  </a:t>
            </a:r>
          </a:p>
        </p:txBody>
      </p:sp>
      <p:sp>
        <p:nvSpPr>
          <p:cNvPr id="6" name="Rectangle 5"/>
          <p:cNvSpPr/>
          <p:nvPr/>
        </p:nvSpPr>
        <p:spPr>
          <a:xfrm>
            <a:off x="277512" y="4137164"/>
            <a:ext cx="2569438" cy="830997"/>
          </a:xfrm>
          <a:prstGeom prst="rect">
            <a:avLst/>
          </a:prstGeom>
        </p:spPr>
        <p:txBody>
          <a:bodyPr wrap="square">
            <a:spAutoFit/>
          </a:bodyPr>
          <a:lstStyle/>
          <a:p>
            <a:pPr defTabSz="914400" fontAlgn="base">
              <a:spcBef>
                <a:spcPct val="0"/>
              </a:spcBef>
              <a:spcAft>
                <a:spcPct val="0"/>
              </a:spcAft>
            </a:pP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Bà</a:t>
            </a:r>
            <a:r>
              <a:rPr lang="en-US" altLang="en-US" sz="2400" b="1" dirty="0">
                <a:solidFill>
                  <a:srgbClr val="0000FF"/>
                </a:solidFill>
                <a:latin typeface="Times New Roman" panose="02020603050405020304" pitchFamily="18" charset="0"/>
                <a:cs typeface="Times New Roman" panose="02020603050405020304" pitchFamily="18" charset="0"/>
              </a:rPr>
              <a:t> con </a:t>
            </a:r>
            <a:r>
              <a:rPr lang="en-US" altLang="en-US" sz="2400" b="1" dirty="0" err="1">
                <a:solidFill>
                  <a:srgbClr val="0000FF"/>
                </a:solidFill>
                <a:latin typeface="Times New Roman" panose="02020603050405020304" pitchFamily="18" charset="0"/>
                <a:cs typeface="Times New Roman" panose="02020603050405020304" pitchFamily="18" charset="0"/>
              </a:rPr>
              <a:t>góp</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gạo</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nuôi</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chú</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bé</a:t>
            </a:r>
            <a:r>
              <a:rPr lang="en-US" altLang="en-US" sz="2400" b="1" dirty="0">
                <a:solidFill>
                  <a:srgbClr val="0000FF"/>
                </a:solidFill>
                <a:latin typeface="Times New Roman" panose="02020603050405020304" pitchFamily="18" charset="0"/>
                <a:cs typeface="Times New Roman" panose="02020603050405020304" pitchFamily="18" charset="0"/>
              </a:rPr>
              <a:t>. </a:t>
            </a:r>
          </a:p>
        </p:txBody>
      </p:sp>
      <p:sp>
        <p:nvSpPr>
          <p:cNvPr id="10" name="Rectangle 9"/>
          <p:cNvSpPr/>
          <p:nvPr/>
        </p:nvSpPr>
        <p:spPr>
          <a:xfrm>
            <a:off x="3420118" y="2190138"/>
            <a:ext cx="8690053" cy="1200329"/>
          </a:xfrm>
          <a:prstGeom prst="rect">
            <a:avLst/>
          </a:prstGeom>
        </p:spPr>
        <p:txBody>
          <a:bodyPr wrap="square">
            <a:spAutoFit/>
          </a:bodyPr>
          <a:lstStyle/>
          <a:p>
            <a:r>
              <a:rPr lang="en-US" sz="2400" dirty="0">
                <a:solidFill>
                  <a:srgbClr val="FF0000"/>
                </a:solidFill>
                <a:latin typeface="Times New Roman" panose="02020603050405020304" pitchFamily="18" charset="0"/>
                <a:ea typeface="Times New Roman" panose="02020603050405020304" pitchFamily="18" charset="0"/>
              </a:rPr>
              <a:t>.............................................................................................................................................................................................................................................................................................................................................</a:t>
            </a:r>
            <a:endParaRPr lang="en-US" sz="2400" dirty="0">
              <a:solidFill>
                <a:srgbClr val="FF0000"/>
              </a:solidFill>
            </a:endParaRPr>
          </a:p>
        </p:txBody>
      </p:sp>
      <p:sp>
        <p:nvSpPr>
          <p:cNvPr id="13" name="Rectangle 12"/>
          <p:cNvSpPr/>
          <p:nvPr/>
        </p:nvSpPr>
        <p:spPr>
          <a:xfrm>
            <a:off x="3261268" y="3841891"/>
            <a:ext cx="8848903" cy="1126270"/>
          </a:xfrm>
          <a:prstGeom prst="rect">
            <a:avLst/>
          </a:prstGeom>
        </p:spPr>
        <p:txBody>
          <a:bodyPr wrap="square">
            <a:spAutoFit/>
          </a:bodyPr>
          <a:lstStyle/>
          <a:p>
            <a:pPr algn="just">
              <a:lnSpc>
                <a:spcPts val="2000"/>
              </a:lnSpc>
            </a:pP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15" name="Rectangle 14"/>
          <p:cNvSpPr/>
          <p:nvPr/>
        </p:nvSpPr>
        <p:spPr>
          <a:xfrm>
            <a:off x="3189068" y="5403300"/>
            <a:ext cx="8780679" cy="1382751"/>
          </a:xfrm>
          <a:prstGeom prst="rect">
            <a:avLst/>
          </a:prstGeom>
        </p:spPr>
        <p:txBody>
          <a:bodyPr wrap="square">
            <a:spAutoFit/>
          </a:bodyPr>
          <a:lstStyle/>
          <a:p>
            <a:pPr algn="just">
              <a:lnSpc>
                <a:spcPts val="2000"/>
              </a:lnSpc>
            </a:pP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19" name="文本框 2"/>
          <p:cNvSpPr txBox="1"/>
          <p:nvPr/>
        </p:nvSpPr>
        <p:spPr>
          <a:xfrm>
            <a:off x="652531" y="-3356"/>
            <a:ext cx="7856376" cy="646331"/>
          </a:xfrm>
          <a:prstGeom prst="rect">
            <a:avLst/>
          </a:prstGeom>
          <a:noFill/>
        </p:spPr>
        <p:txBody>
          <a:bodyPr wrap="square" rtlCol="0">
            <a:spAutoFit/>
          </a:bodyPr>
          <a:lstStyle/>
          <a:p>
            <a:pPr defTabSz="914400"/>
            <a:r>
              <a:rPr lang="en-US" altLang="zh-CN" sz="3600" b="1" dirty="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3. </a:t>
            </a:r>
            <a:r>
              <a:rPr lang="en-US" altLang="zh-CN" sz="3600" b="1" dirty="0" err="1">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Sự</a:t>
            </a:r>
            <a:r>
              <a:rPr lang="en-US" altLang="zh-CN" sz="3600" b="1" dirty="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 </a:t>
            </a:r>
            <a:r>
              <a:rPr lang="en-US" altLang="zh-CN" sz="3600" b="1" dirty="0" err="1">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lớn</a:t>
            </a:r>
            <a:r>
              <a:rPr lang="en-US" altLang="zh-CN" sz="3600" b="1" dirty="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 </a:t>
            </a:r>
            <a:r>
              <a:rPr lang="en-US" altLang="zh-CN" sz="3600" b="1" dirty="0" err="1">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lên</a:t>
            </a:r>
            <a:r>
              <a:rPr lang="en-US" altLang="zh-CN" sz="3600" b="1" dirty="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 </a:t>
            </a:r>
            <a:r>
              <a:rPr lang="en-US" altLang="zh-CN" sz="3600" b="1" dirty="0" err="1">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kì</a:t>
            </a:r>
            <a:r>
              <a:rPr lang="en-US" altLang="zh-CN" sz="3600" b="1" dirty="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 </a:t>
            </a:r>
            <a:r>
              <a:rPr lang="en-US" altLang="zh-CN" sz="3600" b="1" dirty="0" err="1">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diệu</a:t>
            </a:r>
            <a:r>
              <a:rPr lang="en-US" altLang="zh-CN" sz="3600" b="1" dirty="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 </a:t>
            </a:r>
            <a:r>
              <a:rPr lang="en-US" altLang="zh-CN" sz="3600" b="1" dirty="0" err="1">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của</a:t>
            </a:r>
            <a:r>
              <a:rPr lang="en-US" altLang="zh-CN" sz="3600" b="1" dirty="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Gióng</a:t>
            </a:r>
            <a:endParaRPr lang="zh-CN" altLang="en-US" sz="3600" b="1" dirty="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endParaRPr>
          </a:p>
        </p:txBody>
      </p:sp>
    </p:spTree>
    <p:extLst>
      <p:ext uri="{BB962C8B-B14F-4D97-AF65-F5344CB8AC3E}">
        <p14:creationId xmlns:p14="http://schemas.microsoft.com/office/powerpoint/2010/main" val="28198952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Horizontal)">
                                      <p:cBhvr>
                                        <p:cTn id="12" dur="500"/>
                                        <p:tgtEl>
                                          <p:spTgt spid="7"/>
                                        </p:tgtEl>
                                      </p:cBhvr>
                                    </p:animEffect>
                                  </p:childTnLst>
                                </p:cTn>
                              </p:par>
                              <p:par>
                                <p:cTn id="13" presetID="16" presetClass="entr" presetSubtype="26"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Horizontal)">
                                      <p:cBhvr>
                                        <p:cTn id="15" dur="500"/>
                                        <p:tgtEl>
                                          <p:spTgt spid="5"/>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6"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Horizontal)">
                                      <p:cBhvr>
                                        <p:cTn id="27" dur="500"/>
                                        <p:tgtEl>
                                          <p:spTgt spid="12"/>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barn(inVertical)">
                                      <p:cBhvr>
                                        <p:cTn id="30" dur="500"/>
                                        <p:tgtEl>
                                          <p:spTgt spid="2"/>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6"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barn(inHorizontal)">
                                      <p:cBhvr>
                                        <p:cTn id="35" dur="500"/>
                                        <p:tgtEl>
                                          <p:spTgt spid="18"/>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barn(inVertical)">
                                      <p:cBhvr>
                                        <p:cTn id="38" dur="500"/>
                                        <p:tgtEl>
                                          <p:spTgt spid="6"/>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6"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barn(inHorizontal)">
                                      <p:cBhvr>
                                        <p:cTn id="43" dur="500"/>
                                        <p:tgtEl>
                                          <p:spTgt spid="16"/>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barn(inVertical)">
                                      <p:cBhvr>
                                        <p:cTn id="46" dur="500"/>
                                        <p:tgtEl>
                                          <p:spTgt spid="3"/>
                                        </p:tgtEl>
                                      </p:cBhvr>
                                    </p:animEffect>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fade">
                                      <p:cBhvr>
                                        <p:cTn id="51" dur="1000"/>
                                        <p:tgtEl>
                                          <p:spTgt spid="9"/>
                                        </p:tgtEl>
                                      </p:cBhvr>
                                    </p:animEffect>
                                    <p:anim calcmode="lin" valueType="num">
                                      <p:cBhvr>
                                        <p:cTn id="52" dur="1000" fill="hold"/>
                                        <p:tgtEl>
                                          <p:spTgt spid="9"/>
                                        </p:tgtEl>
                                        <p:attrNameLst>
                                          <p:attrName>ppt_x</p:attrName>
                                        </p:attrNameLst>
                                      </p:cBhvr>
                                      <p:tavLst>
                                        <p:tav tm="0">
                                          <p:val>
                                            <p:strVal val="#ppt_x"/>
                                          </p:val>
                                        </p:tav>
                                        <p:tav tm="100000">
                                          <p:val>
                                            <p:strVal val="#ppt_x"/>
                                          </p:val>
                                        </p:tav>
                                      </p:tavLst>
                                    </p:anim>
                                    <p:anim calcmode="lin" valueType="num">
                                      <p:cBhvr>
                                        <p:cTn id="5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16" presetClass="entr" presetSubtype="26" fill="hold" grpId="0" nodeType="click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barn(inHorizontal)">
                                      <p:cBhvr>
                                        <p:cTn id="58" dur="500"/>
                                        <p:tgtEl>
                                          <p:spTgt spid="14"/>
                                        </p:tgtEl>
                                      </p:cBhvr>
                                    </p:animEffect>
                                  </p:childTnLst>
                                </p:cTn>
                              </p:par>
                              <p:par>
                                <p:cTn id="59" presetID="16" presetClass="entr" presetSubtype="21" fill="hold" grpId="0" nodeType="withEffect">
                                  <p:stCondLst>
                                    <p:cond delay="0"/>
                                  </p:stCondLst>
                                  <p:childTnLst>
                                    <p:set>
                                      <p:cBhvr>
                                        <p:cTn id="60" dur="1" fill="hold">
                                          <p:stCondLst>
                                            <p:cond delay="0"/>
                                          </p:stCondLst>
                                        </p:cTn>
                                        <p:tgtEl>
                                          <p:spTgt spid="10"/>
                                        </p:tgtEl>
                                        <p:attrNameLst>
                                          <p:attrName>style.visibility</p:attrName>
                                        </p:attrNameLst>
                                      </p:cBhvr>
                                      <p:to>
                                        <p:strVal val="visible"/>
                                      </p:to>
                                    </p:set>
                                    <p:animEffect transition="in" filter="barn(inVertical)">
                                      <p:cBhvr>
                                        <p:cTn id="61" dur="500"/>
                                        <p:tgtEl>
                                          <p:spTgt spid="10"/>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6" fill="hold" grpId="0" nodeType="clickEffect">
                                  <p:stCondLst>
                                    <p:cond delay="0"/>
                                  </p:stCondLst>
                                  <p:childTnLst>
                                    <p:set>
                                      <p:cBhvr>
                                        <p:cTn id="65" dur="1" fill="hold">
                                          <p:stCondLst>
                                            <p:cond delay="0"/>
                                          </p:stCondLst>
                                        </p:cTn>
                                        <p:tgtEl>
                                          <p:spTgt spid="20"/>
                                        </p:tgtEl>
                                        <p:attrNameLst>
                                          <p:attrName>style.visibility</p:attrName>
                                        </p:attrNameLst>
                                      </p:cBhvr>
                                      <p:to>
                                        <p:strVal val="visible"/>
                                      </p:to>
                                    </p:set>
                                    <p:animEffect transition="in" filter="barn(inHorizontal)">
                                      <p:cBhvr>
                                        <p:cTn id="66" dur="500"/>
                                        <p:tgtEl>
                                          <p:spTgt spid="20"/>
                                        </p:tgtEl>
                                      </p:cBhvr>
                                    </p:animEffect>
                                  </p:childTnLst>
                                </p:cTn>
                              </p:par>
                              <p:par>
                                <p:cTn id="67" presetID="6" presetClass="entr" presetSubtype="16" fill="hold" grpId="0" nodeType="withEffect">
                                  <p:stCondLst>
                                    <p:cond delay="0"/>
                                  </p:stCondLst>
                                  <p:childTnLst>
                                    <p:set>
                                      <p:cBhvr>
                                        <p:cTn id="68" dur="1" fill="hold">
                                          <p:stCondLst>
                                            <p:cond delay="0"/>
                                          </p:stCondLst>
                                        </p:cTn>
                                        <p:tgtEl>
                                          <p:spTgt spid="13"/>
                                        </p:tgtEl>
                                        <p:attrNameLst>
                                          <p:attrName>style.visibility</p:attrName>
                                        </p:attrNameLst>
                                      </p:cBhvr>
                                      <p:to>
                                        <p:strVal val="visible"/>
                                      </p:to>
                                    </p:set>
                                    <p:animEffect transition="in" filter="circle(in)">
                                      <p:cBhvr>
                                        <p:cTn id="69" dur="2000"/>
                                        <p:tgtEl>
                                          <p:spTgt spid="13"/>
                                        </p:tgtEl>
                                      </p:cBhvr>
                                    </p:animEffect>
                                  </p:childTnLst>
                                </p:cTn>
                              </p:par>
                            </p:childTnLst>
                          </p:cTn>
                        </p:par>
                      </p:childTnLst>
                    </p:cTn>
                  </p:par>
                  <p:par>
                    <p:cTn id="70" fill="hold">
                      <p:stCondLst>
                        <p:cond delay="indefinite"/>
                      </p:stCondLst>
                      <p:childTnLst>
                        <p:par>
                          <p:cTn id="71" fill="hold">
                            <p:stCondLst>
                              <p:cond delay="0"/>
                            </p:stCondLst>
                            <p:childTnLst>
                              <p:par>
                                <p:cTn id="72" presetID="16" presetClass="entr" presetSubtype="26" fill="hold" grpId="0" nodeType="clickEffect">
                                  <p:stCondLst>
                                    <p:cond delay="0"/>
                                  </p:stCondLst>
                                  <p:childTnLst>
                                    <p:set>
                                      <p:cBhvr>
                                        <p:cTn id="73" dur="1" fill="hold">
                                          <p:stCondLst>
                                            <p:cond delay="0"/>
                                          </p:stCondLst>
                                        </p:cTn>
                                        <p:tgtEl>
                                          <p:spTgt spid="23"/>
                                        </p:tgtEl>
                                        <p:attrNameLst>
                                          <p:attrName>style.visibility</p:attrName>
                                        </p:attrNameLst>
                                      </p:cBhvr>
                                      <p:to>
                                        <p:strVal val="visible"/>
                                      </p:to>
                                    </p:set>
                                    <p:animEffect transition="in" filter="barn(inHorizontal)">
                                      <p:cBhvr>
                                        <p:cTn id="74" dur="500"/>
                                        <p:tgtEl>
                                          <p:spTgt spid="23"/>
                                        </p:tgtEl>
                                      </p:cBhvr>
                                    </p:animEffect>
                                  </p:childTnLst>
                                </p:cTn>
                              </p:par>
                              <p:par>
                                <p:cTn id="75" presetID="16" presetClass="entr" presetSubtype="21" fill="hold" grpId="0" nodeType="withEffect">
                                  <p:stCondLst>
                                    <p:cond delay="0"/>
                                  </p:stCondLst>
                                  <p:childTnLst>
                                    <p:set>
                                      <p:cBhvr>
                                        <p:cTn id="76" dur="1" fill="hold">
                                          <p:stCondLst>
                                            <p:cond delay="0"/>
                                          </p:stCondLst>
                                        </p:cTn>
                                        <p:tgtEl>
                                          <p:spTgt spid="15"/>
                                        </p:tgtEl>
                                        <p:attrNameLst>
                                          <p:attrName>style.visibility</p:attrName>
                                        </p:attrNameLst>
                                      </p:cBhvr>
                                      <p:to>
                                        <p:strVal val="visible"/>
                                      </p:to>
                                    </p:set>
                                    <p:animEffect transition="in" filter="barn(inVertical)">
                                      <p:cBhvr>
                                        <p:cTn id="7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9" grpId="0" animBg="1"/>
      <p:bldP spid="12" grpId="0" animBg="1"/>
      <p:bldP spid="14" grpId="0" animBg="1"/>
      <p:bldP spid="16" grpId="0" animBg="1"/>
      <p:bldP spid="18" grpId="0" animBg="1"/>
      <p:bldP spid="20" grpId="0" animBg="1"/>
      <p:bldP spid="23" grpId="0" animBg="1"/>
      <p:bldP spid="2" grpId="0"/>
      <p:bldP spid="3" grpId="0"/>
      <p:bldP spid="6" grpId="0"/>
      <p:bldP spid="10" grpId="0"/>
      <p:bldP spid="13" grpId="0"/>
      <p:bldP spid="1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ounded Rectangle 17">
            <a:extLst>
              <a:ext uri="{FF2B5EF4-FFF2-40B4-BE49-F238E27FC236}">
                <a16:creationId xmlns:a16="http://schemas.microsoft.com/office/drawing/2014/main" id="{686D9716-2AA0-4375-911E-020D855D5F28}"/>
              </a:ext>
            </a:extLst>
          </p:cNvPr>
          <p:cNvSpPr/>
          <p:nvPr/>
        </p:nvSpPr>
        <p:spPr>
          <a:xfrm>
            <a:off x="59006" y="2724317"/>
            <a:ext cx="2782876" cy="1327150"/>
          </a:xfrm>
          <a:prstGeom prst="roundRect">
            <a:avLst/>
          </a:prstGeom>
          <a:solidFill>
            <a:schemeClr val="accent1">
              <a:lumMod val="20000"/>
              <a:lumOff val="80000"/>
            </a:schemeClr>
          </a:solidFill>
          <a:ln w="12700" cap="flat" cmpd="sng" algn="ctr">
            <a:solidFill>
              <a:srgbClr val="4472C4"/>
            </a:solidFill>
            <a:prstDash val="solid"/>
            <a:miter lim="800000"/>
          </a:ln>
          <a:effectLst/>
        </p:spPr>
        <p:txBody>
          <a:bodyPr anchor="ctr"/>
          <a:lstStyle/>
          <a:p>
            <a:pPr algn="ctr" defTabSz="914400">
              <a:spcBef>
                <a:spcPct val="50000"/>
              </a:spcBef>
              <a:defRPr/>
            </a:pPr>
            <a:endParaRPr lang="en-US" altLang="en-US" sz="2600" kern="0" dirty="0">
              <a:solidFill>
                <a:srgbClr val="E43230"/>
              </a:solidFill>
              <a:latin typeface="Times New Roman" panose="02020603050405020304" pitchFamily="18" charset="0"/>
              <a:cs typeface="Times New Roman" panose="02020603050405020304" pitchFamily="18" charset="0"/>
            </a:endParaRPr>
          </a:p>
        </p:txBody>
      </p:sp>
      <p:sp>
        <p:nvSpPr>
          <p:cNvPr id="12" name="Rounded Rectangle 11"/>
          <p:cNvSpPr/>
          <p:nvPr/>
        </p:nvSpPr>
        <p:spPr>
          <a:xfrm>
            <a:off x="118545" y="-20350"/>
            <a:ext cx="2782877" cy="2077888"/>
          </a:xfrm>
          <a:prstGeom prst="roundRect">
            <a:avLst/>
          </a:prstGeom>
          <a:solidFill>
            <a:schemeClr val="accent3">
              <a:lumMod val="20000"/>
              <a:lumOff val="80000"/>
            </a:schemeClr>
          </a:solidFill>
          <a:ln w="12700" cap="flat" cmpd="sng" algn="ctr">
            <a:solidFill>
              <a:srgbClr val="4472C4"/>
            </a:solidFill>
            <a:prstDash val="solid"/>
            <a:miter lim="800000"/>
          </a:ln>
          <a:effectLst/>
        </p:spPr>
        <p:txBody>
          <a:bodyPr anchor="ctr"/>
          <a:lstStyle/>
          <a:p>
            <a:pPr defTabSz="914400">
              <a:spcBef>
                <a:spcPct val="50000"/>
              </a:spcBef>
              <a:defRPr/>
            </a:pPr>
            <a:endParaRPr lang="en-US" altLang="en-US" sz="2400" kern="0" dirty="0">
              <a:solidFill>
                <a:srgbClr val="0070C0"/>
              </a:solidFill>
              <a:latin typeface="Times New Roman" panose="02020603050405020304" pitchFamily="18" charset="0"/>
              <a:cs typeface="Times New Roman" panose="02020603050405020304" pitchFamily="18" charset="0"/>
            </a:endParaRPr>
          </a:p>
        </p:txBody>
      </p:sp>
      <p:sp>
        <p:nvSpPr>
          <p:cNvPr id="14" name="Rounded Rectangle 13"/>
          <p:cNvSpPr/>
          <p:nvPr/>
        </p:nvSpPr>
        <p:spPr>
          <a:xfrm>
            <a:off x="2958425" y="39986"/>
            <a:ext cx="8904505" cy="1714313"/>
          </a:xfrm>
          <a:prstGeom prst="roundRect">
            <a:avLst/>
          </a:prstGeom>
          <a:solidFill>
            <a:schemeClr val="accent3">
              <a:lumMod val="20000"/>
              <a:lumOff val="80000"/>
            </a:schemeClr>
          </a:solidFill>
          <a:ln w="12700" cap="flat" cmpd="sng" algn="ctr">
            <a:solidFill>
              <a:srgbClr val="4472C4"/>
            </a:solidFill>
            <a:prstDash val="solid"/>
            <a:miter lim="800000"/>
          </a:ln>
          <a:effectLst/>
        </p:spPr>
        <p:txBody>
          <a:bodyPr anchor="ctr"/>
          <a:lstStyle/>
          <a:p>
            <a:pPr algn="just" defTabSz="914400">
              <a:lnSpc>
                <a:spcPct val="70000"/>
              </a:lnSpc>
              <a:spcBef>
                <a:spcPct val="50000"/>
              </a:spcBef>
              <a:buFontTx/>
              <a:buChar char="-"/>
              <a:defRPr/>
            </a:pPr>
            <a:endParaRPr lang="en-US" altLang="en-US" sz="2600" kern="0" dirty="0">
              <a:solidFill>
                <a:schemeClr val="bg2">
                  <a:lumMod val="10000"/>
                </a:schemeClr>
              </a:solidFill>
              <a:latin typeface="Times New Roman" panose="02020603050405020304" pitchFamily="18" charset="0"/>
              <a:cs typeface="Times New Roman" panose="02020603050405020304" pitchFamily="18" charset="0"/>
            </a:endParaRPr>
          </a:p>
        </p:txBody>
      </p:sp>
      <p:sp>
        <p:nvSpPr>
          <p:cNvPr id="23" name="Rounded Rectangle 22"/>
          <p:cNvSpPr/>
          <p:nvPr/>
        </p:nvSpPr>
        <p:spPr>
          <a:xfrm>
            <a:off x="2965204" y="4225163"/>
            <a:ext cx="9106176" cy="1764662"/>
          </a:xfrm>
          <a:prstGeom prst="roundRect">
            <a:avLst/>
          </a:prstGeom>
          <a:solidFill>
            <a:schemeClr val="accent1">
              <a:lumMod val="20000"/>
              <a:lumOff val="80000"/>
            </a:schemeClr>
          </a:solidFill>
          <a:ln w="12700" cap="flat" cmpd="sng" algn="ctr">
            <a:solidFill>
              <a:srgbClr val="4472C4"/>
            </a:solidFill>
            <a:prstDash val="solid"/>
            <a:miter lim="800000"/>
          </a:ln>
          <a:effectLst/>
        </p:spPr>
        <p:txBody>
          <a:bodyPr anchor="ctr"/>
          <a:lstStyle/>
          <a:p>
            <a:pPr algn="ctr" defTabSz="914400">
              <a:spcBef>
                <a:spcPct val="50000"/>
              </a:spcBef>
              <a:defRPr/>
            </a:pPr>
            <a:endParaRPr lang="en-US" altLang="en-US" sz="2600" kern="0" dirty="0">
              <a:solidFill>
                <a:srgbClr val="E43230"/>
              </a:solidFill>
              <a:latin typeface="Times New Roman" panose="02020603050405020304" pitchFamily="18" charset="0"/>
              <a:cs typeface="Times New Roman" panose="02020603050405020304" pitchFamily="18" charset="0"/>
            </a:endParaRPr>
          </a:p>
        </p:txBody>
      </p:sp>
      <p:sp>
        <p:nvSpPr>
          <p:cNvPr id="2" name="Rectangle 1"/>
          <p:cNvSpPr/>
          <p:nvPr/>
        </p:nvSpPr>
        <p:spPr>
          <a:xfrm>
            <a:off x="175548" y="-45349"/>
            <a:ext cx="2725874" cy="1938992"/>
          </a:xfrm>
          <a:prstGeom prst="rect">
            <a:avLst/>
          </a:prstGeom>
        </p:spPr>
        <p:txBody>
          <a:bodyPr wrap="square">
            <a:spAutoFit/>
          </a:bodyPr>
          <a:lstStyle/>
          <a:p>
            <a:pPr lvl="0" algn="just" defTabSz="914400" fontAlgn="base">
              <a:spcBef>
                <a:spcPct val="0"/>
              </a:spcBef>
              <a:spcAft>
                <a:spcPct val="0"/>
              </a:spcAft>
            </a:pPr>
            <a:r>
              <a:rPr lang="en-US" altLang="en-US" sz="2400" i="1" dirty="0">
                <a:solidFill>
                  <a:srgbClr val="0000FF"/>
                </a:solidFill>
                <a:latin typeface="Times New Roman" panose="02020603050405020304" pitchFamily="18" charset="0"/>
                <a:cs typeface="Times New Roman" panose="02020603050405020304" pitchFamily="18" charset="0"/>
              </a:rPr>
              <a:t>- </a:t>
            </a:r>
            <a:r>
              <a:rPr lang="en-US" altLang="en-US" sz="2400" b="1" i="1" dirty="0" err="1">
                <a:solidFill>
                  <a:srgbClr val="0000FF"/>
                </a:solidFill>
                <a:latin typeface="Times New Roman" panose="02020603050405020304" pitchFamily="18" charset="0"/>
                <a:cs typeface="Times New Roman" panose="02020603050405020304" pitchFamily="18" charset="0"/>
              </a:rPr>
              <a:t>Gióng</a:t>
            </a:r>
            <a:r>
              <a:rPr lang="en-US" altLang="en-US" sz="2400" b="1" i="1" dirty="0">
                <a:solidFill>
                  <a:srgbClr val="0000FF"/>
                </a:solidFill>
                <a:latin typeface="Times New Roman" panose="02020603050405020304" pitchFamily="18" charset="0"/>
                <a:cs typeface="Times New Roman" panose="02020603050405020304" pitchFamily="18" charset="0"/>
              </a:rPr>
              <a:t> </a:t>
            </a:r>
            <a:r>
              <a:rPr lang="en-US" altLang="en-US" sz="2400" b="1" i="1" dirty="0" err="1">
                <a:solidFill>
                  <a:srgbClr val="0000FF"/>
                </a:solidFill>
                <a:latin typeface="Times New Roman" panose="02020603050405020304" pitchFamily="18" charset="0"/>
                <a:cs typeface="Times New Roman" panose="02020603050405020304" pitchFamily="18" charset="0"/>
              </a:rPr>
              <a:t>lớn</a:t>
            </a:r>
            <a:r>
              <a:rPr lang="en-US" altLang="en-US" sz="2400" b="1" i="1" dirty="0">
                <a:solidFill>
                  <a:srgbClr val="0000FF"/>
                </a:solidFill>
                <a:latin typeface="Times New Roman" panose="02020603050405020304" pitchFamily="18" charset="0"/>
                <a:cs typeface="Times New Roman" panose="02020603050405020304" pitchFamily="18" charset="0"/>
              </a:rPr>
              <a:t> </a:t>
            </a:r>
            <a:r>
              <a:rPr lang="en-US" altLang="en-US" sz="2400" b="1" i="1" dirty="0" err="1">
                <a:solidFill>
                  <a:srgbClr val="0000FF"/>
                </a:solidFill>
                <a:latin typeface="Times New Roman" panose="02020603050405020304" pitchFamily="18" charset="0"/>
                <a:cs typeface="Times New Roman" panose="02020603050405020304" pitchFamily="18" charset="0"/>
              </a:rPr>
              <a:t>nhanh</a:t>
            </a:r>
            <a:r>
              <a:rPr lang="en-US" altLang="en-US" sz="2400" b="1" i="1" dirty="0">
                <a:solidFill>
                  <a:srgbClr val="0000FF"/>
                </a:solidFill>
                <a:latin typeface="Times New Roman" panose="02020603050405020304" pitchFamily="18" charset="0"/>
                <a:cs typeface="Times New Roman" panose="02020603050405020304" pitchFamily="18" charset="0"/>
              </a:rPr>
              <a:t> </a:t>
            </a:r>
            <a:r>
              <a:rPr lang="en-US" altLang="en-US" sz="2400" b="1" i="1" dirty="0" err="1">
                <a:solidFill>
                  <a:srgbClr val="0000FF"/>
                </a:solidFill>
                <a:latin typeface="Times New Roman" panose="02020603050405020304" pitchFamily="18" charset="0"/>
                <a:cs typeface="Times New Roman" panose="02020603050405020304" pitchFamily="18" charset="0"/>
              </a:rPr>
              <a:t>như</a:t>
            </a:r>
            <a:r>
              <a:rPr lang="en-US" altLang="en-US" sz="2400" b="1" i="1" dirty="0">
                <a:solidFill>
                  <a:srgbClr val="0000FF"/>
                </a:solidFill>
                <a:latin typeface="Times New Roman" panose="02020603050405020304" pitchFamily="18" charset="0"/>
                <a:cs typeface="Times New Roman" panose="02020603050405020304" pitchFamily="18" charset="0"/>
              </a:rPr>
              <a:t> </a:t>
            </a:r>
            <a:r>
              <a:rPr lang="en-US" altLang="en-US" sz="2400" b="1" i="1" dirty="0" err="1">
                <a:solidFill>
                  <a:srgbClr val="0000FF"/>
                </a:solidFill>
                <a:latin typeface="Times New Roman" panose="02020603050405020304" pitchFamily="18" charset="0"/>
                <a:cs typeface="Times New Roman" panose="02020603050405020304" pitchFamily="18" charset="0"/>
              </a:rPr>
              <a:t>thổi</a:t>
            </a:r>
            <a:r>
              <a:rPr lang="en-US" altLang="en-US" sz="2400" b="1" i="1" dirty="0">
                <a:solidFill>
                  <a:srgbClr val="0000FF"/>
                </a:solidFill>
                <a:latin typeface="Times New Roman" panose="02020603050405020304" pitchFamily="18" charset="0"/>
                <a:cs typeface="Times New Roman" panose="02020603050405020304" pitchFamily="18" charset="0"/>
              </a:rPr>
              <a:t>: </a:t>
            </a:r>
            <a:r>
              <a:rPr lang="en-US" altLang="en-US" sz="2400" b="1" i="1" dirty="0" err="1">
                <a:solidFill>
                  <a:srgbClr val="0000FF"/>
                </a:solidFill>
                <a:latin typeface="Times New Roman" panose="02020603050405020304" pitchFamily="18" charset="0"/>
                <a:cs typeface="Times New Roman" panose="02020603050405020304" pitchFamily="18" charset="0"/>
              </a:rPr>
              <a:t>cơm</a:t>
            </a:r>
            <a:r>
              <a:rPr lang="en-US" altLang="en-US" sz="2400" b="1" i="1" dirty="0">
                <a:solidFill>
                  <a:srgbClr val="0000FF"/>
                </a:solidFill>
                <a:latin typeface="Times New Roman" panose="02020603050405020304" pitchFamily="18" charset="0"/>
                <a:cs typeface="Times New Roman" panose="02020603050405020304" pitchFamily="18" charset="0"/>
              </a:rPr>
              <a:t> </a:t>
            </a:r>
            <a:r>
              <a:rPr lang="en-US" altLang="en-US" sz="2400" b="1" i="1" dirty="0" err="1">
                <a:solidFill>
                  <a:srgbClr val="0000FF"/>
                </a:solidFill>
                <a:latin typeface="Times New Roman" panose="02020603050405020304" pitchFamily="18" charset="0"/>
                <a:cs typeface="Times New Roman" panose="02020603050405020304" pitchFamily="18" charset="0"/>
              </a:rPr>
              <a:t>ăn</a:t>
            </a:r>
            <a:r>
              <a:rPr lang="en-US" altLang="en-US" sz="2400" b="1" i="1" dirty="0">
                <a:solidFill>
                  <a:srgbClr val="0000FF"/>
                </a:solidFill>
                <a:latin typeface="Times New Roman" panose="02020603050405020304" pitchFamily="18" charset="0"/>
                <a:cs typeface="Times New Roman" panose="02020603050405020304" pitchFamily="18" charset="0"/>
              </a:rPr>
              <a:t> </a:t>
            </a:r>
            <a:r>
              <a:rPr lang="en-US" altLang="en-US" sz="2400" b="1" i="1" dirty="0" err="1">
                <a:solidFill>
                  <a:srgbClr val="0000FF"/>
                </a:solidFill>
                <a:latin typeface="Times New Roman" panose="02020603050405020304" pitchFamily="18" charset="0"/>
                <a:cs typeface="Times New Roman" panose="02020603050405020304" pitchFamily="18" charset="0"/>
              </a:rPr>
              <a:t>mấy</a:t>
            </a:r>
            <a:r>
              <a:rPr lang="en-US" altLang="en-US" sz="2400" b="1" i="1" dirty="0">
                <a:solidFill>
                  <a:srgbClr val="0000FF"/>
                </a:solidFill>
                <a:latin typeface="Times New Roman" panose="02020603050405020304" pitchFamily="18" charset="0"/>
                <a:cs typeface="Times New Roman" panose="02020603050405020304" pitchFamily="18" charset="0"/>
              </a:rPr>
              <a:t> </a:t>
            </a:r>
            <a:r>
              <a:rPr lang="en-US" altLang="en-US" sz="2400" b="1" i="1" dirty="0" err="1">
                <a:solidFill>
                  <a:srgbClr val="0000FF"/>
                </a:solidFill>
                <a:latin typeface="Times New Roman" panose="02020603050405020304" pitchFamily="18" charset="0"/>
                <a:cs typeface="Times New Roman" panose="02020603050405020304" pitchFamily="18" charset="0"/>
              </a:rPr>
              <a:t>cũng</a:t>
            </a:r>
            <a:r>
              <a:rPr lang="en-US" altLang="en-US" sz="2400" b="1" i="1" dirty="0">
                <a:solidFill>
                  <a:srgbClr val="0000FF"/>
                </a:solidFill>
                <a:latin typeface="Times New Roman" panose="02020603050405020304" pitchFamily="18" charset="0"/>
                <a:cs typeface="Times New Roman" panose="02020603050405020304" pitchFamily="18" charset="0"/>
              </a:rPr>
              <a:t> </a:t>
            </a:r>
            <a:r>
              <a:rPr lang="en-US" altLang="en-US" sz="2400" b="1" i="1" dirty="0" err="1">
                <a:solidFill>
                  <a:srgbClr val="0000FF"/>
                </a:solidFill>
                <a:latin typeface="Times New Roman" panose="02020603050405020304" pitchFamily="18" charset="0"/>
                <a:cs typeface="Times New Roman" panose="02020603050405020304" pitchFamily="18" charset="0"/>
              </a:rPr>
              <a:t>không</a:t>
            </a:r>
            <a:r>
              <a:rPr lang="en-US" altLang="en-US" sz="2400" b="1" i="1" dirty="0">
                <a:solidFill>
                  <a:srgbClr val="0000FF"/>
                </a:solidFill>
                <a:latin typeface="Times New Roman" panose="02020603050405020304" pitchFamily="18" charset="0"/>
                <a:cs typeface="Times New Roman" panose="02020603050405020304" pitchFamily="18" charset="0"/>
              </a:rPr>
              <a:t> no, </a:t>
            </a:r>
            <a:r>
              <a:rPr lang="en-US" altLang="en-US" sz="2400" b="1" i="1" dirty="0" err="1">
                <a:solidFill>
                  <a:srgbClr val="0000FF"/>
                </a:solidFill>
                <a:latin typeface="Times New Roman" panose="02020603050405020304" pitchFamily="18" charset="0"/>
                <a:cs typeface="Times New Roman" panose="02020603050405020304" pitchFamily="18" charset="0"/>
              </a:rPr>
              <a:t>áo</a:t>
            </a:r>
            <a:r>
              <a:rPr lang="en-US" altLang="en-US" sz="2400" b="1" i="1" dirty="0">
                <a:solidFill>
                  <a:srgbClr val="0000FF"/>
                </a:solidFill>
                <a:latin typeface="Times New Roman" panose="02020603050405020304" pitchFamily="18" charset="0"/>
                <a:cs typeface="Times New Roman" panose="02020603050405020304" pitchFamily="18" charset="0"/>
              </a:rPr>
              <a:t> </a:t>
            </a:r>
            <a:r>
              <a:rPr lang="en-US" altLang="en-US" sz="2400" b="1" i="1" dirty="0" err="1">
                <a:solidFill>
                  <a:srgbClr val="0000FF"/>
                </a:solidFill>
                <a:latin typeface="Times New Roman" panose="02020603050405020304" pitchFamily="18" charset="0"/>
                <a:cs typeface="Times New Roman" panose="02020603050405020304" pitchFamily="18" charset="0"/>
              </a:rPr>
              <a:t>vừa</a:t>
            </a:r>
            <a:r>
              <a:rPr lang="en-US" altLang="en-US" sz="2400" b="1" i="1" dirty="0">
                <a:solidFill>
                  <a:srgbClr val="0000FF"/>
                </a:solidFill>
                <a:latin typeface="Times New Roman" panose="02020603050405020304" pitchFamily="18" charset="0"/>
                <a:cs typeface="Times New Roman" panose="02020603050405020304" pitchFamily="18" charset="0"/>
              </a:rPr>
              <a:t> </a:t>
            </a:r>
            <a:r>
              <a:rPr lang="en-US" altLang="en-US" sz="2400" b="1" i="1" dirty="0" err="1">
                <a:solidFill>
                  <a:srgbClr val="0000FF"/>
                </a:solidFill>
                <a:latin typeface="Times New Roman" panose="02020603050405020304" pitchFamily="18" charset="0"/>
                <a:cs typeface="Times New Roman" panose="02020603050405020304" pitchFamily="18" charset="0"/>
              </a:rPr>
              <a:t>mặc</a:t>
            </a:r>
            <a:r>
              <a:rPr lang="en-US" altLang="en-US" sz="2400" b="1" i="1" dirty="0">
                <a:solidFill>
                  <a:srgbClr val="0000FF"/>
                </a:solidFill>
                <a:latin typeface="Times New Roman" panose="02020603050405020304" pitchFamily="18" charset="0"/>
                <a:cs typeface="Times New Roman" panose="02020603050405020304" pitchFamily="18" charset="0"/>
              </a:rPr>
              <a:t> </a:t>
            </a:r>
            <a:r>
              <a:rPr lang="en-US" altLang="en-US" sz="2400" b="1" i="1" dirty="0" err="1">
                <a:solidFill>
                  <a:srgbClr val="0000FF"/>
                </a:solidFill>
                <a:latin typeface="Times New Roman" panose="02020603050405020304" pitchFamily="18" charset="0"/>
                <a:cs typeface="Times New Roman" panose="02020603050405020304" pitchFamily="18" charset="0"/>
              </a:rPr>
              <a:t>đã</a:t>
            </a:r>
            <a:r>
              <a:rPr lang="en-US" altLang="en-US" sz="2400" b="1" i="1" dirty="0">
                <a:solidFill>
                  <a:srgbClr val="0000FF"/>
                </a:solidFill>
                <a:latin typeface="Times New Roman" panose="02020603050405020304" pitchFamily="18" charset="0"/>
                <a:cs typeface="Times New Roman" panose="02020603050405020304" pitchFamily="18" charset="0"/>
              </a:rPr>
              <a:t> </a:t>
            </a:r>
            <a:r>
              <a:rPr lang="en-US" altLang="en-US" sz="2400" b="1" i="1" dirty="0" err="1">
                <a:solidFill>
                  <a:srgbClr val="0000FF"/>
                </a:solidFill>
                <a:latin typeface="Times New Roman" panose="02020603050405020304" pitchFamily="18" charset="0"/>
                <a:cs typeface="Times New Roman" panose="02020603050405020304" pitchFamily="18" charset="0"/>
              </a:rPr>
              <a:t>căng</a:t>
            </a:r>
            <a:r>
              <a:rPr lang="en-US" altLang="en-US" sz="2400" b="1" i="1" dirty="0">
                <a:solidFill>
                  <a:srgbClr val="0000FF"/>
                </a:solidFill>
                <a:latin typeface="Times New Roman" panose="02020603050405020304" pitchFamily="18" charset="0"/>
                <a:cs typeface="Times New Roman" panose="02020603050405020304" pitchFamily="18" charset="0"/>
              </a:rPr>
              <a:t> </a:t>
            </a:r>
            <a:r>
              <a:rPr lang="en-US" altLang="en-US" sz="2400" b="1" i="1" dirty="0" err="1">
                <a:solidFill>
                  <a:srgbClr val="0000FF"/>
                </a:solidFill>
                <a:latin typeface="Times New Roman" panose="02020603050405020304" pitchFamily="18" charset="0"/>
                <a:cs typeface="Times New Roman" panose="02020603050405020304" pitchFamily="18" charset="0"/>
              </a:rPr>
              <a:t>đứt</a:t>
            </a:r>
            <a:r>
              <a:rPr lang="en-US" altLang="en-US" sz="2400" b="1" i="1" dirty="0">
                <a:solidFill>
                  <a:srgbClr val="0000FF"/>
                </a:solidFill>
                <a:latin typeface="Times New Roman" panose="02020603050405020304" pitchFamily="18" charset="0"/>
                <a:cs typeface="Times New Roman" panose="02020603050405020304" pitchFamily="18" charset="0"/>
              </a:rPr>
              <a:t> </a:t>
            </a:r>
            <a:r>
              <a:rPr lang="en-US" altLang="en-US" sz="2400" b="1" i="1" dirty="0" err="1">
                <a:solidFill>
                  <a:srgbClr val="0000FF"/>
                </a:solidFill>
                <a:latin typeface="Times New Roman" panose="02020603050405020304" pitchFamily="18" charset="0"/>
                <a:cs typeface="Times New Roman" panose="02020603050405020304" pitchFamily="18" charset="0"/>
              </a:rPr>
              <a:t>chỉ</a:t>
            </a:r>
            <a:r>
              <a:rPr lang="en-US" altLang="en-US" sz="2400" b="1" i="1" dirty="0">
                <a:solidFill>
                  <a:srgbClr val="0000FF"/>
                </a:solidFill>
                <a:latin typeface="Times New Roman" panose="02020603050405020304" pitchFamily="18" charset="0"/>
                <a:cs typeface="Times New Roman" panose="02020603050405020304" pitchFamily="18" charset="0"/>
              </a:rPr>
              <a:t>. </a:t>
            </a:r>
          </a:p>
        </p:txBody>
      </p:sp>
      <p:sp>
        <p:nvSpPr>
          <p:cNvPr id="3" name="Rectangle 2"/>
          <p:cNvSpPr/>
          <p:nvPr/>
        </p:nvSpPr>
        <p:spPr>
          <a:xfrm>
            <a:off x="147047" y="4931564"/>
            <a:ext cx="2471871" cy="1138773"/>
          </a:xfrm>
          <a:prstGeom prst="rect">
            <a:avLst/>
          </a:prstGeom>
        </p:spPr>
        <p:txBody>
          <a:bodyPr wrap="square">
            <a:spAutoFit/>
          </a:bodyPr>
          <a:lstStyle/>
          <a:p>
            <a:pPr lvl="0" algn="just" defTabSz="914400" fontAlgn="base">
              <a:spcBef>
                <a:spcPct val="0"/>
              </a:spcBef>
              <a:spcAft>
                <a:spcPct val="0"/>
              </a:spcAft>
            </a:pPr>
            <a:r>
              <a:rPr lang="en-US" altLang="en-US" sz="2400" b="1" i="1" dirty="0">
                <a:solidFill>
                  <a:srgbClr val="0000FF"/>
                </a:solidFill>
                <a:latin typeface="Times New Roman" panose="02020603050405020304" pitchFamily="18" charset="0"/>
                <a:cs typeface="Times New Roman" panose="02020603050405020304" pitchFamily="18" charset="0"/>
              </a:rPr>
              <a:t>- </a:t>
            </a:r>
            <a:r>
              <a:rPr lang="en-US" altLang="en-US" sz="2400" b="1" i="1" dirty="0" err="1">
                <a:solidFill>
                  <a:srgbClr val="0000FF"/>
                </a:solidFill>
                <a:latin typeface="Times New Roman" panose="02020603050405020304" pitchFamily="18" charset="0"/>
                <a:cs typeface="Times New Roman" panose="02020603050405020304" pitchFamily="18" charset="0"/>
              </a:rPr>
              <a:t>Vươn</a:t>
            </a:r>
            <a:r>
              <a:rPr lang="en-US" altLang="en-US" sz="2400" b="1" i="1" dirty="0">
                <a:solidFill>
                  <a:srgbClr val="0000FF"/>
                </a:solidFill>
                <a:latin typeface="Times New Roman" panose="02020603050405020304" pitchFamily="18" charset="0"/>
                <a:cs typeface="Times New Roman" panose="02020603050405020304" pitchFamily="18" charset="0"/>
              </a:rPr>
              <a:t> </a:t>
            </a:r>
            <a:r>
              <a:rPr lang="en-US" altLang="en-US" sz="2400" b="1" i="1" dirty="0" err="1">
                <a:solidFill>
                  <a:srgbClr val="0000FF"/>
                </a:solidFill>
                <a:latin typeface="Times New Roman" panose="02020603050405020304" pitchFamily="18" charset="0"/>
                <a:cs typeface="Times New Roman" panose="02020603050405020304" pitchFamily="18" charset="0"/>
              </a:rPr>
              <a:t>vai</a:t>
            </a:r>
            <a:r>
              <a:rPr lang="en-US" altLang="en-US" sz="2400" b="1" i="1" dirty="0">
                <a:solidFill>
                  <a:srgbClr val="0000FF"/>
                </a:solidFill>
                <a:latin typeface="Times New Roman" panose="02020603050405020304" pitchFamily="18" charset="0"/>
                <a:cs typeface="Times New Roman" panose="02020603050405020304" pitchFamily="18" charset="0"/>
              </a:rPr>
              <a:t> </a:t>
            </a:r>
            <a:r>
              <a:rPr lang="en-US" altLang="en-US" sz="2400" b="1" i="1" dirty="0" err="1">
                <a:solidFill>
                  <a:srgbClr val="0000FF"/>
                </a:solidFill>
                <a:latin typeface="Times New Roman" panose="02020603050405020304" pitchFamily="18" charset="0"/>
                <a:cs typeface="Times New Roman" panose="02020603050405020304" pitchFamily="18" charset="0"/>
              </a:rPr>
              <a:t>thành</a:t>
            </a:r>
            <a:r>
              <a:rPr lang="en-US" altLang="en-US" sz="2400" b="1" i="1" dirty="0">
                <a:solidFill>
                  <a:srgbClr val="0000FF"/>
                </a:solidFill>
                <a:latin typeface="Times New Roman" panose="02020603050405020304" pitchFamily="18" charset="0"/>
                <a:cs typeface="Times New Roman" panose="02020603050405020304" pitchFamily="18" charset="0"/>
              </a:rPr>
              <a:t> </a:t>
            </a:r>
            <a:r>
              <a:rPr lang="en-US" altLang="en-US" sz="2400" b="1" i="1" dirty="0" err="1">
                <a:solidFill>
                  <a:srgbClr val="0000FF"/>
                </a:solidFill>
                <a:latin typeface="Times New Roman" panose="02020603050405020304" pitchFamily="18" charset="0"/>
                <a:cs typeface="Times New Roman" panose="02020603050405020304" pitchFamily="18" charset="0"/>
              </a:rPr>
              <a:t>tráng</a:t>
            </a:r>
            <a:r>
              <a:rPr lang="en-US" altLang="en-US" sz="2400" b="1" i="1" dirty="0">
                <a:solidFill>
                  <a:srgbClr val="0000FF"/>
                </a:solidFill>
                <a:latin typeface="Times New Roman" panose="02020603050405020304" pitchFamily="18" charset="0"/>
                <a:cs typeface="Times New Roman" panose="02020603050405020304" pitchFamily="18" charset="0"/>
              </a:rPr>
              <a:t> </a:t>
            </a:r>
            <a:r>
              <a:rPr lang="en-US" altLang="en-US" sz="2400" b="1" i="1" dirty="0" err="1">
                <a:solidFill>
                  <a:srgbClr val="0000FF"/>
                </a:solidFill>
                <a:latin typeface="Times New Roman" panose="02020603050405020304" pitchFamily="18" charset="0"/>
                <a:cs typeface="Times New Roman" panose="02020603050405020304" pitchFamily="18" charset="0"/>
              </a:rPr>
              <a:t>sĩ</a:t>
            </a:r>
            <a:r>
              <a:rPr lang="en-US" altLang="en-US" sz="2400" b="1" i="1" dirty="0">
                <a:solidFill>
                  <a:srgbClr val="0000FF"/>
                </a:solidFill>
                <a:latin typeface="Times New Roman" panose="02020603050405020304" pitchFamily="18" charset="0"/>
                <a:cs typeface="Times New Roman" panose="02020603050405020304" pitchFamily="18" charset="0"/>
              </a:rPr>
              <a:t>.</a:t>
            </a:r>
          </a:p>
          <a:p>
            <a:pPr lvl="0" defTabSz="914400" fontAlgn="base">
              <a:spcBef>
                <a:spcPct val="0"/>
              </a:spcBef>
              <a:spcAft>
                <a:spcPct val="0"/>
              </a:spcAft>
            </a:pPr>
            <a:r>
              <a:rPr lang="en-US" altLang="en-US" sz="2000" b="1" i="1" dirty="0">
                <a:solidFill>
                  <a:srgbClr val="FFFF66"/>
                </a:solidFill>
                <a:latin typeface="Arial" panose="020B0604020202020204" pitchFamily="34" charset="0"/>
                <a:cs typeface="Arial" panose="020B0604020202020204" pitchFamily="34" charset="0"/>
              </a:rPr>
              <a:t>  </a:t>
            </a:r>
          </a:p>
        </p:txBody>
      </p:sp>
      <p:sp>
        <p:nvSpPr>
          <p:cNvPr id="6" name="Rectangle 5"/>
          <p:cNvSpPr/>
          <p:nvPr/>
        </p:nvSpPr>
        <p:spPr>
          <a:xfrm>
            <a:off x="178884" y="2919335"/>
            <a:ext cx="2569438" cy="830997"/>
          </a:xfrm>
          <a:prstGeom prst="rect">
            <a:avLst/>
          </a:prstGeom>
        </p:spPr>
        <p:txBody>
          <a:bodyPr wrap="square">
            <a:spAutoFit/>
          </a:bodyPr>
          <a:lstStyle/>
          <a:p>
            <a:pPr lvl="0" defTabSz="914400" fontAlgn="base">
              <a:spcBef>
                <a:spcPct val="0"/>
              </a:spcBef>
              <a:spcAft>
                <a:spcPct val="0"/>
              </a:spcAft>
            </a:pPr>
            <a:r>
              <a:rPr lang="en-US" altLang="en-US" sz="2400" b="1" i="1" dirty="0">
                <a:solidFill>
                  <a:srgbClr val="0000FF"/>
                </a:solidFill>
                <a:latin typeface="Times New Roman" panose="02020603050405020304" pitchFamily="18" charset="0"/>
                <a:cs typeface="Times New Roman" panose="02020603050405020304" pitchFamily="18" charset="0"/>
              </a:rPr>
              <a:t>- </a:t>
            </a:r>
            <a:r>
              <a:rPr lang="en-US" altLang="en-US" sz="2400" b="1" i="1" dirty="0" err="1">
                <a:solidFill>
                  <a:srgbClr val="0000FF"/>
                </a:solidFill>
                <a:latin typeface="Times New Roman" panose="02020603050405020304" pitchFamily="18" charset="0"/>
                <a:cs typeface="Times New Roman" panose="02020603050405020304" pitchFamily="18" charset="0"/>
              </a:rPr>
              <a:t>Bà</a:t>
            </a:r>
            <a:r>
              <a:rPr lang="en-US" altLang="en-US" sz="2400" b="1" i="1" dirty="0">
                <a:solidFill>
                  <a:srgbClr val="0000FF"/>
                </a:solidFill>
                <a:latin typeface="Times New Roman" panose="02020603050405020304" pitchFamily="18" charset="0"/>
                <a:cs typeface="Times New Roman" panose="02020603050405020304" pitchFamily="18" charset="0"/>
              </a:rPr>
              <a:t> con </a:t>
            </a:r>
            <a:r>
              <a:rPr lang="en-US" altLang="en-US" sz="2400" b="1" i="1" dirty="0" err="1">
                <a:solidFill>
                  <a:srgbClr val="0000FF"/>
                </a:solidFill>
                <a:latin typeface="Times New Roman" panose="02020603050405020304" pitchFamily="18" charset="0"/>
                <a:cs typeface="Times New Roman" panose="02020603050405020304" pitchFamily="18" charset="0"/>
              </a:rPr>
              <a:t>góp</a:t>
            </a:r>
            <a:r>
              <a:rPr lang="en-US" altLang="en-US" sz="2400" b="1" i="1" dirty="0">
                <a:solidFill>
                  <a:srgbClr val="0000FF"/>
                </a:solidFill>
                <a:latin typeface="Times New Roman" panose="02020603050405020304" pitchFamily="18" charset="0"/>
                <a:cs typeface="Times New Roman" panose="02020603050405020304" pitchFamily="18" charset="0"/>
              </a:rPr>
              <a:t> </a:t>
            </a:r>
            <a:r>
              <a:rPr lang="en-US" altLang="en-US" sz="2400" b="1" i="1" dirty="0" err="1">
                <a:solidFill>
                  <a:srgbClr val="0000FF"/>
                </a:solidFill>
                <a:latin typeface="Times New Roman" panose="02020603050405020304" pitchFamily="18" charset="0"/>
                <a:cs typeface="Times New Roman" panose="02020603050405020304" pitchFamily="18" charset="0"/>
              </a:rPr>
              <a:t>gạo</a:t>
            </a:r>
            <a:r>
              <a:rPr lang="en-US" altLang="en-US" sz="2400" b="1" i="1" dirty="0">
                <a:solidFill>
                  <a:srgbClr val="0000FF"/>
                </a:solidFill>
                <a:latin typeface="Times New Roman" panose="02020603050405020304" pitchFamily="18" charset="0"/>
                <a:cs typeface="Times New Roman" panose="02020603050405020304" pitchFamily="18" charset="0"/>
              </a:rPr>
              <a:t> </a:t>
            </a:r>
            <a:r>
              <a:rPr lang="en-US" altLang="en-US" sz="2400" b="1" i="1" dirty="0" err="1">
                <a:solidFill>
                  <a:srgbClr val="0000FF"/>
                </a:solidFill>
                <a:latin typeface="Times New Roman" panose="02020603050405020304" pitchFamily="18" charset="0"/>
                <a:cs typeface="Times New Roman" panose="02020603050405020304" pitchFamily="18" charset="0"/>
              </a:rPr>
              <a:t>nuôi</a:t>
            </a:r>
            <a:r>
              <a:rPr lang="en-US" altLang="en-US" sz="2400" b="1" i="1" dirty="0">
                <a:solidFill>
                  <a:srgbClr val="0000FF"/>
                </a:solidFill>
                <a:latin typeface="Times New Roman" panose="02020603050405020304" pitchFamily="18" charset="0"/>
                <a:cs typeface="Times New Roman" panose="02020603050405020304" pitchFamily="18" charset="0"/>
              </a:rPr>
              <a:t> </a:t>
            </a:r>
            <a:r>
              <a:rPr lang="en-US" altLang="en-US" sz="2400" b="1" i="1" dirty="0" err="1">
                <a:solidFill>
                  <a:srgbClr val="0000FF"/>
                </a:solidFill>
                <a:latin typeface="Times New Roman" panose="02020603050405020304" pitchFamily="18" charset="0"/>
                <a:cs typeface="Times New Roman" panose="02020603050405020304" pitchFamily="18" charset="0"/>
              </a:rPr>
              <a:t>chú</a:t>
            </a:r>
            <a:r>
              <a:rPr lang="en-US" altLang="en-US" sz="2400" b="1" i="1" dirty="0">
                <a:solidFill>
                  <a:srgbClr val="0000FF"/>
                </a:solidFill>
                <a:latin typeface="Times New Roman" panose="02020603050405020304" pitchFamily="18" charset="0"/>
                <a:cs typeface="Times New Roman" panose="02020603050405020304" pitchFamily="18" charset="0"/>
              </a:rPr>
              <a:t> </a:t>
            </a:r>
            <a:r>
              <a:rPr lang="en-US" altLang="en-US" sz="2400" b="1" i="1" dirty="0" err="1">
                <a:solidFill>
                  <a:srgbClr val="0000FF"/>
                </a:solidFill>
                <a:latin typeface="Times New Roman" panose="02020603050405020304" pitchFamily="18" charset="0"/>
                <a:cs typeface="Times New Roman" panose="02020603050405020304" pitchFamily="18" charset="0"/>
              </a:rPr>
              <a:t>bé</a:t>
            </a:r>
            <a:r>
              <a:rPr lang="en-US" altLang="en-US" sz="2400" b="1" i="1" dirty="0">
                <a:solidFill>
                  <a:srgbClr val="0000FF"/>
                </a:solidFill>
                <a:latin typeface="Times New Roman" panose="02020603050405020304" pitchFamily="18" charset="0"/>
                <a:cs typeface="Times New Roman" panose="02020603050405020304" pitchFamily="18" charset="0"/>
              </a:rPr>
              <a:t>. </a:t>
            </a:r>
          </a:p>
        </p:txBody>
      </p:sp>
      <p:sp>
        <p:nvSpPr>
          <p:cNvPr id="10" name="Rectangle 9"/>
          <p:cNvSpPr/>
          <p:nvPr/>
        </p:nvSpPr>
        <p:spPr>
          <a:xfrm>
            <a:off x="3117402" y="200123"/>
            <a:ext cx="8690053" cy="1569660"/>
          </a:xfrm>
          <a:prstGeom prst="rect">
            <a:avLst/>
          </a:prstGeom>
        </p:spPr>
        <p:txBody>
          <a:bodyPr wrap="square">
            <a:spAutoFit/>
          </a:bodyPr>
          <a:lstStyle/>
          <a:p>
            <a:r>
              <a:rPr lang="en-US" sz="2400" dirty="0">
                <a:solidFill>
                  <a:schemeClr val="bg2">
                    <a:lumMod val="10000"/>
                  </a:schemeClr>
                </a:solidFill>
                <a:latin typeface="Times New Roman" panose="02020603050405020304" pitchFamily="18" charset="0"/>
                <a:ea typeface="Times New Roman" panose="02020603050405020304" pitchFamily="18" charset="0"/>
              </a:rPr>
              <a:t>- </a:t>
            </a:r>
            <a:r>
              <a:rPr lang="en-US" sz="2400" dirty="0" err="1">
                <a:solidFill>
                  <a:schemeClr val="bg2">
                    <a:lumMod val="10000"/>
                  </a:schemeClr>
                </a:solidFill>
                <a:latin typeface="Times New Roman" panose="02020603050405020304" pitchFamily="18" charset="0"/>
                <a:ea typeface="Times New Roman" panose="02020603050405020304" pitchFamily="18" charset="0"/>
              </a:rPr>
              <a:t>Lớn</a:t>
            </a:r>
            <a:r>
              <a:rPr lang="en-US" sz="2400" dirty="0">
                <a:solidFill>
                  <a:schemeClr val="bg2">
                    <a:lumMod val="10000"/>
                  </a:schemeClr>
                </a:solidFill>
                <a:latin typeface="Times New Roman" panose="02020603050405020304" pitchFamily="18" charset="0"/>
                <a:ea typeface="Times New Roman" panose="02020603050405020304" pitchFamily="18" charset="0"/>
              </a:rPr>
              <a:t> </a:t>
            </a:r>
            <a:r>
              <a:rPr lang="en-US" sz="2400" dirty="0" err="1">
                <a:solidFill>
                  <a:schemeClr val="bg2">
                    <a:lumMod val="10000"/>
                  </a:schemeClr>
                </a:solidFill>
                <a:latin typeface="Times New Roman" panose="02020603050405020304" pitchFamily="18" charset="0"/>
                <a:ea typeface="Times New Roman" panose="02020603050405020304" pitchFamily="18" charset="0"/>
              </a:rPr>
              <a:t>nhanh</a:t>
            </a:r>
            <a:r>
              <a:rPr lang="en-US" sz="2400" dirty="0">
                <a:solidFill>
                  <a:schemeClr val="bg2">
                    <a:lumMod val="10000"/>
                  </a:schemeClr>
                </a:solidFill>
                <a:latin typeface="Times New Roman" panose="02020603050405020304" pitchFamily="18" charset="0"/>
                <a:ea typeface="Times New Roman" panose="02020603050405020304" pitchFamily="18" charset="0"/>
              </a:rPr>
              <a:t> </a:t>
            </a:r>
            <a:r>
              <a:rPr lang="en-US" sz="2400" dirty="0" err="1">
                <a:solidFill>
                  <a:schemeClr val="bg2">
                    <a:lumMod val="10000"/>
                  </a:schemeClr>
                </a:solidFill>
                <a:latin typeface="Times New Roman" panose="02020603050405020304" pitchFamily="18" charset="0"/>
                <a:ea typeface="Times New Roman" panose="02020603050405020304" pitchFamily="18" charset="0"/>
              </a:rPr>
              <a:t>một</a:t>
            </a:r>
            <a:r>
              <a:rPr lang="en-US" sz="2400" dirty="0">
                <a:solidFill>
                  <a:schemeClr val="bg2">
                    <a:lumMod val="10000"/>
                  </a:schemeClr>
                </a:solidFill>
                <a:latin typeface="Times New Roman" panose="02020603050405020304" pitchFamily="18" charset="0"/>
                <a:ea typeface="Times New Roman" panose="02020603050405020304" pitchFamily="18" charset="0"/>
              </a:rPr>
              <a:t> </a:t>
            </a:r>
            <a:r>
              <a:rPr lang="en-US" sz="2400" dirty="0" err="1">
                <a:solidFill>
                  <a:schemeClr val="bg2">
                    <a:lumMod val="10000"/>
                  </a:schemeClr>
                </a:solidFill>
                <a:latin typeface="Times New Roman" panose="02020603050405020304" pitchFamily="18" charset="0"/>
                <a:ea typeface="Times New Roman" panose="02020603050405020304" pitchFamily="18" charset="0"/>
              </a:rPr>
              <a:t>cách</a:t>
            </a:r>
            <a:r>
              <a:rPr lang="en-US" sz="2400" dirty="0">
                <a:solidFill>
                  <a:schemeClr val="bg2">
                    <a:lumMod val="10000"/>
                  </a:schemeClr>
                </a:solidFill>
                <a:latin typeface="Times New Roman" panose="02020603050405020304" pitchFamily="18" charset="0"/>
                <a:ea typeface="Times New Roman" panose="02020603050405020304" pitchFamily="18" charset="0"/>
              </a:rPr>
              <a:t> </a:t>
            </a:r>
            <a:r>
              <a:rPr lang="en-US" sz="2400" dirty="0" err="1">
                <a:solidFill>
                  <a:schemeClr val="bg2">
                    <a:lumMod val="10000"/>
                  </a:schemeClr>
                </a:solidFill>
                <a:latin typeface="Times New Roman" panose="02020603050405020304" pitchFamily="18" charset="0"/>
                <a:ea typeface="Times New Roman" panose="02020603050405020304" pitchFamily="18" charset="0"/>
              </a:rPr>
              <a:t>kì</a:t>
            </a:r>
            <a:r>
              <a:rPr lang="en-US" sz="2400" dirty="0">
                <a:solidFill>
                  <a:schemeClr val="bg2">
                    <a:lumMod val="10000"/>
                  </a:schemeClr>
                </a:solidFill>
                <a:latin typeface="Times New Roman" panose="02020603050405020304" pitchFamily="18" charset="0"/>
                <a:ea typeface="Times New Roman" panose="02020603050405020304" pitchFamily="18" charset="0"/>
              </a:rPr>
              <a:t> </a:t>
            </a:r>
            <a:r>
              <a:rPr lang="en-US" sz="2400" dirty="0" err="1">
                <a:solidFill>
                  <a:schemeClr val="bg2">
                    <a:lumMod val="10000"/>
                  </a:schemeClr>
                </a:solidFill>
                <a:latin typeface="Times New Roman" panose="02020603050405020304" pitchFamily="18" charset="0"/>
                <a:ea typeface="Times New Roman" panose="02020603050405020304" pitchFamily="18" charset="0"/>
              </a:rPr>
              <a:t>diệu</a:t>
            </a:r>
            <a:r>
              <a:rPr lang="en-US" sz="2400" dirty="0">
                <a:solidFill>
                  <a:schemeClr val="bg2">
                    <a:lumMod val="10000"/>
                  </a:schemeClr>
                </a:solidFill>
                <a:latin typeface="Times New Roman" panose="02020603050405020304" pitchFamily="18" charset="0"/>
                <a:ea typeface="Times New Roman" panose="02020603050405020304" pitchFamily="18" charset="0"/>
              </a:rPr>
              <a:t> </a:t>
            </a:r>
            <a:r>
              <a:rPr lang="en-US" sz="2400" dirty="0" err="1">
                <a:solidFill>
                  <a:schemeClr val="bg2">
                    <a:lumMod val="10000"/>
                  </a:schemeClr>
                </a:solidFill>
                <a:latin typeface="Times New Roman" panose="02020603050405020304" pitchFamily="18" charset="0"/>
                <a:ea typeface="Times New Roman" panose="02020603050405020304" pitchFamily="18" charset="0"/>
              </a:rPr>
              <a:t>trong</a:t>
            </a:r>
            <a:r>
              <a:rPr lang="en-US" sz="2400" dirty="0">
                <a:solidFill>
                  <a:schemeClr val="bg2">
                    <a:lumMod val="10000"/>
                  </a:schemeClr>
                </a:solidFill>
                <a:latin typeface="Times New Roman" panose="02020603050405020304" pitchFamily="18" charset="0"/>
                <a:ea typeface="Times New Roman" panose="02020603050405020304" pitchFamily="18" charset="0"/>
              </a:rPr>
              <a:t> </a:t>
            </a:r>
            <a:r>
              <a:rPr lang="en-US" sz="2400" dirty="0" err="1">
                <a:solidFill>
                  <a:schemeClr val="bg2">
                    <a:lumMod val="10000"/>
                  </a:schemeClr>
                </a:solidFill>
                <a:latin typeface="Times New Roman" panose="02020603050405020304" pitchFamily="18" charset="0"/>
                <a:ea typeface="Times New Roman" panose="02020603050405020304" pitchFamily="18" charset="0"/>
              </a:rPr>
              <a:t>hoàn</a:t>
            </a:r>
            <a:r>
              <a:rPr lang="en-US" sz="2400" dirty="0">
                <a:solidFill>
                  <a:schemeClr val="bg2">
                    <a:lumMod val="10000"/>
                  </a:schemeClr>
                </a:solidFill>
                <a:latin typeface="Times New Roman" panose="02020603050405020304" pitchFamily="18" charset="0"/>
                <a:ea typeface="Times New Roman" panose="02020603050405020304" pitchFamily="18" charset="0"/>
              </a:rPr>
              <a:t> </a:t>
            </a:r>
            <a:r>
              <a:rPr lang="en-US" sz="2400" dirty="0" err="1">
                <a:solidFill>
                  <a:schemeClr val="bg2">
                    <a:lumMod val="10000"/>
                  </a:schemeClr>
                </a:solidFill>
                <a:latin typeface="Times New Roman" panose="02020603050405020304" pitchFamily="18" charset="0"/>
                <a:ea typeface="Times New Roman" panose="02020603050405020304" pitchFamily="18" charset="0"/>
              </a:rPr>
              <a:t>cảnh</a:t>
            </a:r>
            <a:r>
              <a:rPr lang="en-US" sz="2400" dirty="0">
                <a:solidFill>
                  <a:schemeClr val="bg2">
                    <a:lumMod val="10000"/>
                  </a:schemeClr>
                </a:solidFill>
                <a:latin typeface="Times New Roman" panose="02020603050405020304" pitchFamily="18" charset="0"/>
                <a:ea typeface="Times New Roman" panose="02020603050405020304" pitchFamily="18" charset="0"/>
              </a:rPr>
              <a:t> </a:t>
            </a:r>
            <a:r>
              <a:rPr lang="en-US" sz="2400" dirty="0" err="1">
                <a:solidFill>
                  <a:schemeClr val="bg2">
                    <a:lumMod val="10000"/>
                  </a:schemeClr>
                </a:solidFill>
                <a:latin typeface="Times New Roman" panose="02020603050405020304" pitchFamily="18" charset="0"/>
                <a:ea typeface="Times New Roman" panose="02020603050405020304" pitchFamily="18" charset="0"/>
              </a:rPr>
              <a:t>đất</a:t>
            </a:r>
            <a:r>
              <a:rPr lang="en-US" sz="2400" dirty="0">
                <a:solidFill>
                  <a:schemeClr val="bg2">
                    <a:lumMod val="10000"/>
                  </a:schemeClr>
                </a:solidFill>
                <a:latin typeface="Times New Roman" panose="02020603050405020304" pitchFamily="18" charset="0"/>
                <a:ea typeface="Times New Roman" panose="02020603050405020304" pitchFamily="18" charset="0"/>
              </a:rPr>
              <a:t> </a:t>
            </a:r>
            <a:r>
              <a:rPr lang="en-US" sz="2400" dirty="0" err="1">
                <a:solidFill>
                  <a:schemeClr val="bg2">
                    <a:lumMod val="10000"/>
                  </a:schemeClr>
                </a:solidFill>
                <a:latin typeface="Times New Roman" panose="02020603050405020304" pitchFamily="18" charset="0"/>
                <a:ea typeface="Times New Roman" panose="02020603050405020304" pitchFamily="18" charset="0"/>
              </a:rPr>
              <a:t>nước</a:t>
            </a:r>
            <a:r>
              <a:rPr lang="en-US" sz="2400" dirty="0">
                <a:solidFill>
                  <a:schemeClr val="bg2">
                    <a:lumMod val="10000"/>
                  </a:schemeClr>
                </a:solidFill>
                <a:latin typeface="Times New Roman" panose="02020603050405020304" pitchFamily="18" charset="0"/>
                <a:ea typeface="Times New Roman" panose="02020603050405020304" pitchFamily="18" charset="0"/>
              </a:rPr>
              <a:t> </a:t>
            </a:r>
            <a:r>
              <a:rPr lang="en-US" sz="2400" dirty="0" err="1">
                <a:solidFill>
                  <a:schemeClr val="bg2">
                    <a:lumMod val="10000"/>
                  </a:schemeClr>
                </a:solidFill>
                <a:latin typeface="Times New Roman" panose="02020603050405020304" pitchFamily="18" charset="0"/>
                <a:ea typeface="Times New Roman" panose="02020603050405020304" pitchFamily="18" charset="0"/>
              </a:rPr>
              <a:t>có</a:t>
            </a:r>
            <a:r>
              <a:rPr lang="en-US" sz="2400" dirty="0">
                <a:solidFill>
                  <a:schemeClr val="bg2">
                    <a:lumMod val="10000"/>
                  </a:schemeClr>
                </a:solidFill>
                <a:latin typeface="Times New Roman" panose="02020603050405020304" pitchFamily="18" charset="0"/>
                <a:ea typeface="Times New Roman" panose="02020603050405020304" pitchFamily="18" charset="0"/>
              </a:rPr>
              <a:t> </a:t>
            </a:r>
            <a:r>
              <a:rPr lang="en-US" sz="2400" dirty="0" err="1">
                <a:solidFill>
                  <a:schemeClr val="bg2">
                    <a:lumMod val="10000"/>
                  </a:schemeClr>
                </a:solidFill>
                <a:latin typeface="Times New Roman" panose="02020603050405020304" pitchFamily="18" charset="0"/>
                <a:ea typeface="Times New Roman" panose="02020603050405020304" pitchFamily="18" charset="0"/>
              </a:rPr>
              <a:t>giặc</a:t>
            </a:r>
            <a:r>
              <a:rPr lang="en-US" sz="2400" dirty="0">
                <a:solidFill>
                  <a:schemeClr val="bg2">
                    <a:lumMod val="10000"/>
                  </a:schemeClr>
                </a:solidFill>
                <a:latin typeface="Times New Roman" panose="02020603050405020304" pitchFamily="18" charset="0"/>
                <a:ea typeface="Times New Roman" panose="02020603050405020304" pitchFamily="18" charset="0"/>
              </a:rPr>
              <a:t> </a:t>
            </a:r>
            <a:r>
              <a:rPr lang="en-US" sz="2400" dirty="0" err="1">
                <a:solidFill>
                  <a:schemeClr val="bg2">
                    <a:lumMod val="10000"/>
                  </a:schemeClr>
                </a:solidFill>
                <a:latin typeface="Times New Roman" panose="02020603050405020304" pitchFamily="18" charset="0"/>
                <a:ea typeface="Times New Roman" panose="02020603050405020304" pitchFamily="18" charset="0"/>
              </a:rPr>
              <a:t>xâm</a:t>
            </a:r>
            <a:r>
              <a:rPr lang="en-US" sz="2400" dirty="0">
                <a:solidFill>
                  <a:schemeClr val="bg2">
                    <a:lumMod val="10000"/>
                  </a:schemeClr>
                </a:solidFill>
                <a:latin typeface="Times New Roman" panose="02020603050405020304" pitchFamily="18" charset="0"/>
                <a:ea typeface="Times New Roman" panose="02020603050405020304" pitchFamily="18" charset="0"/>
              </a:rPr>
              <a:t> </a:t>
            </a:r>
            <a:r>
              <a:rPr lang="en-US" sz="2400" dirty="0" err="1">
                <a:solidFill>
                  <a:schemeClr val="bg2">
                    <a:lumMod val="10000"/>
                  </a:schemeClr>
                </a:solidFill>
                <a:latin typeface="Times New Roman" panose="02020603050405020304" pitchFamily="18" charset="0"/>
                <a:ea typeface="Times New Roman" panose="02020603050405020304" pitchFamily="18" charset="0"/>
              </a:rPr>
              <a:t>lược</a:t>
            </a:r>
            <a:r>
              <a:rPr lang="en-US" sz="2400" dirty="0">
                <a:solidFill>
                  <a:schemeClr val="bg2">
                    <a:lumMod val="10000"/>
                  </a:schemeClr>
                </a:solidFill>
                <a:latin typeface="Times New Roman" panose="02020603050405020304" pitchFamily="18" charset="0"/>
                <a:ea typeface="Times New Roman" panose="02020603050405020304" pitchFamily="18" charset="0"/>
              </a:rPr>
              <a:t>.</a:t>
            </a:r>
          </a:p>
          <a:p>
            <a:r>
              <a:rPr lang="en-US" sz="2400" dirty="0">
                <a:solidFill>
                  <a:schemeClr val="bg2">
                    <a:lumMod val="10000"/>
                  </a:schemeClr>
                </a:solidFill>
                <a:latin typeface="Times New Roman" panose="02020603050405020304" pitchFamily="18" charset="0"/>
              </a:rPr>
              <a:t>- </a:t>
            </a:r>
            <a:r>
              <a:rPr lang="en-US" sz="2400" dirty="0" err="1">
                <a:solidFill>
                  <a:schemeClr val="bg2">
                    <a:lumMod val="10000"/>
                  </a:schemeClr>
                </a:solidFill>
                <a:latin typeface="Times New Roman" panose="02020603050405020304" pitchFamily="18" charset="0"/>
                <a:cs typeface="Times New Roman" panose="02020603050405020304" pitchFamily="18" charset="0"/>
              </a:rPr>
              <a:t>Gióng</a:t>
            </a:r>
            <a:r>
              <a:rPr lang="en-US" sz="2400" dirty="0">
                <a:solidFill>
                  <a:schemeClr val="bg2">
                    <a:lumMod val="10000"/>
                  </a:schemeClr>
                </a:solidFill>
                <a:latin typeface="Times New Roman" panose="02020603050405020304" pitchFamily="18" charset="0"/>
                <a:cs typeface="Times New Roman" panose="02020603050405020304" pitchFamily="18" charset="0"/>
              </a:rPr>
              <a:t> </a:t>
            </a:r>
            <a:r>
              <a:rPr lang="en-US" sz="2400" dirty="0" err="1">
                <a:solidFill>
                  <a:schemeClr val="bg2">
                    <a:lumMod val="10000"/>
                  </a:schemeClr>
                </a:solidFill>
                <a:latin typeface="Times New Roman" panose="02020603050405020304" pitchFamily="18" charset="0"/>
                <a:cs typeface="Times New Roman" panose="02020603050405020304" pitchFamily="18" charset="0"/>
              </a:rPr>
              <a:t>lớn</a:t>
            </a:r>
            <a:r>
              <a:rPr lang="en-US" sz="2400" dirty="0">
                <a:solidFill>
                  <a:schemeClr val="bg2">
                    <a:lumMod val="10000"/>
                  </a:schemeClr>
                </a:solidFill>
                <a:latin typeface="Times New Roman" panose="02020603050405020304" pitchFamily="18" charset="0"/>
                <a:cs typeface="Times New Roman" panose="02020603050405020304" pitchFamily="18" charset="0"/>
              </a:rPr>
              <a:t> </a:t>
            </a:r>
            <a:r>
              <a:rPr lang="en-US" sz="2400" dirty="0" err="1">
                <a:solidFill>
                  <a:schemeClr val="bg2">
                    <a:lumMod val="10000"/>
                  </a:schemeClr>
                </a:solidFill>
                <a:latin typeface="Times New Roman" panose="02020603050405020304" pitchFamily="18" charset="0"/>
                <a:cs typeface="Times New Roman" panose="02020603050405020304" pitchFamily="18" charset="0"/>
              </a:rPr>
              <a:t>nhanh</a:t>
            </a:r>
            <a:r>
              <a:rPr lang="en-US" sz="2400" dirty="0">
                <a:solidFill>
                  <a:schemeClr val="bg2">
                    <a:lumMod val="10000"/>
                  </a:schemeClr>
                </a:solidFill>
                <a:latin typeface="Times New Roman" panose="02020603050405020304" pitchFamily="18" charset="0"/>
                <a:cs typeface="Times New Roman" panose="02020603050405020304" pitchFamily="18" charset="0"/>
              </a:rPr>
              <a:t> </a:t>
            </a:r>
            <a:r>
              <a:rPr lang="en-US" sz="2400" dirty="0" err="1">
                <a:solidFill>
                  <a:schemeClr val="bg2">
                    <a:lumMod val="10000"/>
                  </a:schemeClr>
                </a:solidFill>
                <a:latin typeface="Times New Roman" panose="02020603050405020304" pitchFamily="18" charset="0"/>
                <a:cs typeface="Times New Roman" panose="02020603050405020304" pitchFamily="18" charset="0"/>
              </a:rPr>
              <a:t>để</a:t>
            </a:r>
            <a:r>
              <a:rPr lang="en-US" sz="2400" dirty="0">
                <a:solidFill>
                  <a:schemeClr val="bg2">
                    <a:lumMod val="10000"/>
                  </a:schemeClr>
                </a:solidFill>
                <a:latin typeface="Times New Roman" panose="02020603050405020304" pitchFamily="18" charset="0"/>
                <a:cs typeface="Times New Roman" panose="02020603050405020304" pitchFamily="18" charset="0"/>
              </a:rPr>
              <a:t> </a:t>
            </a:r>
            <a:r>
              <a:rPr lang="en-US" sz="2400" dirty="0" err="1">
                <a:solidFill>
                  <a:schemeClr val="bg2">
                    <a:lumMod val="10000"/>
                  </a:schemeClr>
                </a:solidFill>
                <a:latin typeface="Times New Roman" panose="02020603050405020304" pitchFamily="18" charset="0"/>
                <a:cs typeface="Times New Roman" panose="02020603050405020304" pitchFamily="18" charset="0"/>
              </a:rPr>
              <a:t>đủ</a:t>
            </a:r>
            <a:r>
              <a:rPr lang="en-US" sz="2400" dirty="0">
                <a:solidFill>
                  <a:schemeClr val="bg2">
                    <a:lumMod val="10000"/>
                  </a:schemeClr>
                </a:solidFill>
                <a:latin typeface="Times New Roman" panose="02020603050405020304" pitchFamily="18" charset="0"/>
                <a:cs typeface="Times New Roman" panose="02020603050405020304" pitchFamily="18" charset="0"/>
              </a:rPr>
              <a:t> </a:t>
            </a:r>
            <a:r>
              <a:rPr lang="en-US" sz="2400" dirty="0" err="1">
                <a:solidFill>
                  <a:schemeClr val="bg2">
                    <a:lumMod val="10000"/>
                  </a:schemeClr>
                </a:solidFill>
                <a:latin typeface="Times New Roman" panose="02020603050405020304" pitchFamily="18" charset="0"/>
                <a:cs typeface="Times New Roman" panose="02020603050405020304" pitchFamily="18" charset="0"/>
              </a:rPr>
              <a:t>sức</a:t>
            </a:r>
            <a:r>
              <a:rPr lang="en-US" sz="2400" dirty="0">
                <a:solidFill>
                  <a:schemeClr val="bg2">
                    <a:lumMod val="10000"/>
                  </a:schemeClr>
                </a:solidFill>
                <a:latin typeface="Times New Roman" panose="02020603050405020304" pitchFamily="18" charset="0"/>
                <a:cs typeface="Times New Roman" panose="02020603050405020304" pitchFamily="18" charset="0"/>
              </a:rPr>
              <a:t> </a:t>
            </a:r>
            <a:r>
              <a:rPr lang="en-US" sz="2400" dirty="0" err="1">
                <a:solidFill>
                  <a:schemeClr val="bg2">
                    <a:lumMod val="10000"/>
                  </a:schemeClr>
                </a:solidFill>
                <a:latin typeface="Times New Roman" panose="02020603050405020304" pitchFamily="18" charset="0"/>
                <a:cs typeface="Times New Roman" panose="02020603050405020304" pitchFamily="18" charset="0"/>
              </a:rPr>
              <a:t>đáp</a:t>
            </a:r>
            <a:r>
              <a:rPr lang="en-US" sz="2400" dirty="0">
                <a:solidFill>
                  <a:schemeClr val="bg2">
                    <a:lumMod val="10000"/>
                  </a:schemeClr>
                </a:solidFill>
                <a:latin typeface="Times New Roman" panose="02020603050405020304" pitchFamily="18" charset="0"/>
                <a:cs typeface="Times New Roman" panose="02020603050405020304" pitchFamily="18" charset="0"/>
              </a:rPr>
              <a:t> </a:t>
            </a:r>
            <a:r>
              <a:rPr lang="en-US" sz="2400" dirty="0" err="1">
                <a:solidFill>
                  <a:schemeClr val="bg2">
                    <a:lumMod val="10000"/>
                  </a:schemeClr>
                </a:solidFill>
                <a:latin typeface="Times New Roman" panose="02020603050405020304" pitchFamily="18" charset="0"/>
                <a:cs typeface="Times New Roman" panose="02020603050405020304" pitchFamily="18" charset="0"/>
              </a:rPr>
              <a:t>ứng</a:t>
            </a:r>
            <a:r>
              <a:rPr lang="en-US" sz="2400" dirty="0">
                <a:solidFill>
                  <a:schemeClr val="bg2">
                    <a:lumMod val="10000"/>
                  </a:schemeClr>
                </a:solidFill>
                <a:latin typeface="Times New Roman" panose="02020603050405020304" pitchFamily="18" charset="0"/>
                <a:cs typeface="Times New Roman" panose="02020603050405020304" pitchFamily="18" charset="0"/>
              </a:rPr>
              <a:t> </a:t>
            </a:r>
            <a:r>
              <a:rPr lang="en-US" sz="2400" dirty="0" err="1">
                <a:solidFill>
                  <a:schemeClr val="bg2">
                    <a:lumMod val="10000"/>
                  </a:schemeClr>
                </a:solidFill>
                <a:latin typeface="Times New Roman" panose="02020603050405020304" pitchFamily="18" charset="0"/>
                <a:cs typeface="Times New Roman" panose="02020603050405020304" pitchFamily="18" charset="0"/>
              </a:rPr>
              <a:t>với</a:t>
            </a:r>
            <a:r>
              <a:rPr lang="en-US" sz="2400" dirty="0">
                <a:solidFill>
                  <a:schemeClr val="bg2">
                    <a:lumMod val="10000"/>
                  </a:schemeClr>
                </a:solidFill>
                <a:latin typeface="Times New Roman" panose="02020603050405020304" pitchFamily="18" charset="0"/>
                <a:cs typeface="Times New Roman" panose="02020603050405020304" pitchFamily="18" charset="0"/>
              </a:rPr>
              <a:t> </a:t>
            </a:r>
            <a:r>
              <a:rPr lang="en-US" sz="2400" dirty="0" err="1">
                <a:solidFill>
                  <a:schemeClr val="bg2">
                    <a:lumMod val="10000"/>
                  </a:schemeClr>
                </a:solidFill>
                <a:latin typeface="Times New Roman" panose="02020603050405020304" pitchFamily="18" charset="0"/>
                <a:cs typeface="Times New Roman" panose="02020603050405020304" pitchFamily="18" charset="0"/>
              </a:rPr>
              <a:t>nhiệm</a:t>
            </a:r>
            <a:r>
              <a:rPr lang="en-US" sz="2400" dirty="0">
                <a:solidFill>
                  <a:schemeClr val="bg2">
                    <a:lumMod val="10000"/>
                  </a:schemeClr>
                </a:solidFill>
                <a:latin typeface="Times New Roman" panose="02020603050405020304" pitchFamily="18" charset="0"/>
                <a:cs typeface="Times New Roman" panose="02020603050405020304" pitchFamily="18" charset="0"/>
              </a:rPr>
              <a:t> </a:t>
            </a:r>
            <a:r>
              <a:rPr lang="en-US" sz="2400" dirty="0" err="1">
                <a:solidFill>
                  <a:schemeClr val="bg2">
                    <a:lumMod val="10000"/>
                  </a:schemeClr>
                </a:solidFill>
                <a:latin typeface="Times New Roman" panose="02020603050405020304" pitchFamily="18" charset="0"/>
                <a:cs typeface="Times New Roman" panose="02020603050405020304" pitchFamily="18" charset="0"/>
              </a:rPr>
              <a:t>vụ</a:t>
            </a:r>
            <a:r>
              <a:rPr lang="en-US" sz="2400" dirty="0">
                <a:solidFill>
                  <a:schemeClr val="bg2">
                    <a:lumMod val="10000"/>
                  </a:schemeClr>
                </a:solidFill>
                <a:latin typeface="Times New Roman" panose="02020603050405020304" pitchFamily="18" charset="0"/>
                <a:cs typeface="Times New Roman" panose="02020603050405020304" pitchFamily="18" charset="0"/>
              </a:rPr>
              <a:t> to </a:t>
            </a:r>
            <a:r>
              <a:rPr lang="en-US" sz="2400" dirty="0" err="1">
                <a:solidFill>
                  <a:schemeClr val="bg2">
                    <a:lumMod val="10000"/>
                  </a:schemeClr>
                </a:solidFill>
                <a:latin typeface="Times New Roman" panose="02020603050405020304" pitchFamily="18" charset="0"/>
                <a:cs typeface="Times New Roman" panose="02020603050405020304" pitchFamily="18" charset="0"/>
              </a:rPr>
              <a:t>lớn</a:t>
            </a:r>
            <a:r>
              <a:rPr lang="en-US" sz="2400" dirty="0">
                <a:solidFill>
                  <a:schemeClr val="bg2">
                    <a:lumMod val="10000"/>
                  </a:schemeClr>
                </a:solidFill>
                <a:latin typeface="Times New Roman" panose="02020603050405020304" pitchFamily="18" charset="0"/>
                <a:cs typeface="Times New Roman" panose="02020603050405020304" pitchFamily="18" charset="0"/>
              </a:rPr>
              <a:t> </a:t>
            </a:r>
            <a:r>
              <a:rPr lang="en-US" sz="2400" dirty="0" err="1">
                <a:solidFill>
                  <a:schemeClr val="bg2">
                    <a:lumMod val="10000"/>
                  </a:schemeClr>
                </a:solidFill>
                <a:latin typeface="Times New Roman" panose="02020603050405020304" pitchFamily="18" charset="0"/>
                <a:cs typeface="Times New Roman" panose="02020603050405020304" pitchFamily="18" charset="0"/>
              </a:rPr>
              <a:t>của</a:t>
            </a:r>
            <a:r>
              <a:rPr lang="en-US" sz="2400" dirty="0">
                <a:solidFill>
                  <a:schemeClr val="bg2">
                    <a:lumMod val="10000"/>
                  </a:schemeClr>
                </a:solidFill>
                <a:latin typeface="Times New Roman" panose="02020603050405020304" pitchFamily="18" charset="0"/>
                <a:cs typeface="Times New Roman" panose="02020603050405020304" pitchFamily="18" charset="0"/>
              </a:rPr>
              <a:t> </a:t>
            </a:r>
            <a:r>
              <a:rPr lang="en-US" sz="2400" dirty="0" err="1">
                <a:solidFill>
                  <a:schemeClr val="bg2">
                    <a:lumMod val="10000"/>
                  </a:schemeClr>
                </a:solidFill>
                <a:latin typeface="Times New Roman" panose="02020603050405020304" pitchFamily="18" charset="0"/>
                <a:cs typeface="Times New Roman" panose="02020603050405020304" pitchFamily="18" charset="0"/>
              </a:rPr>
              <a:t>mình</a:t>
            </a:r>
            <a:r>
              <a:rPr lang="en-US" sz="2400" dirty="0">
                <a:solidFill>
                  <a:schemeClr val="bg2">
                    <a:lumMod val="10000"/>
                  </a:schemeClr>
                </a:solidFill>
                <a:latin typeface="Times New Roman" panose="02020603050405020304" pitchFamily="18" charset="0"/>
                <a:cs typeface="Times New Roman" panose="02020603050405020304" pitchFamily="18" charset="0"/>
              </a:rPr>
              <a:t>: </a:t>
            </a:r>
            <a:r>
              <a:rPr lang="en-US" sz="2400" dirty="0" err="1">
                <a:solidFill>
                  <a:schemeClr val="bg2">
                    <a:lumMod val="10000"/>
                  </a:schemeClr>
                </a:solidFill>
                <a:latin typeface="Times New Roman" panose="02020603050405020304" pitchFamily="18" charset="0"/>
                <a:cs typeface="Times New Roman" panose="02020603050405020304" pitchFamily="18" charset="0"/>
              </a:rPr>
              <a:t>đánh</a:t>
            </a:r>
            <a:r>
              <a:rPr lang="en-US" sz="2400" dirty="0">
                <a:solidFill>
                  <a:schemeClr val="bg2">
                    <a:lumMod val="10000"/>
                  </a:schemeClr>
                </a:solidFill>
                <a:latin typeface="Times New Roman" panose="02020603050405020304" pitchFamily="18" charset="0"/>
                <a:cs typeface="Times New Roman" panose="02020603050405020304" pitchFamily="18" charset="0"/>
              </a:rPr>
              <a:t> </a:t>
            </a:r>
            <a:r>
              <a:rPr lang="en-US" sz="2400" dirty="0" err="1">
                <a:solidFill>
                  <a:schemeClr val="bg2">
                    <a:lumMod val="10000"/>
                  </a:schemeClr>
                </a:solidFill>
                <a:latin typeface="Times New Roman" panose="02020603050405020304" pitchFamily="18" charset="0"/>
                <a:cs typeface="Times New Roman" panose="02020603050405020304" pitchFamily="18" charset="0"/>
              </a:rPr>
              <a:t>giặc</a:t>
            </a:r>
            <a:r>
              <a:rPr lang="en-US" sz="2400" dirty="0">
                <a:solidFill>
                  <a:schemeClr val="bg2">
                    <a:lumMod val="10000"/>
                  </a:schemeClr>
                </a:solidFill>
                <a:latin typeface="Times New Roman" panose="02020603050405020304" pitchFamily="18" charset="0"/>
                <a:cs typeface="Times New Roman" panose="02020603050405020304" pitchFamily="18" charset="0"/>
              </a:rPr>
              <a:t> </a:t>
            </a:r>
            <a:r>
              <a:rPr lang="en-US" sz="2400" dirty="0" err="1">
                <a:solidFill>
                  <a:schemeClr val="bg2">
                    <a:lumMod val="10000"/>
                  </a:schemeClr>
                </a:solidFill>
                <a:latin typeface="Times New Roman" panose="02020603050405020304" pitchFamily="18" charset="0"/>
                <a:cs typeface="Times New Roman" panose="02020603050405020304" pitchFamily="18" charset="0"/>
              </a:rPr>
              <a:t>cứu</a:t>
            </a:r>
            <a:r>
              <a:rPr lang="en-US" sz="2400" dirty="0">
                <a:solidFill>
                  <a:schemeClr val="bg2">
                    <a:lumMod val="10000"/>
                  </a:schemeClr>
                </a:solidFill>
                <a:latin typeface="Times New Roman" panose="02020603050405020304" pitchFamily="18" charset="0"/>
                <a:cs typeface="Times New Roman" panose="02020603050405020304" pitchFamily="18" charset="0"/>
              </a:rPr>
              <a:t> </a:t>
            </a:r>
            <a:r>
              <a:rPr lang="en-US" sz="2400" dirty="0" err="1">
                <a:solidFill>
                  <a:schemeClr val="bg2">
                    <a:lumMod val="10000"/>
                  </a:schemeClr>
                </a:solidFill>
                <a:latin typeface="Times New Roman" panose="02020603050405020304" pitchFamily="18" charset="0"/>
                <a:cs typeface="Times New Roman" panose="02020603050405020304" pitchFamily="18" charset="0"/>
              </a:rPr>
              <a:t>nước</a:t>
            </a:r>
            <a:r>
              <a:rPr lang="en-US" sz="2400" dirty="0">
                <a:solidFill>
                  <a:schemeClr val="bg2">
                    <a:lumMod val="10000"/>
                  </a:schemeClr>
                </a:solidFill>
              </a:rPr>
              <a:t>.</a:t>
            </a:r>
          </a:p>
        </p:txBody>
      </p:sp>
      <p:sp>
        <p:nvSpPr>
          <p:cNvPr id="15" name="Rectangle 14"/>
          <p:cNvSpPr/>
          <p:nvPr/>
        </p:nvSpPr>
        <p:spPr>
          <a:xfrm>
            <a:off x="3100590" y="4358927"/>
            <a:ext cx="8780679" cy="1569660"/>
          </a:xfrm>
          <a:prstGeom prst="rect">
            <a:avLst/>
          </a:prstGeom>
        </p:spPr>
        <p:txBody>
          <a:bodyPr wrap="square">
            <a:spAutoFit/>
          </a:bodyPr>
          <a:lstStyle/>
          <a:p>
            <a:pPr algn="just"/>
            <a:r>
              <a:rPr lang="en-US" sz="2400" dirty="0" err="1">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Gióng</a:t>
            </a:r>
            <a:r>
              <a:rPr lang="en-US" sz="24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vươn</a:t>
            </a:r>
            <a:r>
              <a:rPr lang="en-US" sz="24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vai</a:t>
            </a:r>
            <a:r>
              <a:rPr lang="en-US" sz="24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thành</a:t>
            </a:r>
            <a:r>
              <a:rPr lang="en-US" sz="24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tráng</a:t>
            </a:r>
            <a:r>
              <a:rPr lang="en-US" sz="24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sĩ</a:t>
            </a:r>
            <a:r>
              <a:rPr lang="en-US" sz="24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4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trưởng</a:t>
            </a:r>
            <a:r>
              <a:rPr lang="en-US" sz="24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thành</a:t>
            </a:r>
            <a:r>
              <a:rPr lang="en-US" sz="24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vượt</a:t>
            </a:r>
            <a:r>
              <a:rPr lang="en-US" sz="24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bậc</a:t>
            </a:r>
            <a:r>
              <a:rPr lang="en-US" sz="24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Nhiệm</a:t>
            </a:r>
            <a:r>
              <a:rPr lang="en-US" sz="24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vụ</a:t>
            </a:r>
            <a:r>
              <a:rPr lang="en-US" sz="24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càng</a:t>
            </a:r>
            <a:r>
              <a:rPr lang="en-US" sz="24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nặng</a:t>
            </a:r>
            <a:r>
              <a:rPr lang="en-US" sz="24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nề</a:t>
            </a:r>
            <a:r>
              <a:rPr lang="en-US" sz="24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thì</a:t>
            </a:r>
            <a:r>
              <a:rPr lang="en-US" sz="24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4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lớn</a:t>
            </a:r>
            <a:r>
              <a:rPr lang="en-US" sz="24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lên</a:t>
            </a:r>
            <a:r>
              <a:rPr lang="en-US" sz="24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càng</a:t>
            </a:r>
            <a:r>
              <a:rPr lang="en-US" sz="24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nhanh</a:t>
            </a:r>
            <a:r>
              <a:rPr lang="en-US" sz="24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chóng</a:t>
            </a:r>
            <a:r>
              <a:rPr lang="en-US" sz="24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kì</a:t>
            </a:r>
            <a:r>
              <a:rPr lang="en-US" sz="24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diệu</a:t>
            </a:r>
            <a:r>
              <a:rPr lang="en-US" sz="24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a:t>
            </a:r>
          </a:p>
          <a:p>
            <a:r>
              <a:rPr lang="en-US" sz="24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4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24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quan</a:t>
            </a:r>
            <a:r>
              <a:rPr lang="en-US" sz="24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niệm</a:t>
            </a:r>
            <a:r>
              <a:rPr lang="en-US" sz="24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anh</a:t>
            </a:r>
            <a:r>
              <a:rPr lang="en-US" sz="24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hùng</a:t>
            </a:r>
            <a:r>
              <a:rPr lang="en-US" sz="24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khổng</a:t>
            </a:r>
            <a:r>
              <a:rPr lang="en-US" sz="24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lồ</a:t>
            </a:r>
            <a:r>
              <a:rPr lang="en-US" sz="24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ước</a:t>
            </a:r>
            <a:r>
              <a:rPr lang="en-US" sz="24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mơ</a:t>
            </a:r>
            <a:r>
              <a:rPr lang="en-US" sz="24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sức</a:t>
            </a:r>
            <a:r>
              <a:rPr lang="en-US" sz="24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mạnh</a:t>
            </a:r>
            <a:r>
              <a:rPr lang="en-US" sz="24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to </a:t>
            </a:r>
            <a:r>
              <a:rPr lang="en-US" sz="2400" dirty="0" err="1">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lớn</a:t>
            </a:r>
            <a:r>
              <a:rPr lang="en-US" sz="24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24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chiến</a:t>
            </a:r>
            <a:r>
              <a:rPr lang="en-US" sz="24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thắng</a:t>
            </a:r>
            <a:r>
              <a:rPr lang="en-US" sz="24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giặc</a:t>
            </a:r>
            <a:r>
              <a:rPr lang="en-US" sz="24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ngoại</a:t>
            </a:r>
            <a:r>
              <a:rPr lang="en-US" sz="24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xâm</a:t>
            </a:r>
            <a:endParaRPr lang="en-US" sz="2400" dirty="0">
              <a:solidFill>
                <a:schemeClr val="bg2">
                  <a:lumMod val="10000"/>
                </a:schemeClr>
              </a:solidFill>
              <a:latin typeface="Times New Roman" panose="02020603050405020304" pitchFamily="18" charset="0"/>
              <a:cs typeface="Times New Roman" panose="02020603050405020304" pitchFamily="18" charset="0"/>
            </a:endParaRPr>
          </a:p>
        </p:txBody>
      </p:sp>
      <p:sp>
        <p:nvSpPr>
          <p:cNvPr id="24" name="Rounded Rectangle 15">
            <a:extLst>
              <a:ext uri="{FF2B5EF4-FFF2-40B4-BE49-F238E27FC236}">
                <a16:creationId xmlns:a16="http://schemas.microsoft.com/office/drawing/2014/main" id="{143B1504-0D3C-4660-B58B-48A92638E64D}"/>
              </a:ext>
            </a:extLst>
          </p:cNvPr>
          <p:cNvSpPr/>
          <p:nvPr/>
        </p:nvSpPr>
        <p:spPr>
          <a:xfrm>
            <a:off x="81196" y="4543781"/>
            <a:ext cx="2857575" cy="1195874"/>
          </a:xfrm>
          <a:prstGeom prst="roundRect">
            <a:avLst/>
          </a:prstGeom>
          <a:solidFill>
            <a:schemeClr val="accent3">
              <a:lumMod val="20000"/>
              <a:lumOff val="80000"/>
            </a:schemeClr>
          </a:solidFill>
          <a:ln w="12700" cap="flat" cmpd="sng" algn="ctr">
            <a:solidFill>
              <a:srgbClr val="4472C4"/>
            </a:solidFill>
            <a:prstDash val="solid"/>
            <a:miter lim="800000"/>
          </a:ln>
          <a:effectLst/>
        </p:spPr>
        <p:txBody>
          <a:bodyPr anchor="ctr"/>
          <a:lstStyle/>
          <a:p>
            <a:pPr defTabSz="914400">
              <a:lnSpc>
                <a:spcPct val="80000"/>
              </a:lnSpc>
              <a:spcBef>
                <a:spcPct val="50000"/>
              </a:spcBef>
              <a:defRPr/>
            </a:pPr>
            <a:endParaRPr lang="en-US" altLang="en-US" sz="2600" kern="0" dirty="0">
              <a:solidFill>
                <a:srgbClr val="0070C0"/>
              </a:solidFill>
              <a:latin typeface=".VnTime" pitchFamily="34" charset="0"/>
            </a:endParaRPr>
          </a:p>
        </p:txBody>
      </p:sp>
      <p:sp>
        <p:nvSpPr>
          <p:cNvPr id="25" name="Rounded Rectangle 19">
            <a:extLst>
              <a:ext uri="{FF2B5EF4-FFF2-40B4-BE49-F238E27FC236}">
                <a16:creationId xmlns:a16="http://schemas.microsoft.com/office/drawing/2014/main" id="{B7267035-D5AC-4765-8DD6-085CDD2E5E31}"/>
              </a:ext>
            </a:extLst>
          </p:cNvPr>
          <p:cNvSpPr/>
          <p:nvPr/>
        </p:nvSpPr>
        <p:spPr>
          <a:xfrm>
            <a:off x="2937842" y="1803983"/>
            <a:ext cx="9106176" cy="2520744"/>
          </a:xfrm>
          <a:prstGeom prst="roundRect">
            <a:avLst/>
          </a:prstGeom>
          <a:solidFill>
            <a:schemeClr val="accent1">
              <a:lumMod val="20000"/>
              <a:lumOff val="80000"/>
            </a:schemeClr>
          </a:solidFill>
          <a:ln w="12700" cap="flat" cmpd="sng" algn="ctr">
            <a:solidFill>
              <a:srgbClr val="4472C4"/>
            </a:solidFill>
            <a:prstDash val="solid"/>
            <a:miter lim="800000"/>
          </a:ln>
          <a:effectLst/>
        </p:spPr>
        <p:txBody>
          <a:bodyPr anchor="ctr"/>
          <a:lstStyle/>
          <a:p>
            <a:pPr defTabSz="914400">
              <a:lnSpc>
                <a:spcPct val="90000"/>
              </a:lnSpc>
              <a:spcBef>
                <a:spcPct val="50000"/>
              </a:spcBef>
              <a:buFontTx/>
              <a:buChar char="-"/>
              <a:defRPr/>
            </a:pPr>
            <a:endParaRPr lang="en-US" altLang="en-US" sz="2600" kern="0" dirty="0">
              <a:solidFill>
                <a:srgbClr val="E43230"/>
              </a:solidFill>
              <a:latin typeface=".VnTime" pitchFamily="34" charset="0"/>
            </a:endParaRPr>
          </a:p>
        </p:txBody>
      </p:sp>
      <p:sp>
        <p:nvSpPr>
          <p:cNvPr id="26" name="Rectangle 25">
            <a:extLst>
              <a:ext uri="{FF2B5EF4-FFF2-40B4-BE49-F238E27FC236}">
                <a16:creationId xmlns:a16="http://schemas.microsoft.com/office/drawing/2014/main" id="{F4C85B15-A2BF-4A3B-9488-B2D707CBBACE}"/>
              </a:ext>
            </a:extLst>
          </p:cNvPr>
          <p:cNvSpPr/>
          <p:nvPr/>
        </p:nvSpPr>
        <p:spPr>
          <a:xfrm>
            <a:off x="175548" y="4723752"/>
            <a:ext cx="2471871" cy="1138773"/>
          </a:xfrm>
          <a:prstGeom prst="rect">
            <a:avLst/>
          </a:prstGeom>
        </p:spPr>
        <p:txBody>
          <a:bodyPr wrap="square">
            <a:spAutoFit/>
          </a:bodyPr>
          <a:lstStyle/>
          <a:p>
            <a:pPr lvl="0" algn="just" defTabSz="914400" fontAlgn="base">
              <a:spcBef>
                <a:spcPct val="0"/>
              </a:spcBef>
              <a:spcAft>
                <a:spcPct val="0"/>
              </a:spcAft>
            </a:pPr>
            <a:r>
              <a:rPr lang="en-US" altLang="en-US" sz="2400" b="1" i="1" dirty="0">
                <a:solidFill>
                  <a:srgbClr val="0000FF"/>
                </a:solidFill>
                <a:latin typeface="Times New Roman" panose="02020603050405020304" pitchFamily="18" charset="0"/>
                <a:cs typeface="Times New Roman" panose="02020603050405020304" pitchFamily="18" charset="0"/>
              </a:rPr>
              <a:t>- </a:t>
            </a:r>
            <a:r>
              <a:rPr lang="en-US" altLang="en-US" sz="2400" b="1" i="1" dirty="0" err="1">
                <a:solidFill>
                  <a:srgbClr val="0000FF"/>
                </a:solidFill>
                <a:latin typeface="Times New Roman" panose="02020603050405020304" pitchFamily="18" charset="0"/>
                <a:cs typeface="Times New Roman" panose="02020603050405020304" pitchFamily="18" charset="0"/>
              </a:rPr>
              <a:t>Vươn</a:t>
            </a:r>
            <a:r>
              <a:rPr lang="en-US" altLang="en-US" sz="2400" b="1" i="1" dirty="0">
                <a:solidFill>
                  <a:srgbClr val="0000FF"/>
                </a:solidFill>
                <a:latin typeface="Times New Roman" panose="02020603050405020304" pitchFamily="18" charset="0"/>
                <a:cs typeface="Times New Roman" panose="02020603050405020304" pitchFamily="18" charset="0"/>
              </a:rPr>
              <a:t> </a:t>
            </a:r>
            <a:r>
              <a:rPr lang="en-US" altLang="en-US" sz="2400" b="1" i="1" dirty="0" err="1">
                <a:solidFill>
                  <a:srgbClr val="0000FF"/>
                </a:solidFill>
                <a:latin typeface="Times New Roman" panose="02020603050405020304" pitchFamily="18" charset="0"/>
                <a:cs typeface="Times New Roman" panose="02020603050405020304" pitchFamily="18" charset="0"/>
              </a:rPr>
              <a:t>vai</a:t>
            </a:r>
            <a:r>
              <a:rPr lang="en-US" altLang="en-US" sz="2400" b="1" i="1" dirty="0">
                <a:solidFill>
                  <a:srgbClr val="0000FF"/>
                </a:solidFill>
                <a:latin typeface="Times New Roman" panose="02020603050405020304" pitchFamily="18" charset="0"/>
                <a:cs typeface="Times New Roman" panose="02020603050405020304" pitchFamily="18" charset="0"/>
              </a:rPr>
              <a:t> </a:t>
            </a:r>
            <a:r>
              <a:rPr lang="en-US" altLang="en-US" sz="2400" b="1" i="1" dirty="0" err="1">
                <a:solidFill>
                  <a:srgbClr val="0000FF"/>
                </a:solidFill>
                <a:latin typeface="Times New Roman" panose="02020603050405020304" pitchFamily="18" charset="0"/>
                <a:cs typeface="Times New Roman" panose="02020603050405020304" pitchFamily="18" charset="0"/>
              </a:rPr>
              <a:t>thành</a:t>
            </a:r>
            <a:r>
              <a:rPr lang="en-US" altLang="en-US" sz="2400" b="1" i="1" dirty="0">
                <a:solidFill>
                  <a:srgbClr val="0000FF"/>
                </a:solidFill>
                <a:latin typeface="Times New Roman" panose="02020603050405020304" pitchFamily="18" charset="0"/>
                <a:cs typeface="Times New Roman" panose="02020603050405020304" pitchFamily="18" charset="0"/>
              </a:rPr>
              <a:t> </a:t>
            </a:r>
            <a:r>
              <a:rPr lang="en-US" altLang="en-US" sz="2400" b="1" i="1" dirty="0" err="1">
                <a:solidFill>
                  <a:srgbClr val="0000FF"/>
                </a:solidFill>
                <a:latin typeface="Times New Roman" panose="02020603050405020304" pitchFamily="18" charset="0"/>
                <a:cs typeface="Times New Roman" panose="02020603050405020304" pitchFamily="18" charset="0"/>
              </a:rPr>
              <a:t>tráng</a:t>
            </a:r>
            <a:r>
              <a:rPr lang="en-US" altLang="en-US" sz="2400" b="1" i="1" dirty="0">
                <a:solidFill>
                  <a:srgbClr val="0000FF"/>
                </a:solidFill>
                <a:latin typeface="Times New Roman" panose="02020603050405020304" pitchFamily="18" charset="0"/>
                <a:cs typeface="Times New Roman" panose="02020603050405020304" pitchFamily="18" charset="0"/>
              </a:rPr>
              <a:t> </a:t>
            </a:r>
            <a:r>
              <a:rPr lang="en-US" altLang="en-US" sz="2400" b="1" i="1" dirty="0" err="1">
                <a:solidFill>
                  <a:srgbClr val="0000FF"/>
                </a:solidFill>
                <a:latin typeface="Times New Roman" panose="02020603050405020304" pitchFamily="18" charset="0"/>
                <a:cs typeface="Times New Roman" panose="02020603050405020304" pitchFamily="18" charset="0"/>
              </a:rPr>
              <a:t>sĩ</a:t>
            </a:r>
            <a:r>
              <a:rPr lang="en-US" altLang="en-US" sz="2400" b="1" i="1" dirty="0">
                <a:solidFill>
                  <a:srgbClr val="0000FF"/>
                </a:solidFill>
                <a:latin typeface="Times New Roman" panose="02020603050405020304" pitchFamily="18" charset="0"/>
                <a:cs typeface="Times New Roman" panose="02020603050405020304" pitchFamily="18" charset="0"/>
              </a:rPr>
              <a:t>.</a:t>
            </a:r>
          </a:p>
          <a:p>
            <a:pPr lvl="0" defTabSz="914400" fontAlgn="base">
              <a:spcBef>
                <a:spcPct val="0"/>
              </a:spcBef>
              <a:spcAft>
                <a:spcPct val="0"/>
              </a:spcAft>
            </a:pPr>
            <a:r>
              <a:rPr lang="en-US" altLang="en-US" sz="2000" b="1" i="1" dirty="0">
                <a:solidFill>
                  <a:srgbClr val="FFFF66"/>
                </a:solidFill>
                <a:latin typeface="Arial" panose="020B0604020202020204" pitchFamily="34" charset="0"/>
                <a:cs typeface="Arial" panose="020B0604020202020204" pitchFamily="34" charset="0"/>
              </a:rPr>
              <a:t>  </a:t>
            </a:r>
          </a:p>
        </p:txBody>
      </p:sp>
      <p:sp>
        <p:nvSpPr>
          <p:cNvPr id="27" name="Rectangle 26">
            <a:extLst>
              <a:ext uri="{FF2B5EF4-FFF2-40B4-BE49-F238E27FC236}">
                <a16:creationId xmlns:a16="http://schemas.microsoft.com/office/drawing/2014/main" id="{8B9A1A01-6E65-4314-91F4-4B087FCA37D1}"/>
              </a:ext>
            </a:extLst>
          </p:cNvPr>
          <p:cNvSpPr/>
          <p:nvPr/>
        </p:nvSpPr>
        <p:spPr>
          <a:xfrm>
            <a:off x="2987860" y="1872311"/>
            <a:ext cx="9060864" cy="2308324"/>
          </a:xfrm>
          <a:prstGeom prst="rect">
            <a:avLst/>
          </a:prstGeom>
        </p:spPr>
        <p:txBody>
          <a:bodyPr wrap="square">
            <a:spAutoFit/>
          </a:bodyPr>
          <a:lstStyle/>
          <a:p>
            <a:pPr algn="just"/>
            <a:r>
              <a:rPr lang="en-US" sz="24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Gióng</a:t>
            </a:r>
            <a:r>
              <a:rPr lang="en-US" sz="24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lớn</a:t>
            </a:r>
            <a:r>
              <a:rPr lang="en-US" sz="24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lên</a:t>
            </a:r>
            <a:r>
              <a:rPr lang="en-US" sz="24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bằng</a:t>
            </a:r>
            <a:r>
              <a:rPr lang="en-US" sz="24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thức</a:t>
            </a:r>
            <a:r>
              <a:rPr lang="en-US" sz="24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ăn</a:t>
            </a:r>
            <a:r>
              <a:rPr lang="en-US" sz="24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đồ</a:t>
            </a:r>
            <a:r>
              <a:rPr lang="en-US" sz="24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mặc</a:t>
            </a:r>
            <a:r>
              <a:rPr lang="en-US" sz="24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rất</a:t>
            </a:r>
            <a:r>
              <a:rPr lang="en-US" sz="24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đời</a:t>
            </a:r>
            <a:r>
              <a:rPr lang="en-US" sz="24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thường</a:t>
            </a:r>
            <a:r>
              <a:rPr lang="en-US" sz="24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bình</a:t>
            </a:r>
            <a:r>
              <a:rPr lang="en-US" sz="24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dị</a:t>
            </a:r>
            <a:r>
              <a:rPr lang="en-US" sz="24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24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dân</a:t>
            </a:r>
            <a:r>
              <a:rPr lang="en-US" sz="24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p>
          <a:p>
            <a:pPr algn="just"/>
            <a:r>
              <a:rPr lang="en-US" sz="24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Ai </a:t>
            </a:r>
            <a:r>
              <a:rPr lang="en-US" sz="2400" dirty="0" err="1">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ai</a:t>
            </a:r>
            <a:r>
              <a:rPr lang="en-US" sz="24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cũng</a:t>
            </a:r>
            <a:r>
              <a:rPr lang="en-US" sz="24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mong</a:t>
            </a:r>
            <a:r>
              <a:rPr lang="en-US" sz="24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Gióng</a:t>
            </a:r>
            <a:r>
              <a:rPr lang="en-US" sz="24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lớn</a:t>
            </a:r>
            <a:r>
              <a:rPr lang="en-US" sz="24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nhanh</a:t>
            </a:r>
            <a:r>
              <a:rPr lang="en-US" sz="24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24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đánh</a:t>
            </a:r>
            <a:r>
              <a:rPr lang="en-US" sz="24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giặc</a:t>
            </a:r>
            <a:r>
              <a:rPr lang="en-US" sz="24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a:t>
            </a:r>
          </a:p>
          <a:p>
            <a:r>
              <a:rPr lang="en-US" sz="24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Gióng</a:t>
            </a:r>
            <a:r>
              <a:rPr lang="en-US" sz="24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24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dân</a:t>
            </a:r>
            <a:r>
              <a:rPr lang="en-US" sz="24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đùm</a:t>
            </a:r>
            <a:r>
              <a:rPr lang="en-US" sz="24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bọc</a:t>
            </a:r>
            <a:r>
              <a:rPr lang="en-US" sz="24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Gióng</a:t>
            </a:r>
            <a:r>
              <a:rPr lang="en-US" sz="24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con </a:t>
            </a:r>
            <a:r>
              <a:rPr lang="en-US" sz="2400" dirty="0" err="1">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24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dân</a:t>
            </a:r>
            <a:r>
              <a:rPr lang="en-US" sz="24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Sức</a:t>
            </a:r>
            <a:r>
              <a:rPr lang="en-US" sz="24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mạnh</a:t>
            </a:r>
            <a:r>
              <a:rPr lang="en-US" sz="24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dũng</a:t>
            </a:r>
            <a:r>
              <a:rPr lang="en-US" sz="24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sĩ</a:t>
            </a:r>
            <a:r>
              <a:rPr lang="en-US" sz="24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Gióng</a:t>
            </a:r>
            <a:r>
              <a:rPr lang="en-US" sz="24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nuôi</a:t>
            </a:r>
            <a:r>
              <a:rPr lang="en-US" sz="24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dưỡng</a:t>
            </a:r>
            <a:r>
              <a:rPr lang="en-US" sz="24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24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cái</a:t>
            </a:r>
            <a:r>
              <a:rPr lang="en-US" sz="24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bình</a:t>
            </a:r>
            <a:r>
              <a:rPr lang="en-US" sz="24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thường</a:t>
            </a:r>
            <a:r>
              <a:rPr lang="en-US" sz="24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nhất</a:t>
            </a:r>
            <a:r>
              <a:rPr lang="en-US" sz="24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bằng</a:t>
            </a:r>
            <a:r>
              <a:rPr lang="en-US" sz="24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tinh</a:t>
            </a:r>
            <a:r>
              <a:rPr lang="en-US" sz="24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thần</a:t>
            </a:r>
            <a:r>
              <a:rPr lang="en-US" sz="24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đoàn</a:t>
            </a:r>
            <a:r>
              <a:rPr lang="en-US" sz="24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kết</a:t>
            </a:r>
            <a:r>
              <a:rPr lang="en-US" sz="24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24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dân</a:t>
            </a:r>
            <a:r>
              <a:rPr lang="en-US" sz="24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solidFill>
                <a:schemeClr val="bg2">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8114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Horizontal)">
                                      <p:cBhvr>
                                        <p:cTn id="7" dur="500"/>
                                        <p:tgtEl>
                                          <p:spTgt spid="1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arn(inVertical)">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6"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barn(inHorizontal)">
                                      <p:cBhvr>
                                        <p:cTn id="21" dur="500"/>
                                        <p:tgtEl>
                                          <p:spTgt spid="14"/>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6" fill="hold" grpId="0" nodeType="click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barn(inHorizontal)">
                                      <p:cBhvr>
                                        <p:cTn id="29" dur="500"/>
                                        <p:tgtEl>
                                          <p:spTgt spid="23"/>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arn(inVertical)">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6"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barn(inHorizontal)">
                                      <p:cBhvr>
                                        <p:cTn id="37" dur="500"/>
                                        <p:tgtEl>
                                          <p:spTgt spid="24"/>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barn(inVertical)">
                                      <p:cBhvr>
                                        <p:cTn id="40" dur="500"/>
                                        <p:tgtEl>
                                          <p:spTgt spid="26"/>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6" fill="hold" grpId="0" nodeType="click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barn(inHorizontal)">
                                      <p:cBhvr>
                                        <p:cTn id="45" dur="500"/>
                                        <p:tgtEl>
                                          <p:spTgt spid="25"/>
                                        </p:tgtEl>
                                      </p:cBhvr>
                                    </p:animEffect>
                                  </p:childTnLst>
                                </p:cTn>
                              </p:par>
                              <p:par>
                                <p:cTn id="46" presetID="6" presetClass="entr" presetSubtype="16" fill="hold" grpId="0" nodeType="with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circle(in)">
                                      <p:cBhvr>
                                        <p:cTn id="48" dur="2000"/>
                                        <p:tgtEl>
                                          <p:spTgt spid="27"/>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6" fill="hold" grpId="0" nodeType="clickEffect">
                                  <p:stCondLst>
                                    <p:cond delay="0"/>
                                  </p:stCondLst>
                                  <p:childTnLst>
                                    <p:set>
                                      <p:cBhvr>
                                        <p:cTn id="52" dur="1" fill="hold">
                                          <p:stCondLst>
                                            <p:cond delay="0"/>
                                          </p:stCondLst>
                                        </p:cTn>
                                        <p:tgtEl>
                                          <p:spTgt spid="28"/>
                                        </p:tgtEl>
                                        <p:attrNameLst>
                                          <p:attrName>style.visibility</p:attrName>
                                        </p:attrNameLst>
                                      </p:cBhvr>
                                      <p:to>
                                        <p:strVal val="visible"/>
                                      </p:to>
                                    </p:set>
                                    <p:animEffect transition="in" filter="barn(inHorizontal)">
                                      <p:cBhvr>
                                        <p:cTn id="5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12" grpId="0" animBg="1"/>
      <p:bldP spid="14" grpId="0" animBg="1"/>
      <p:bldP spid="23" grpId="0" animBg="1"/>
      <p:bldP spid="2" grpId="0"/>
      <p:bldP spid="3" grpId="0"/>
      <p:bldP spid="6" grpId="0"/>
      <p:bldP spid="10" grpId="0"/>
      <p:bldP spid="15" grpId="0"/>
      <p:bldP spid="24" grpId="0" animBg="1"/>
      <p:bldP spid="25" grpId="0" animBg="1"/>
      <p:bldP spid="26" grpId="0"/>
      <p:bldP spid="2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2032885" y="530875"/>
            <a:ext cx="9060864" cy="954107"/>
          </a:xfrm>
          <a:prstGeom prst="rect">
            <a:avLst/>
          </a:prstGeom>
        </p:spPr>
        <p:txBody>
          <a:bodyPr wrap="square">
            <a:spAutoFit/>
          </a:bodyPr>
          <a:lstStyle/>
          <a:p>
            <a:r>
              <a:rPr lang="en-US" sz="2800" dirty="0">
                <a:solidFill>
                  <a:schemeClr val="bg2">
                    <a:lumMod val="10000"/>
                  </a:schemeClr>
                </a:solidFill>
                <a:latin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Gióng</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lớn</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nhanh</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để</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đủ</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sức</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đáp</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ứng</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với</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nhiệm</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vụ</a:t>
            </a:r>
            <a:r>
              <a:rPr lang="en-US" sz="2800" dirty="0">
                <a:solidFill>
                  <a:schemeClr val="bg2">
                    <a:lumMod val="10000"/>
                  </a:schemeClr>
                </a:solidFill>
                <a:latin typeface="Times New Roman" panose="02020603050405020304" pitchFamily="18" charset="0"/>
                <a:cs typeface="Times New Roman" panose="02020603050405020304" pitchFamily="18" charset="0"/>
              </a:rPr>
              <a:t> to </a:t>
            </a:r>
            <a:r>
              <a:rPr lang="en-US" sz="2800" dirty="0" err="1">
                <a:solidFill>
                  <a:schemeClr val="bg2">
                    <a:lumMod val="10000"/>
                  </a:schemeClr>
                </a:solidFill>
                <a:latin typeface="Times New Roman" panose="02020603050405020304" pitchFamily="18" charset="0"/>
                <a:cs typeface="Times New Roman" panose="02020603050405020304" pitchFamily="18" charset="0"/>
              </a:rPr>
              <a:t>lớn</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của</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mình</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đánh</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giặc</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cứu</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nước</a:t>
            </a:r>
            <a:r>
              <a:rPr lang="en-US" sz="2800" dirty="0">
                <a:solidFill>
                  <a:schemeClr val="bg2">
                    <a:lumMod val="10000"/>
                  </a:schemeClr>
                </a:solidFill>
              </a:rPr>
              <a:t>.</a:t>
            </a:r>
          </a:p>
        </p:txBody>
      </p:sp>
      <p:sp>
        <p:nvSpPr>
          <p:cNvPr id="15" name="Rectangle 14"/>
          <p:cNvSpPr/>
          <p:nvPr/>
        </p:nvSpPr>
        <p:spPr>
          <a:xfrm>
            <a:off x="2032885" y="2597729"/>
            <a:ext cx="9060864" cy="1384995"/>
          </a:xfrm>
          <a:prstGeom prst="rect">
            <a:avLst/>
          </a:prstGeom>
        </p:spPr>
        <p:txBody>
          <a:bodyPr wrap="square">
            <a:spAutoFit/>
          </a:bodyPr>
          <a:lstStyle/>
          <a:p>
            <a:pPr algn="just"/>
            <a:r>
              <a:rPr lang="en-US" sz="28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Gióng</a:t>
            </a:r>
            <a:r>
              <a:rPr lang="en-US" sz="28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vươn</a:t>
            </a:r>
            <a:r>
              <a:rPr lang="en-US" sz="28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vai</a:t>
            </a:r>
            <a:r>
              <a:rPr lang="en-US" sz="28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thành</a:t>
            </a:r>
            <a:r>
              <a:rPr lang="en-US" sz="28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tráng</a:t>
            </a:r>
            <a:r>
              <a:rPr lang="en-US" sz="28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sĩ</a:t>
            </a:r>
            <a:r>
              <a:rPr lang="en-US" sz="28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8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trưởng</a:t>
            </a:r>
            <a:r>
              <a:rPr lang="en-US" sz="28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thành</a:t>
            </a:r>
            <a:r>
              <a:rPr lang="en-US" sz="28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vượt</a:t>
            </a:r>
            <a:r>
              <a:rPr lang="en-US" sz="28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bậc</a:t>
            </a:r>
            <a:r>
              <a:rPr lang="en-US" sz="28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28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quan</a:t>
            </a:r>
            <a:r>
              <a:rPr lang="en-US" sz="28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niệm</a:t>
            </a:r>
            <a:r>
              <a:rPr lang="en-US" sz="28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anh</a:t>
            </a:r>
            <a:r>
              <a:rPr lang="en-US" sz="28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hùng</a:t>
            </a:r>
            <a:r>
              <a:rPr lang="en-US" sz="28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khổng</a:t>
            </a:r>
            <a:r>
              <a:rPr lang="en-US" sz="28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lồ</a:t>
            </a:r>
            <a:r>
              <a:rPr lang="en-US" sz="28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ước</a:t>
            </a:r>
            <a:r>
              <a:rPr lang="en-US" sz="28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mơ</a:t>
            </a:r>
            <a:r>
              <a:rPr lang="en-US" sz="28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sức</a:t>
            </a:r>
            <a:r>
              <a:rPr lang="en-US" sz="28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mạnh</a:t>
            </a:r>
            <a:r>
              <a:rPr lang="en-US" sz="28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to </a:t>
            </a:r>
            <a:r>
              <a:rPr lang="en-US" sz="2800" dirty="0" err="1">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lớn</a:t>
            </a:r>
            <a:r>
              <a:rPr lang="en-US" sz="28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chiến</a:t>
            </a:r>
            <a:r>
              <a:rPr lang="en-US" sz="28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thắng</a:t>
            </a:r>
            <a:r>
              <a:rPr lang="en-US" sz="28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giặc</a:t>
            </a:r>
            <a:r>
              <a:rPr lang="en-US" sz="28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ngoại</a:t>
            </a:r>
            <a:r>
              <a:rPr lang="en-US" sz="28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xâm</a:t>
            </a:r>
            <a:endParaRPr lang="en-US" sz="2800" dirty="0">
              <a:solidFill>
                <a:schemeClr val="bg2">
                  <a:lumMod val="10000"/>
                </a:schemeClr>
              </a:solidFill>
              <a:latin typeface="Times New Roman" panose="02020603050405020304" pitchFamily="18" charset="0"/>
              <a:cs typeface="Times New Roman" panose="02020603050405020304" pitchFamily="18" charset="0"/>
            </a:endParaRPr>
          </a:p>
        </p:txBody>
      </p:sp>
      <p:sp>
        <p:nvSpPr>
          <p:cNvPr id="22" name="Rectangle 21">
            <a:extLst>
              <a:ext uri="{FF2B5EF4-FFF2-40B4-BE49-F238E27FC236}">
                <a16:creationId xmlns:a16="http://schemas.microsoft.com/office/drawing/2014/main" id="{C90AA613-CDF3-48FB-A6C7-BAA95B0BE16B}"/>
              </a:ext>
            </a:extLst>
          </p:cNvPr>
          <p:cNvSpPr/>
          <p:nvPr/>
        </p:nvSpPr>
        <p:spPr>
          <a:xfrm>
            <a:off x="2032885" y="4265705"/>
            <a:ext cx="9209422" cy="1077218"/>
          </a:xfrm>
          <a:prstGeom prst="rect">
            <a:avLst/>
          </a:prstGeom>
          <a:solidFill>
            <a:srgbClr val="E5FE8A"/>
          </a:solidFill>
        </p:spPr>
        <p:txBody>
          <a:bodyPr wrap="square">
            <a:spAutoFit/>
          </a:bodyPr>
          <a:lstStyle/>
          <a:p>
            <a:pPr algn="just"/>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=&gt; Anh </a:t>
            </a:r>
            <a:r>
              <a:rPr lang="en-US" sz="3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hùng</a:t>
            </a: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Gióng</a:t>
            </a: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con </a:t>
            </a:r>
            <a:r>
              <a:rPr lang="en-US" sz="3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dân</a:t>
            </a: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Sức</a:t>
            </a: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mạnh</a:t>
            </a: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Gióng</a:t>
            </a: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sức</a:t>
            </a: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mạnh</a:t>
            </a: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đoàn</a:t>
            </a: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kết</a:t>
            </a: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cả</a:t>
            </a: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cộng</a:t>
            </a: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đồng</a:t>
            </a: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200" b="1" dirty="0">
              <a:solidFill>
                <a:srgbClr val="FF0000"/>
              </a:solidFill>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27" name="Rectangle 26">
            <a:extLst>
              <a:ext uri="{FF2B5EF4-FFF2-40B4-BE49-F238E27FC236}">
                <a16:creationId xmlns:a16="http://schemas.microsoft.com/office/drawing/2014/main" id="{8B9A1A01-6E65-4314-91F4-4B087FCA37D1}"/>
              </a:ext>
            </a:extLst>
          </p:cNvPr>
          <p:cNvSpPr/>
          <p:nvPr/>
        </p:nvSpPr>
        <p:spPr>
          <a:xfrm>
            <a:off x="2032885" y="1564302"/>
            <a:ext cx="9060864" cy="954107"/>
          </a:xfrm>
          <a:prstGeom prst="rect">
            <a:avLst/>
          </a:prstGeom>
        </p:spPr>
        <p:txBody>
          <a:bodyPr wrap="square">
            <a:spAutoFit/>
          </a:bodyPr>
          <a:lstStyle/>
          <a:p>
            <a:pPr algn="just"/>
            <a:r>
              <a:rPr lang="en-US" sz="28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Gióng</a:t>
            </a:r>
            <a:r>
              <a:rPr lang="en-US" sz="28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lớn</a:t>
            </a:r>
            <a:r>
              <a:rPr lang="en-US" sz="28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lên</a:t>
            </a:r>
            <a:r>
              <a:rPr lang="en-US" sz="28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bằng</a:t>
            </a:r>
            <a:r>
              <a:rPr lang="en-US" sz="28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thức</a:t>
            </a:r>
            <a:r>
              <a:rPr lang="en-US" sz="28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ăn</a:t>
            </a:r>
            <a:r>
              <a:rPr lang="en-US" sz="28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đồ</a:t>
            </a:r>
            <a:r>
              <a:rPr lang="en-US" sz="28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mặc</a:t>
            </a:r>
            <a:r>
              <a:rPr lang="en-US" sz="28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rất</a:t>
            </a:r>
            <a:r>
              <a:rPr lang="en-US" sz="28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đời</a:t>
            </a:r>
            <a:r>
              <a:rPr lang="en-US" sz="28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thường</a:t>
            </a:r>
            <a:r>
              <a:rPr lang="en-US" sz="28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bình</a:t>
            </a:r>
            <a:r>
              <a:rPr lang="en-US" sz="28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dị</a:t>
            </a:r>
            <a:r>
              <a:rPr lang="en-US" sz="28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28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dân</a:t>
            </a:r>
            <a:r>
              <a:rPr lang="en-US" sz="2800" dirty="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11339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barn(inVertical)">
                                      <p:cBhvr>
                                        <p:cTn id="15" dur="500"/>
                                        <p:tgtEl>
                                          <p:spTgt spid="22"/>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circle(in)">
                                      <p:cBhvr>
                                        <p:cTn id="18" dur="2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P spid="22" grpId="0" animBg="1"/>
      <p:bldP spid="2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8496" y="252256"/>
            <a:ext cx="675249" cy="906825"/>
          </a:xfrm>
          <a:prstGeom prst="rect">
            <a:avLst/>
          </a:prstGeom>
        </p:spPr>
      </p:pic>
      <p:sp>
        <p:nvSpPr>
          <p:cNvPr id="21" name="文本框 2"/>
          <p:cNvSpPr txBox="1"/>
          <p:nvPr/>
        </p:nvSpPr>
        <p:spPr>
          <a:xfrm>
            <a:off x="973261" y="328084"/>
            <a:ext cx="9368921" cy="707886"/>
          </a:xfrm>
          <a:prstGeom prst="rect">
            <a:avLst/>
          </a:prstGeom>
          <a:noFill/>
        </p:spPr>
        <p:txBody>
          <a:bodyPr wrap="square" rtlCol="0">
            <a:spAutoFit/>
          </a:bodyPr>
          <a:lstStyle/>
          <a:p>
            <a:pPr defTabSz="914400"/>
            <a:r>
              <a:rPr lang="en-US" altLang="zh-CN" sz="4000" b="1" dirty="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4. </a:t>
            </a:r>
            <a:r>
              <a:rPr lang="en-US" altLang="zh-CN" sz="4000" b="1" dirty="0" err="1">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Gióng</a:t>
            </a:r>
            <a:r>
              <a:rPr lang="en-US" altLang="zh-CN" sz="4000" b="1" dirty="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 </a:t>
            </a:r>
            <a:r>
              <a:rPr lang="en-US" altLang="zh-CN" sz="4000" b="1" dirty="0" err="1">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đánh</a:t>
            </a:r>
            <a:r>
              <a:rPr lang="en-US" altLang="zh-CN" sz="4000" b="1" dirty="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 </a:t>
            </a:r>
            <a:r>
              <a:rPr lang="en-US" altLang="zh-CN" sz="4000" b="1" dirty="0" err="1">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giặc</a:t>
            </a:r>
            <a:r>
              <a:rPr lang="en-US" altLang="zh-CN" sz="4000" b="1" dirty="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 </a:t>
            </a:r>
            <a:r>
              <a:rPr lang="en-US" altLang="zh-CN" sz="4000" b="1" dirty="0" err="1">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cứu</a:t>
            </a:r>
            <a:r>
              <a:rPr lang="en-US" altLang="zh-CN" sz="4000" b="1" dirty="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 </a:t>
            </a:r>
            <a:r>
              <a:rPr lang="en-US" altLang="zh-CN" sz="4000" b="1" dirty="0" err="1">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nước</a:t>
            </a:r>
            <a:r>
              <a:rPr lang="en-US" altLang="zh-CN" sz="4000" b="1" dirty="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a:t>
            </a:r>
            <a:endParaRPr lang="zh-CN" altLang="en-US" sz="4000" b="1" dirty="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endParaRPr>
          </a:p>
        </p:txBody>
      </p:sp>
    </p:spTree>
    <p:extLst>
      <p:ext uri="{BB962C8B-B14F-4D97-AF65-F5344CB8AC3E}">
        <p14:creationId xmlns:p14="http://schemas.microsoft.com/office/powerpoint/2010/main" val="3325122156"/>
      </p:ext>
    </p:extLst>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文本框 34"/>
          <p:cNvSpPr txBox="1"/>
          <p:nvPr/>
        </p:nvSpPr>
        <p:spPr>
          <a:xfrm>
            <a:off x="214421" y="169139"/>
            <a:ext cx="4983655"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lvl="0" algn="just" defTabSz="914400" fontAlgn="base">
              <a:spcBef>
                <a:spcPct val="50000"/>
              </a:spcBef>
              <a:spcAft>
                <a:spcPct val="0"/>
              </a:spcAft>
              <a:defRPr/>
            </a:pPr>
            <a:r>
              <a:rPr lang="en-US" altLang="en-US" sz="2400" b="1" i="1" kern="0" dirty="0">
                <a:solidFill>
                  <a:srgbClr val="000066"/>
                </a:solidFill>
                <a:latin typeface="Times New Roman" panose="02020603050405020304" pitchFamily="18" charset="0"/>
                <a:cs typeface="Times New Roman" panose="02020603050405020304" pitchFamily="18" charset="0"/>
              </a:rPr>
              <a:t>Theo </a:t>
            </a:r>
            <a:r>
              <a:rPr lang="en-US" altLang="en-US" sz="2400" b="1" i="1" kern="0" dirty="0" err="1">
                <a:solidFill>
                  <a:srgbClr val="000066"/>
                </a:solidFill>
                <a:latin typeface="Times New Roman" panose="02020603050405020304" pitchFamily="18" charset="0"/>
                <a:cs typeface="Times New Roman" panose="02020603050405020304" pitchFamily="18" charset="0"/>
              </a:rPr>
              <a:t>em</a:t>
            </a:r>
            <a:r>
              <a:rPr lang="en-US" altLang="en-US" sz="2400" b="1" i="1" kern="0" dirty="0">
                <a:solidFill>
                  <a:srgbClr val="000066"/>
                </a:solidFill>
                <a:latin typeface="Times New Roman" panose="02020603050405020304" pitchFamily="18" charset="0"/>
                <a:cs typeface="Times New Roman" panose="02020603050405020304" pitchFamily="18" charset="0"/>
              </a:rPr>
              <a:t>, chi </a:t>
            </a:r>
            <a:r>
              <a:rPr lang="en-US" altLang="en-US" sz="2400" b="1" i="1" kern="0" dirty="0" err="1">
                <a:solidFill>
                  <a:srgbClr val="000066"/>
                </a:solidFill>
                <a:latin typeface="Times New Roman" panose="02020603050405020304" pitchFamily="18" charset="0"/>
                <a:cs typeface="Times New Roman" panose="02020603050405020304" pitchFamily="18" charset="0"/>
              </a:rPr>
              <a:t>tiết</a:t>
            </a:r>
            <a:r>
              <a:rPr lang="en-US" altLang="en-US" sz="2400" b="1" i="1" kern="0" dirty="0">
                <a:solidFill>
                  <a:srgbClr val="000066"/>
                </a:solidFill>
                <a:latin typeface="Times New Roman" panose="02020603050405020304" pitchFamily="18" charset="0"/>
                <a:cs typeface="Times New Roman" panose="02020603050405020304" pitchFamily="18" charset="0"/>
              </a:rPr>
              <a:t> “</a:t>
            </a:r>
            <a:r>
              <a:rPr lang="en-US" altLang="en-US" sz="2400" b="1" i="1" kern="0" dirty="0" err="1">
                <a:solidFill>
                  <a:srgbClr val="000066"/>
                </a:solidFill>
                <a:latin typeface="Times New Roman" panose="02020603050405020304" pitchFamily="18" charset="0"/>
                <a:cs typeface="Times New Roman" panose="02020603050405020304" pitchFamily="18" charset="0"/>
              </a:rPr>
              <a:t>Gióng</a:t>
            </a:r>
            <a:r>
              <a:rPr lang="en-US" altLang="en-US" sz="2400" b="1" i="1" kern="0" dirty="0">
                <a:solidFill>
                  <a:srgbClr val="000066"/>
                </a:solidFill>
                <a:latin typeface="Times New Roman" panose="02020603050405020304" pitchFamily="18" charset="0"/>
                <a:cs typeface="Times New Roman" panose="02020603050405020304" pitchFamily="18" charset="0"/>
              </a:rPr>
              <a:t> </a:t>
            </a:r>
            <a:r>
              <a:rPr lang="en-US" altLang="en-US" sz="2400" b="1" i="1" kern="0" dirty="0" err="1">
                <a:solidFill>
                  <a:srgbClr val="000066"/>
                </a:solidFill>
                <a:latin typeface="Times New Roman" panose="02020603050405020304" pitchFamily="18" charset="0"/>
                <a:cs typeface="Times New Roman" panose="02020603050405020304" pitchFamily="18" charset="0"/>
              </a:rPr>
              <a:t>nhổ</a:t>
            </a:r>
            <a:r>
              <a:rPr lang="en-US" altLang="en-US" sz="2400" b="1" i="1" kern="0" dirty="0">
                <a:solidFill>
                  <a:srgbClr val="000066"/>
                </a:solidFill>
                <a:latin typeface="Times New Roman" panose="02020603050405020304" pitchFamily="18" charset="0"/>
                <a:cs typeface="Times New Roman" panose="02020603050405020304" pitchFamily="18" charset="0"/>
              </a:rPr>
              <a:t> </a:t>
            </a:r>
            <a:r>
              <a:rPr lang="en-US" altLang="en-US" sz="2400" b="1" i="1" kern="0" dirty="0" err="1">
                <a:solidFill>
                  <a:srgbClr val="000066"/>
                </a:solidFill>
                <a:latin typeface="Times New Roman" panose="02020603050405020304" pitchFamily="18" charset="0"/>
                <a:cs typeface="Times New Roman" panose="02020603050405020304" pitchFamily="18" charset="0"/>
              </a:rPr>
              <a:t>những</a:t>
            </a:r>
            <a:r>
              <a:rPr lang="en-US" altLang="en-US" sz="2400" b="1" i="1" kern="0" dirty="0">
                <a:solidFill>
                  <a:srgbClr val="000066"/>
                </a:solidFill>
                <a:latin typeface="Times New Roman" panose="02020603050405020304" pitchFamily="18" charset="0"/>
                <a:cs typeface="Times New Roman" panose="02020603050405020304" pitchFamily="18" charset="0"/>
              </a:rPr>
              <a:t> </a:t>
            </a:r>
            <a:r>
              <a:rPr lang="en-US" altLang="en-US" sz="2400" b="1" i="1" kern="0" dirty="0" err="1">
                <a:solidFill>
                  <a:srgbClr val="000066"/>
                </a:solidFill>
                <a:latin typeface="Times New Roman" panose="02020603050405020304" pitchFamily="18" charset="0"/>
                <a:cs typeface="Times New Roman" panose="02020603050405020304" pitchFamily="18" charset="0"/>
              </a:rPr>
              <a:t>cụm</a:t>
            </a:r>
            <a:r>
              <a:rPr lang="en-US" altLang="en-US" sz="2400" b="1" i="1" kern="0" dirty="0">
                <a:solidFill>
                  <a:srgbClr val="000066"/>
                </a:solidFill>
                <a:latin typeface="Times New Roman" panose="02020603050405020304" pitchFamily="18" charset="0"/>
                <a:cs typeface="Times New Roman" panose="02020603050405020304" pitchFamily="18" charset="0"/>
              </a:rPr>
              <a:t> </a:t>
            </a:r>
            <a:r>
              <a:rPr lang="en-US" altLang="en-US" sz="2400" b="1" i="1" kern="0" dirty="0" err="1">
                <a:solidFill>
                  <a:srgbClr val="000066"/>
                </a:solidFill>
                <a:latin typeface="Times New Roman" panose="02020603050405020304" pitchFamily="18" charset="0"/>
                <a:cs typeface="Times New Roman" panose="02020603050405020304" pitchFamily="18" charset="0"/>
              </a:rPr>
              <a:t>tre</a:t>
            </a:r>
            <a:r>
              <a:rPr lang="en-US" altLang="en-US" sz="2400" b="1" i="1" kern="0" dirty="0">
                <a:solidFill>
                  <a:srgbClr val="000066"/>
                </a:solidFill>
                <a:latin typeface="Times New Roman" panose="02020603050405020304" pitchFamily="18" charset="0"/>
                <a:cs typeface="Times New Roman" panose="02020603050405020304" pitchFamily="18" charset="0"/>
              </a:rPr>
              <a:t> </a:t>
            </a:r>
            <a:r>
              <a:rPr lang="en-US" altLang="en-US" sz="2400" b="1" i="1" kern="0" dirty="0" err="1">
                <a:solidFill>
                  <a:srgbClr val="000066"/>
                </a:solidFill>
                <a:latin typeface="Times New Roman" panose="02020603050405020304" pitchFamily="18" charset="0"/>
                <a:cs typeface="Times New Roman" panose="02020603050405020304" pitchFamily="18" charset="0"/>
              </a:rPr>
              <a:t>bên</a:t>
            </a:r>
            <a:r>
              <a:rPr lang="en-US" altLang="en-US" sz="2400" b="1" i="1" kern="0" dirty="0">
                <a:solidFill>
                  <a:srgbClr val="000066"/>
                </a:solidFill>
                <a:latin typeface="Times New Roman" panose="02020603050405020304" pitchFamily="18" charset="0"/>
                <a:cs typeface="Times New Roman" panose="02020603050405020304" pitchFamily="18" charset="0"/>
              </a:rPr>
              <a:t> </a:t>
            </a:r>
            <a:r>
              <a:rPr lang="en-US" altLang="en-US" sz="2400" b="1" i="1" kern="0" dirty="0" err="1">
                <a:solidFill>
                  <a:srgbClr val="000066"/>
                </a:solidFill>
                <a:latin typeface="Times New Roman" panose="02020603050405020304" pitchFamily="18" charset="0"/>
                <a:cs typeface="Times New Roman" panose="02020603050405020304" pitchFamily="18" charset="0"/>
              </a:rPr>
              <a:t>đường</a:t>
            </a:r>
            <a:r>
              <a:rPr lang="en-US" altLang="en-US" sz="2400" b="1" i="1" kern="0" dirty="0">
                <a:solidFill>
                  <a:srgbClr val="000066"/>
                </a:solidFill>
                <a:latin typeface="Times New Roman" panose="02020603050405020304" pitchFamily="18" charset="0"/>
                <a:cs typeface="Times New Roman" panose="02020603050405020304" pitchFamily="18" charset="0"/>
              </a:rPr>
              <a:t> </a:t>
            </a:r>
            <a:r>
              <a:rPr lang="en-US" altLang="en-US" sz="2400" b="1" i="1" kern="0" dirty="0" err="1">
                <a:solidFill>
                  <a:srgbClr val="000066"/>
                </a:solidFill>
                <a:latin typeface="Times New Roman" panose="02020603050405020304" pitchFamily="18" charset="0"/>
                <a:cs typeface="Times New Roman" panose="02020603050405020304" pitchFamily="18" charset="0"/>
              </a:rPr>
              <a:t>quật</a:t>
            </a:r>
            <a:r>
              <a:rPr lang="en-US" altLang="en-US" sz="2400" b="1" i="1" kern="0" dirty="0">
                <a:solidFill>
                  <a:srgbClr val="000066"/>
                </a:solidFill>
                <a:latin typeface="Times New Roman" panose="02020603050405020304" pitchFamily="18" charset="0"/>
                <a:cs typeface="Times New Roman" panose="02020603050405020304" pitchFamily="18" charset="0"/>
              </a:rPr>
              <a:t> </a:t>
            </a:r>
            <a:r>
              <a:rPr lang="en-US" altLang="en-US" sz="2400" b="1" i="1" kern="0" dirty="0" err="1">
                <a:solidFill>
                  <a:srgbClr val="000066"/>
                </a:solidFill>
                <a:latin typeface="Times New Roman" panose="02020603050405020304" pitchFamily="18" charset="0"/>
                <a:cs typeface="Times New Roman" panose="02020603050405020304" pitchFamily="18" charset="0"/>
              </a:rPr>
              <a:t>vào</a:t>
            </a:r>
            <a:r>
              <a:rPr lang="en-US" altLang="en-US" sz="2400" b="1" i="1" kern="0" dirty="0">
                <a:solidFill>
                  <a:srgbClr val="000066"/>
                </a:solidFill>
                <a:latin typeface="Times New Roman" panose="02020603050405020304" pitchFamily="18" charset="0"/>
                <a:cs typeface="Times New Roman" panose="02020603050405020304" pitchFamily="18" charset="0"/>
              </a:rPr>
              <a:t> </a:t>
            </a:r>
            <a:r>
              <a:rPr lang="en-US" altLang="en-US" sz="2400" b="1" i="1" kern="0" dirty="0" err="1">
                <a:solidFill>
                  <a:srgbClr val="000066"/>
                </a:solidFill>
                <a:latin typeface="Times New Roman" panose="02020603050405020304" pitchFamily="18" charset="0"/>
                <a:cs typeface="Times New Roman" panose="02020603050405020304" pitchFamily="18" charset="0"/>
              </a:rPr>
              <a:t>giăc</a:t>
            </a:r>
            <a:r>
              <a:rPr lang="en-US" altLang="en-US" sz="2400" b="1" i="1" kern="0" dirty="0">
                <a:solidFill>
                  <a:srgbClr val="000066"/>
                </a:solidFill>
                <a:latin typeface="Times New Roman" panose="02020603050405020304" pitchFamily="18" charset="0"/>
                <a:cs typeface="Times New Roman" panose="02020603050405020304" pitchFamily="18" charset="0"/>
              </a:rPr>
              <a:t>” </a:t>
            </a:r>
            <a:r>
              <a:rPr lang="en-US" altLang="en-US" sz="2400" b="1" i="1" kern="0" dirty="0" err="1">
                <a:solidFill>
                  <a:srgbClr val="000066"/>
                </a:solidFill>
                <a:latin typeface="Times New Roman" panose="02020603050405020304" pitchFamily="18" charset="0"/>
                <a:cs typeface="Times New Roman" panose="02020603050405020304" pitchFamily="18" charset="0"/>
              </a:rPr>
              <a:t>khi</a:t>
            </a:r>
            <a:r>
              <a:rPr lang="en-US" altLang="en-US" sz="2400" b="1" i="1" kern="0" dirty="0">
                <a:solidFill>
                  <a:srgbClr val="000066"/>
                </a:solidFill>
                <a:latin typeface="Times New Roman" panose="02020603050405020304" pitchFamily="18" charset="0"/>
                <a:cs typeface="Times New Roman" panose="02020603050405020304" pitchFamily="18" charset="0"/>
              </a:rPr>
              <a:t> </a:t>
            </a:r>
            <a:r>
              <a:rPr lang="en-US" altLang="en-US" sz="2400" b="1" i="1" kern="0" dirty="0" err="1">
                <a:solidFill>
                  <a:srgbClr val="000066"/>
                </a:solidFill>
                <a:latin typeface="Times New Roman" panose="02020603050405020304" pitchFamily="18" charset="0"/>
                <a:cs typeface="Times New Roman" panose="02020603050405020304" pitchFamily="18" charset="0"/>
              </a:rPr>
              <a:t>roi</a:t>
            </a:r>
            <a:r>
              <a:rPr lang="en-US" altLang="en-US" sz="2400" b="1" i="1" kern="0" dirty="0">
                <a:solidFill>
                  <a:srgbClr val="000066"/>
                </a:solidFill>
                <a:latin typeface="Times New Roman" panose="02020603050405020304" pitchFamily="18" charset="0"/>
                <a:cs typeface="Times New Roman" panose="02020603050405020304" pitchFamily="18" charset="0"/>
              </a:rPr>
              <a:t> </a:t>
            </a:r>
            <a:r>
              <a:rPr lang="en-US" altLang="en-US" sz="2400" b="1" i="1" kern="0" dirty="0" err="1">
                <a:solidFill>
                  <a:srgbClr val="000066"/>
                </a:solidFill>
                <a:latin typeface="Times New Roman" panose="02020603050405020304" pitchFamily="18" charset="0"/>
                <a:cs typeface="Times New Roman" panose="02020603050405020304" pitchFamily="18" charset="0"/>
              </a:rPr>
              <a:t>sắt</a:t>
            </a:r>
            <a:r>
              <a:rPr lang="en-US" altLang="en-US" sz="2400" b="1" i="1" kern="0" dirty="0">
                <a:solidFill>
                  <a:srgbClr val="000066"/>
                </a:solidFill>
                <a:latin typeface="Times New Roman" panose="02020603050405020304" pitchFamily="18" charset="0"/>
                <a:cs typeface="Times New Roman" panose="02020603050405020304" pitchFamily="18" charset="0"/>
              </a:rPr>
              <a:t> </a:t>
            </a:r>
            <a:r>
              <a:rPr lang="en-US" altLang="en-US" sz="2400" b="1" i="1" kern="0" dirty="0" err="1">
                <a:solidFill>
                  <a:srgbClr val="000066"/>
                </a:solidFill>
                <a:latin typeface="Times New Roman" panose="02020603050405020304" pitchFamily="18" charset="0"/>
                <a:cs typeface="Times New Roman" panose="02020603050405020304" pitchFamily="18" charset="0"/>
              </a:rPr>
              <a:t>gãy</a:t>
            </a:r>
            <a:r>
              <a:rPr lang="en-US" altLang="en-US" sz="2400" b="1" i="1" kern="0" dirty="0">
                <a:solidFill>
                  <a:srgbClr val="000066"/>
                </a:solidFill>
                <a:latin typeface="Times New Roman" panose="02020603050405020304" pitchFamily="18" charset="0"/>
                <a:cs typeface="Times New Roman" panose="02020603050405020304" pitchFamily="18" charset="0"/>
              </a:rPr>
              <a:t> </a:t>
            </a:r>
            <a:r>
              <a:rPr lang="en-US" altLang="en-US" sz="2400" b="1" i="1" kern="0" dirty="0" err="1">
                <a:solidFill>
                  <a:srgbClr val="000066"/>
                </a:solidFill>
                <a:latin typeface="Times New Roman" panose="02020603050405020304" pitchFamily="18" charset="0"/>
                <a:cs typeface="Times New Roman" panose="02020603050405020304" pitchFamily="18" charset="0"/>
              </a:rPr>
              <a:t>có</a:t>
            </a:r>
            <a:r>
              <a:rPr lang="en-US" altLang="en-US" sz="2400" b="1" i="1" kern="0" dirty="0">
                <a:solidFill>
                  <a:srgbClr val="000066"/>
                </a:solidFill>
                <a:latin typeface="Times New Roman" panose="02020603050405020304" pitchFamily="18" charset="0"/>
                <a:cs typeface="Times New Roman" panose="02020603050405020304" pitchFamily="18" charset="0"/>
              </a:rPr>
              <a:t> ý </a:t>
            </a:r>
            <a:r>
              <a:rPr lang="en-US" altLang="en-US" sz="2400" b="1" i="1" kern="0" dirty="0" err="1">
                <a:solidFill>
                  <a:srgbClr val="000066"/>
                </a:solidFill>
                <a:latin typeface="Times New Roman" panose="02020603050405020304" pitchFamily="18" charset="0"/>
                <a:cs typeface="Times New Roman" panose="02020603050405020304" pitchFamily="18" charset="0"/>
              </a:rPr>
              <a:t>nghĩa</a:t>
            </a:r>
            <a:r>
              <a:rPr lang="en-US" altLang="en-US" sz="2400" b="1" i="1" kern="0" dirty="0">
                <a:solidFill>
                  <a:srgbClr val="000066"/>
                </a:solidFill>
                <a:latin typeface="Times New Roman" panose="02020603050405020304" pitchFamily="18" charset="0"/>
                <a:cs typeface="Times New Roman" panose="02020603050405020304" pitchFamily="18" charset="0"/>
              </a:rPr>
              <a:t> </a:t>
            </a:r>
            <a:r>
              <a:rPr lang="en-US" altLang="en-US" sz="2400" b="1" i="1" kern="0" dirty="0" err="1">
                <a:solidFill>
                  <a:srgbClr val="000066"/>
                </a:solidFill>
                <a:latin typeface="Times New Roman" panose="02020603050405020304" pitchFamily="18" charset="0"/>
                <a:cs typeface="Times New Roman" panose="02020603050405020304" pitchFamily="18" charset="0"/>
              </a:rPr>
              <a:t>gì</a:t>
            </a:r>
            <a:r>
              <a:rPr lang="en-US" altLang="en-US" sz="2400" b="1" i="1" kern="0" dirty="0">
                <a:solidFill>
                  <a:srgbClr val="000066"/>
                </a:solidFill>
                <a:latin typeface="Times New Roman" panose="02020603050405020304" pitchFamily="18" charset="0"/>
                <a:cs typeface="Times New Roman" panose="02020603050405020304" pitchFamily="18" charset="0"/>
              </a:rPr>
              <a:t>?</a:t>
            </a:r>
          </a:p>
        </p:txBody>
      </p:sp>
      <p:sp>
        <p:nvSpPr>
          <p:cNvPr id="27" name="Rectangle 26"/>
          <p:cNvSpPr/>
          <p:nvPr/>
        </p:nvSpPr>
        <p:spPr>
          <a:xfrm>
            <a:off x="392609" y="1557210"/>
            <a:ext cx="4983655" cy="341632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lvl="0" defTabSz="914400" fontAlgn="base">
              <a:spcBef>
                <a:spcPct val="0"/>
              </a:spcBef>
              <a:spcAft>
                <a:spcPct val="0"/>
              </a:spcAft>
              <a:defRPr/>
            </a:pP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Gióng</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đánh</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giặc</a:t>
            </a:r>
            <a:r>
              <a:rPr lang="en-US" altLang="en-US" sz="2400" b="1" kern="0" dirty="0">
                <a:solidFill>
                  <a:srgbClr val="0000FF"/>
                </a:solidFill>
                <a:latin typeface="Times New Roman" panose="02020603050405020304" pitchFamily="18" charset="0"/>
                <a:cs typeface="Times New Roman" panose="02020603050405020304" pitchFamily="18" charset="0"/>
              </a:rPr>
              <a:t>:   </a:t>
            </a:r>
          </a:p>
          <a:p>
            <a:pPr lvl="0" defTabSz="914400" fontAlgn="base">
              <a:spcBef>
                <a:spcPct val="0"/>
              </a:spcBef>
              <a:spcAft>
                <a:spcPct val="0"/>
              </a:spcAft>
              <a:defRPr/>
            </a:pP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i="1" kern="0" dirty="0">
                <a:solidFill>
                  <a:srgbClr val="0000FF"/>
                </a:solidFill>
                <a:latin typeface="Times New Roman" panose="02020603050405020304" pitchFamily="18" charset="0"/>
                <a:cs typeface="Times New Roman" panose="02020603050405020304" pitchFamily="18" charset="0"/>
              </a:rPr>
              <a:t>+ </a:t>
            </a:r>
            <a:r>
              <a:rPr lang="en-US" altLang="en-US" sz="2400" i="1" kern="0" dirty="0" err="1">
                <a:solidFill>
                  <a:srgbClr val="0000FF"/>
                </a:solidFill>
                <a:latin typeface="Times New Roman" panose="02020603050405020304" pitchFamily="18" charset="0"/>
                <a:cs typeface="Times New Roman" panose="02020603050405020304" pitchFamily="18" charset="0"/>
              </a:rPr>
              <a:t>Nhảy</a:t>
            </a:r>
            <a:r>
              <a:rPr lang="en-US" altLang="en-US" sz="2400" i="1" kern="0" dirty="0">
                <a:solidFill>
                  <a:srgbClr val="0000FF"/>
                </a:solidFill>
                <a:latin typeface="Times New Roman" panose="02020603050405020304" pitchFamily="18" charset="0"/>
                <a:cs typeface="Times New Roman" panose="02020603050405020304" pitchFamily="18" charset="0"/>
              </a:rPr>
              <a:t> </a:t>
            </a:r>
            <a:r>
              <a:rPr lang="en-US" altLang="en-US" sz="2400" i="1" kern="0" dirty="0" err="1">
                <a:solidFill>
                  <a:srgbClr val="0000FF"/>
                </a:solidFill>
                <a:latin typeface="Times New Roman" panose="02020603050405020304" pitchFamily="18" charset="0"/>
                <a:cs typeface="Times New Roman" panose="02020603050405020304" pitchFamily="18" charset="0"/>
              </a:rPr>
              <a:t>lên</a:t>
            </a:r>
            <a:r>
              <a:rPr lang="en-US" altLang="en-US" sz="2400" i="1" kern="0" dirty="0">
                <a:solidFill>
                  <a:srgbClr val="0000FF"/>
                </a:solidFill>
                <a:latin typeface="Times New Roman" panose="02020603050405020304" pitchFamily="18" charset="0"/>
                <a:cs typeface="Times New Roman" panose="02020603050405020304" pitchFamily="18" charset="0"/>
              </a:rPr>
              <a:t> </a:t>
            </a:r>
            <a:r>
              <a:rPr lang="en-US" altLang="en-US" sz="2400" i="1" kern="0" dirty="0" err="1">
                <a:solidFill>
                  <a:srgbClr val="0000FF"/>
                </a:solidFill>
                <a:latin typeface="Times New Roman" panose="02020603050405020304" pitchFamily="18" charset="0"/>
                <a:cs typeface="Times New Roman" panose="02020603050405020304" pitchFamily="18" charset="0"/>
              </a:rPr>
              <a:t>ngựa</a:t>
            </a:r>
            <a:r>
              <a:rPr lang="en-US" altLang="en-US" sz="2400" i="1" kern="0" dirty="0">
                <a:solidFill>
                  <a:srgbClr val="0000FF"/>
                </a:solidFill>
                <a:latin typeface="Times New Roman" panose="02020603050405020304" pitchFamily="18" charset="0"/>
                <a:cs typeface="Times New Roman" panose="02020603050405020304" pitchFamily="18" charset="0"/>
              </a:rPr>
              <a:t> </a:t>
            </a:r>
            <a:r>
              <a:rPr lang="en-US" altLang="en-US" sz="2400" i="1" kern="0" dirty="0" err="1">
                <a:solidFill>
                  <a:srgbClr val="0000FF"/>
                </a:solidFill>
                <a:latin typeface="Times New Roman" panose="02020603050405020304" pitchFamily="18" charset="0"/>
                <a:cs typeface="Times New Roman" panose="02020603050405020304" pitchFamily="18" charset="0"/>
              </a:rPr>
              <a:t>sắt</a:t>
            </a:r>
            <a:r>
              <a:rPr lang="en-US" altLang="en-US" sz="2400" i="1" kern="0" dirty="0">
                <a:solidFill>
                  <a:srgbClr val="0000FF"/>
                </a:solidFill>
                <a:latin typeface="Times New Roman" panose="02020603050405020304" pitchFamily="18" charset="0"/>
                <a:cs typeface="Times New Roman" panose="02020603050405020304" pitchFamily="18" charset="0"/>
              </a:rPr>
              <a:t>, </a:t>
            </a:r>
            <a:r>
              <a:rPr lang="en-US" altLang="en-US" sz="2400" i="1" kern="0" dirty="0" err="1">
                <a:solidFill>
                  <a:srgbClr val="0000FF"/>
                </a:solidFill>
                <a:latin typeface="Times New Roman" panose="02020603050405020304" pitchFamily="18" charset="0"/>
                <a:cs typeface="Times New Roman" panose="02020603050405020304" pitchFamily="18" charset="0"/>
              </a:rPr>
              <a:t>ngựa</a:t>
            </a:r>
            <a:r>
              <a:rPr lang="en-US" altLang="en-US" sz="2400" i="1" kern="0" dirty="0">
                <a:solidFill>
                  <a:srgbClr val="0000FF"/>
                </a:solidFill>
                <a:latin typeface="Times New Roman" panose="02020603050405020304" pitchFamily="18" charset="0"/>
                <a:cs typeface="Times New Roman" panose="02020603050405020304" pitchFamily="18" charset="0"/>
              </a:rPr>
              <a:t> </a:t>
            </a:r>
            <a:r>
              <a:rPr lang="en-US" altLang="en-US" sz="2400" i="1" kern="0" dirty="0" err="1">
                <a:solidFill>
                  <a:srgbClr val="0000FF"/>
                </a:solidFill>
                <a:latin typeface="Times New Roman" panose="02020603050405020304" pitchFamily="18" charset="0"/>
                <a:cs typeface="Times New Roman" panose="02020603050405020304" pitchFamily="18" charset="0"/>
              </a:rPr>
              <a:t>phun</a:t>
            </a:r>
            <a:r>
              <a:rPr lang="en-US" altLang="en-US" sz="2400" i="1" kern="0" dirty="0">
                <a:solidFill>
                  <a:srgbClr val="0000FF"/>
                </a:solidFill>
                <a:latin typeface="Times New Roman" panose="02020603050405020304" pitchFamily="18" charset="0"/>
                <a:cs typeface="Times New Roman" panose="02020603050405020304" pitchFamily="18" charset="0"/>
              </a:rPr>
              <a:t> </a:t>
            </a:r>
            <a:r>
              <a:rPr lang="en-US" altLang="en-US" sz="2400" i="1" kern="0" dirty="0" err="1">
                <a:solidFill>
                  <a:srgbClr val="0000FF"/>
                </a:solidFill>
                <a:latin typeface="Times New Roman" panose="02020603050405020304" pitchFamily="18" charset="0"/>
                <a:cs typeface="Times New Roman" panose="02020603050405020304" pitchFamily="18" charset="0"/>
              </a:rPr>
              <a:t>lửa</a:t>
            </a:r>
            <a:r>
              <a:rPr lang="en-US" altLang="en-US" sz="2400" i="1" kern="0" dirty="0">
                <a:solidFill>
                  <a:srgbClr val="0000FF"/>
                </a:solidFill>
                <a:latin typeface="Times New Roman" panose="02020603050405020304" pitchFamily="18" charset="0"/>
                <a:cs typeface="Times New Roman" panose="02020603050405020304" pitchFamily="18" charset="0"/>
              </a:rPr>
              <a:t> </a:t>
            </a:r>
            <a:r>
              <a:rPr lang="en-US" altLang="en-US" sz="2400" i="1" kern="0" dirty="0" err="1">
                <a:solidFill>
                  <a:srgbClr val="0000FF"/>
                </a:solidFill>
                <a:latin typeface="Times New Roman" panose="02020603050405020304" pitchFamily="18" charset="0"/>
                <a:cs typeface="Times New Roman" panose="02020603050405020304" pitchFamily="18" charset="0"/>
              </a:rPr>
              <a:t>lao</a:t>
            </a:r>
            <a:r>
              <a:rPr lang="en-US" altLang="en-US" sz="2400" i="1" kern="0" dirty="0">
                <a:solidFill>
                  <a:srgbClr val="0000FF"/>
                </a:solidFill>
                <a:latin typeface="Times New Roman" panose="02020603050405020304" pitchFamily="18" charset="0"/>
                <a:cs typeface="Times New Roman" panose="02020603050405020304" pitchFamily="18" charset="0"/>
              </a:rPr>
              <a:t> </a:t>
            </a:r>
            <a:r>
              <a:rPr lang="en-US" altLang="en-US" sz="2400" i="1" kern="0" dirty="0" err="1">
                <a:solidFill>
                  <a:srgbClr val="0000FF"/>
                </a:solidFill>
                <a:latin typeface="Times New Roman" panose="02020603050405020304" pitchFamily="18" charset="0"/>
                <a:cs typeface="Times New Roman" panose="02020603050405020304" pitchFamily="18" charset="0"/>
              </a:rPr>
              <a:t>thẳng</a:t>
            </a:r>
            <a:r>
              <a:rPr lang="en-US" altLang="en-US" sz="2400" i="1" kern="0" dirty="0">
                <a:solidFill>
                  <a:srgbClr val="0000FF"/>
                </a:solidFill>
                <a:latin typeface="Times New Roman" panose="02020603050405020304" pitchFamily="18" charset="0"/>
                <a:cs typeface="Times New Roman" panose="02020603050405020304" pitchFamily="18" charset="0"/>
              </a:rPr>
              <a:t> </a:t>
            </a:r>
            <a:r>
              <a:rPr lang="en-US" altLang="en-US" sz="2400" i="1" kern="0" dirty="0" err="1">
                <a:solidFill>
                  <a:srgbClr val="0000FF"/>
                </a:solidFill>
                <a:latin typeface="Times New Roman" panose="02020603050405020304" pitchFamily="18" charset="0"/>
                <a:cs typeface="Times New Roman" panose="02020603050405020304" pitchFamily="18" charset="0"/>
              </a:rPr>
              <a:t>đến</a:t>
            </a:r>
            <a:r>
              <a:rPr lang="en-US" altLang="en-US" sz="2400" i="1" kern="0" dirty="0">
                <a:solidFill>
                  <a:srgbClr val="0000FF"/>
                </a:solidFill>
                <a:latin typeface="Times New Roman" panose="02020603050405020304" pitchFamily="18" charset="0"/>
                <a:cs typeface="Times New Roman" panose="02020603050405020304" pitchFamily="18" charset="0"/>
              </a:rPr>
              <a:t> </a:t>
            </a:r>
            <a:r>
              <a:rPr lang="en-US" altLang="en-US" sz="2400" i="1" kern="0" dirty="0" err="1">
                <a:solidFill>
                  <a:srgbClr val="0000FF"/>
                </a:solidFill>
                <a:latin typeface="Times New Roman" panose="02020603050405020304" pitchFamily="18" charset="0"/>
                <a:cs typeface="Times New Roman" panose="02020603050405020304" pitchFamily="18" charset="0"/>
              </a:rPr>
              <a:t>nơi</a:t>
            </a:r>
            <a:r>
              <a:rPr lang="en-US" altLang="en-US" sz="2400" i="1" kern="0" dirty="0">
                <a:solidFill>
                  <a:srgbClr val="0000FF"/>
                </a:solidFill>
                <a:latin typeface="Times New Roman" panose="02020603050405020304" pitchFamily="18" charset="0"/>
                <a:cs typeface="Times New Roman" panose="02020603050405020304" pitchFamily="18" charset="0"/>
              </a:rPr>
              <a:t> </a:t>
            </a:r>
            <a:r>
              <a:rPr lang="en-US" altLang="en-US" sz="2400" i="1" kern="0" dirty="0" err="1">
                <a:solidFill>
                  <a:srgbClr val="0000FF"/>
                </a:solidFill>
                <a:latin typeface="Times New Roman" panose="02020603050405020304" pitchFamily="18" charset="0"/>
                <a:cs typeface="Times New Roman" panose="02020603050405020304" pitchFamily="18" charset="0"/>
              </a:rPr>
              <a:t>có</a:t>
            </a:r>
            <a:r>
              <a:rPr lang="en-US" altLang="en-US" sz="2400" i="1" kern="0" dirty="0">
                <a:solidFill>
                  <a:srgbClr val="0000FF"/>
                </a:solidFill>
                <a:latin typeface="Times New Roman" panose="02020603050405020304" pitchFamily="18" charset="0"/>
                <a:cs typeface="Times New Roman" panose="02020603050405020304" pitchFamily="18" charset="0"/>
              </a:rPr>
              <a:t> </a:t>
            </a:r>
            <a:r>
              <a:rPr lang="en-US" altLang="en-US" sz="2400" i="1" kern="0" dirty="0" err="1">
                <a:solidFill>
                  <a:srgbClr val="0000FF"/>
                </a:solidFill>
                <a:latin typeface="Times New Roman" panose="02020603050405020304" pitchFamily="18" charset="0"/>
                <a:cs typeface="Times New Roman" panose="02020603050405020304" pitchFamily="18" charset="0"/>
              </a:rPr>
              <a:t>giặc</a:t>
            </a:r>
            <a:r>
              <a:rPr lang="en-US" altLang="en-US" sz="2400" i="1" kern="0" dirty="0">
                <a:solidFill>
                  <a:srgbClr val="0000FF"/>
                </a:solidFill>
                <a:latin typeface="Times New Roman" panose="02020603050405020304" pitchFamily="18" charset="0"/>
                <a:cs typeface="Times New Roman" panose="02020603050405020304" pitchFamily="18" charset="0"/>
              </a:rPr>
              <a:t>.</a:t>
            </a:r>
          </a:p>
          <a:p>
            <a:pPr lvl="0" defTabSz="914400" fontAlgn="base">
              <a:spcBef>
                <a:spcPct val="0"/>
              </a:spcBef>
              <a:spcAft>
                <a:spcPct val="0"/>
              </a:spcAft>
              <a:defRPr/>
            </a:pPr>
            <a:r>
              <a:rPr lang="en-US" altLang="en-US" sz="2400" i="1" kern="0" dirty="0">
                <a:solidFill>
                  <a:srgbClr val="0000FF"/>
                </a:solidFill>
                <a:latin typeface="Times New Roman" panose="02020603050405020304" pitchFamily="18" charset="0"/>
                <a:cs typeface="Times New Roman" panose="02020603050405020304" pitchFamily="18" charset="0"/>
              </a:rPr>
              <a:t>   + </a:t>
            </a:r>
            <a:r>
              <a:rPr lang="en-US" altLang="en-US" sz="2400" i="1" kern="0" dirty="0" err="1">
                <a:solidFill>
                  <a:srgbClr val="0000FF"/>
                </a:solidFill>
                <a:latin typeface="Times New Roman" panose="02020603050405020304" pitchFamily="18" charset="0"/>
                <a:cs typeface="Times New Roman" panose="02020603050405020304" pitchFamily="18" charset="0"/>
              </a:rPr>
              <a:t>Roi</a:t>
            </a:r>
            <a:r>
              <a:rPr lang="en-US" altLang="en-US" sz="2400" i="1" kern="0" dirty="0">
                <a:solidFill>
                  <a:srgbClr val="0000FF"/>
                </a:solidFill>
                <a:latin typeface="Times New Roman" panose="02020603050405020304" pitchFamily="18" charset="0"/>
                <a:cs typeface="Times New Roman" panose="02020603050405020304" pitchFamily="18" charset="0"/>
              </a:rPr>
              <a:t> </a:t>
            </a:r>
            <a:r>
              <a:rPr lang="en-US" altLang="en-US" sz="2400" i="1" kern="0" dirty="0" err="1">
                <a:solidFill>
                  <a:srgbClr val="0000FF"/>
                </a:solidFill>
                <a:latin typeface="Times New Roman" panose="02020603050405020304" pitchFamily="18" charset="0"/>
                <a:cs typeface="Times New Roman" panose="02020603050405020304" pitchFamily="18" charset="0"/>
              </a:rPr>
              <a:t>sắt</a:t>
            </a:r>
            <a:r>
              <a:rPr lang="en-US" altLang="en-US" sz="2400" i="1" kern="0" dirty="0">
                <a:solidFill>
                  <a:srgbClr val="0000FF"/>
                </a:solidFill>
                <a:latin typeface="Times New Roman" panose="02020603050405020304" pitchFamily="18" charset="0"/>
                <a:cs typeface="Times New Roman" panose="02020603050405020304" pitchFamily="18" charset="0"/>
              </a:rPr>
              <a:t> </a:t>
            </a:r>
            <a:r>
              <a:rPr lang="en-US" altLang="en-US" sz="2400" i="1" kern="0" dirty="0" err="1">
                <a:solidFill>
                  <a:srgbClr val="0000FF"/>
                </a:solidFill>
                <a:latin typeface="Times New Roman" panose="02020603050405020304" pitchFamily="18" charset="0"/>
                <a:cs typeface="Times New Roman" panose="02020603050405020304" pitchFamily="18" charset="0"/>
              </a:rPr>
              <a:t>gãy</a:t>
            </a:r>
            <a:r>
              <a:rPr lang="en-US" altLang="en-US" sz="2400" i="1" kern="0" dirty="0">
                <a:solidFill>
                  <a:srgbClr val="0000FF"/>
                </a:solidFill>
                <a:latin typeface="Times New Roman" panose="02020603050405020304" pitchFamily="18" charset="0"/>
                <a:cs typeface="Times New Roman" panose="02020603050405020304" pitchFamily="18" charset="0"/>
              </a:rPr>
              <a:t>, </a:t>
            </a:r>
            <a:r>
              <a:rPr lang="en-US" altLang="en-US" sz="2400" i="1" kern="0" dirty="0" err="1">
                <a:solidFill>
                  <a:srgbClr val="0000FF"/>
                </a:solidFill>
                <a:latin typeface="Times New Roman" panose="02020603050405020304" pitchFamily="18" charset="0"/>
                <a:cs typeface="Times New Roman" panose="02020603050405020304" pitchFamily="18" charset="0"/>
              </a:rPr>
              <a:t>nhổ</a:t>
            </a:r>
            <a:r>
              <a:rPr lang="en-US" altLang="en-US" sz="2400" i="1" kern="0" dirty="0">
                <a:solidFill>
                  <a:srgbClr val="0000FF"/>
                </a:solidFill>
                <a:latin typeface="Times New Roman" panose="02020603050405020304" pitchFamily="18" charset="0"/>
                <a:cs typeface="Times New Roman" panose="02020603050405020304" pitchFamily="18" charset="0"/>
              </a:rPr>
              <a:t> </a:t>
            </a:r>
            <a:r>
              <a:rPr lang="en-US" altLang="en-US" sz="2400" i="1" kern="0" dirty="0" err="1">
                <a:solidFill>
                  <a:srgbClr val="0000FF"/>
                </a:solidFill>
                <a:latin typeface="Times New Roman" panose="02020603050405020304" pitchFamily="18" charset="0"/>
                <a:cs typeface="Times New Roman" panose="02020603050405020304" pitchFamily="18" charset="0"/>
              </a:rPr>
              <a:t>tre</a:t>
            </a:r>
            <a:r>
              <a:rPr lang="en-US" altLang="en-US" sz="2400" i="1" kern="0" dirty="0">
                <a:solidFill>
                  <a:srgbClr val="0000FF"/>
                </a:solidFill>
                <a:latin typeface="Times New Roman" panose="02020603050405020304" pitchFamily="18" charset="0"/>
                <a:cs typeface="Times New Roman" panose="02020603050405020304" pitchFamily="18" charset="0"/>
              </a:rPr>
              <a:t> </a:t>
            </a:r>
            <a:r>
              <a:rPr lang="en-US" altLang="en-US" sz="2400" i="1" kern="0" dirty="0" err="1">
                <a:solidFill>
                  <a:srgbClr val="0000FF"/>
                </a:solidFill>
                <a:latin typeface="Times New Roman" panose="02020603050405020304" pitchFamily="18" charset="0"/>
                <a:cs typeface="Times New Roman" panose="02020603050405020304" pitchFamily="18" charset="0"/>
              </a:rPr>
              <a:t>cạnh</a:t>
            </a:r>
            <a:r>
              <a:rPr lang="en-US" altLang="en-US" sz="2400" i="1" kern="0" dirty="0">
                <a:solidFill>
                  <a:srgbClr val="0000FF"/>
                </a:solidFill>
                <a:latin typeface="Times New Roman" panose="02020603050405020304" pitchFamily="18" charset="0"/>
                <a:cs typeface="Times New Roman" panose="02020603050405020304" pitchFamily="18" charset="0"/>
              </a:rPr>
              <a:t> </a:t>
            </a:r>
            <a:r>
              <a:rPr lang="en-US" altLang="en-US" sz="2400" i="1" kern="0" dirty="0" err="1">
                <a:solidFill>
                  <a:srgbClr val="0000FF"/>
                </a:solidFill>
                <a:latin typeface="Times New Roman" panose="02020603050405020304" pitchFamily="18" charset="0"/>
                <a:cs typeface="Times New Roman" panose="02020603050405020304" pitchFamily="18" charset="0"/>
              </a:rPr>
              <a:t>đường</a:t>
            </a:r>
            <a:r>
              <a:rPr lang="en-US" altLang="en-US" sz="2400" i="1" kern="0" dirty="0">
                <a:solidFill>
                  <a:srgbClr val="0000FF"/>
                </a:solidFill>
                <a:latin typeface="Times New Roman" panose="02020603050405020304" pitchFamily="18" charset="0"/>
                <a:cs typeface="Times New Roman" panose="02020603050405020304" pitchFamily="18" charset="0"/>
              </a:rPr>
              <a:t> </a:t>
            </a:r>
            <a:r>
              <a:rPr lang="en-US" altLang="en-US" sz="2400" i="1" kern="0" dirty="0" err="1">
                <a:solidFill>
                  <a:srgbClr val="0000FF"/>
                </a:solidFill>
                <a:latin typeface="Times New Roman" panose="02020603050405020304" pitchFamily="18" charset="0"/>
                <a:cs typeface="Times New Roman" panose="02020603050405020304" pitchFamily="18" charset="0"/>
              </a:rPr>
              <a:t>quật</a:t>
            </a:r>
            <a:r>
              <a:rPr lang="en-US" altLang="en-US" sz="2400" i="1" kern="0" dirty="0">
                <a:solidFill>
                  <a:srgbClr val="0000FF"/>
                </a:solidFill>
                <a:latin typeface="Times New Roman" panose="02020603050405020304" pitchFamily="18" charset="0"/>
                <a:cs typeface="Times New Roman" panose="02020603050405020304" pitchFamily="18" charset="0"/>
              </a:rPr>
              <a:t> </a:t>
            </a:r>
            <a:r>
              <a:rPr lang="en-US" altLang="en-US" sz="2400" i="1" kern="0" dirty="0" err="1">
                <a:solidFill>
                  <a:srgbClr val="0000FF"/>
                </a:solidFill>
                <a:latin typeface="Times New Roman" panose="02020603050405020304" pitchFamily="18" charset="0"/>
                <a:cs typeface="Times New Roman" panose="02020603050405020304" pitchFamily="18" charset="0"/>
              </a:rPr>
              <a:t>vào</a:t>
            </a:r>
            <a:r>
              <a:rPr lang="en-US" altLang="en-US" sz="2400" i="1" kern="0" dirty="0">
                <a:solidFill>
                  <a:srgbClr val="0000FF"/>
                </a:solidFill>
                <a:latin typeface="Times New Roman" panose="02020603050405020304" pitchFamily="18" charset="0"/>
                <a:cs typeface="Times New Roman" panose="02020603050405020304" pitchFamily="18" charset="0"/>
              </a:rPr>
              <a:t> </a:t>
            </a:r>
            <a:r>
              <a:rPr lang="en-US" altLang="en-US" sz="2400" i="1" kern="0" dirty="0" err="1">
                <a:solidFill>
                  <a:srgbClr val="0000FF"/>
                </a:solidFill>
                <a:latin typeface="Times New Roman" panose="02020603050405020304" pitchFamily="18" charset="0"/>
                <a:cs typeface="Times New Roman" panose="02020603050405020304" pitchFamily="18" charset="0"/>
              </a:rPr>
              <a:t>quân</a:t>
            </a:r>
            <a:r>
              <a:rPr lang="en-US" altLang="en-US" sz="2400" i="1" kern="0" dirty="0">
                <a:solidFill>
                  <a:srgbClr val="0000FF"/>
                </a:solidFill>
                <a:latin typeface="Times New Roman" panose="02020603050405020304" pitchFamily="18" charset="0"/>
                <a:cs typeface="Times New Roman" panose="02020603050405020304" pitchFamily="18" charset="0"/>
              </a:rPr>
              <a:t> </a:t>
            </a:r>
            <a:r>
              <a:rPr lang="en-US" altLang="en-US" sz="2400" i="1" kern="0" dirty="0" err="1">
                <a:solidFill>
                  <a:srgbClr val="0000FF"/>
                </a:solidFill>
                <a:latin typeface="Times New Roman" panose="02020603050405020304" pitchFamily="18" charset="0"/>
                <a:cs typeface="Times New Roman" panose="02020603050405020304" pitchFamily="18" charset="0"/>
              </a:rPr>
              <a:t>giăc</a:t>
            </a:r>
            <a:r>
              <a:rPr lang="en-US" altLang="en-US" sz="2400" kern="0" dirty="0">
                <a:solidFill>
                  <a:srgbClr val="0000FF"/>
                </a:solidFill>
                <a:latin typeface="Times New Roman" panose="02020603050405020304" pitchFamily="18" charset="0"/>
                <a:cs typeface="Times New Roman" panose="02020603050405020304" pitchFamily="18" charset="0"/>
              </a:rPr>
              <a:t>.</a:t>
            </a:r>
          </a:p>
          <a:p>
            <a:pPr lvl="0" defTabSz="914400" fontAlgn="base">
              <a:spcBef>
                <a:spcPct val="0"/>
              </a:spcBef>
              <a:spcAft>
                <a:spcPct val="0"/>
              </a:spcAft>
              <a:defRPr/>
            </a:pPr>
            <a:r>
              <a:rPr lang="en-US" altLang="en-US" sz="2400" b="1" kern="0"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-&gt; </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Gióng</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đánh</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giặc</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bằng</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cả</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vũ</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khí</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thô</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sơ</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bình</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thường</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nhất</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tinh</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thần</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tiến</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công</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mãnh</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liệt</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của</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người</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anh</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hùng</a:t>
            </a:r>
            <a:r>
              <a:rPr lang="en-US" altLang="en-US" sz="2400" b="1" kern="0" dirty="0">
                <a:solidFill>
                  <a:srgbClr val="0000FF"/>
                </a:solidFill>
                <a:latin typeface="Times New Roman" panose="02020603050405020304" pitchFamily="18" charset="0"/>
                <a:cs typeface="Times New Roman" panose="02020603050405020304" pitchFamily="18" charset="0"/>
              </a:rPr>
              <a:t>.</a:t>
            </a:r>
          </a:p>
        </p:txBody>
      </p:sp>
      <p:sp>
        <p:nvSpPr>
          <p:cNvPr id="17" name="文本框 34"/>
          <p:cNvSpPr txBox="1"/>
          <p:nvPr/>
        </p:nvSpPr>
        <p:spPr>
          <a:xfrm>
            <a:off x="7239905" y="98970"/>
            <a:ext cx="4040155" cy="120032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lvl="0" algn="just" defTabSz="914400" fontAlgn="base">
              <a:spcBef>
                <a:spcPct val="50000"/>
              </a:spcBef>
              <a:spcAft>
                <a:spcPct val="0"/>
              </a:spcAft>
              <a:defRPr/>
            </a:pPr>
            <a:r>
              <a:rPr lang="en-US" altLang="en-US" sz="2400" b="1" i="1" kern="0" dirty="0">
                <a:solidFill>
                  <a:srgbClr val="000066"/>
                </a:solidFill>
                <a:latin typeface="Times New Roman" panose="02020603050405020304" pitchFamily="18" charset="0"/>
                <a:cs typeface="Times New Roman" panose="02020603050405020304" pitchFamily="18" charset="0"/>
              </a:rPr>
              <a:t>Chi </a:t>
            </a:r>
            <a:r>
              <a:rPr lang="en-US" altLang="en-US" sz="2400" b="1" i="1" kern="0" dirty="0" err="1">
                <a:solidFill>
                  <a:srgbClr val="000066"/>
                </a:solidFill>
                <a:latin typeface="Times New Roman" panose="02020603050405020304" pitchFamily="18" charset="0"/>
                <a:cs typeface="Times New Roman" panose="02020603050405020304" pitchFamily="18" charset="0"/>
              </a:rPr>
              <a:t>tiết</a:t>
            </a:r>
            <a:r>
              <a:rPr lang="en-US" altLang="en-US" sz="2400" b="1" i="1" kern="0" dirty="0">
                <a:solidFill>
                  <a:srgbClr val="000066"/>
                </a:solidFill>
                <a:latin typeface="Times New Roman" panose="02020603050405020304" pitchFamily="18" charset="0"/>
                <a:cs typeface="Times New Roman" panose="02020603050405020304" pitchFamily="18" charset="0"/>
              </a:rPr>
              <a:t> “</a:t>
            </a:r>
            <a:r>
              <a:rPr lang="en-US" altLang="en-US" sz="2400" b="1" i="1" kern="0" dirty="0" err="1">
                <a:solidFill>
                  <a:srgbClr val="000066"/>
                </a:solidFill>
                <a:latin typeface="Times New Roman" panose="02020603050405020304" pitchFamily="18" charset="0"/>
                <a:cs typeface="Times New Roman" panose="02020603050405020304" pitchFamily="18" charset="0"/>
              </a:rPr>
              <a:t>Gióng</a:t>
            </a:r>
            <a:r>
              <a:rPr lang="en-US" altLang="en-US" sz="2400" b="1" i="1" kern="0" dirty="0">
                <a:solidFill>
                  <a:srgbClr val="000066"/>
                </a:solidFill>
                <a:latin typeface="Times New Roman" panose="02020603050405020304" pitchFamily="18" charset="0"/>
                <a:cs typeface="Times New Roman" panose="02020603050405020304" pitchFamily="18" charset="0"/>
              </a:rPr>
              <a:t> </a:t>
            </a:r>
            <a:r>
              <a:rPr lang="en-US" altLang="en-US" sz="2400" b="1" i="1" kern="0" dirty="0" err="1">
                <a:solidFill>
                  <a:srgbClr val="000066"/>
                </a:solidFill>
                <a:latin typeface="Times New Roman" panose="02020603050405020304" pitchFamily="18" charset="0"/>
                <a:cs typeface="Times New Roman" panose="02020603050405020304" pitchFamily="18" charset="0"/>
              </a:rPr>
              <a:t>cởi</a:t>
            </a:r>
            <a:r>
              <a:rPr lang="en-US" altLang="en-US" sz="2400" b="1" i="1" kern="0" dirty="0">
                <a:solidFill>
                  <a:srgbClr val="000066"/>
                </a:solidFill>
                <a:latin typeface="Times New Roman" panose="02020603050405020304" pitchFamily="18" charset="0"/>
                <a:cs typeface="Times New Roman" panose="02020603050405020304" pitchFamily="18" charset="0"/>
              </a:rPr>
              <a:t> </a:t>
            </a:r>
            <a:r>
              <a:rPr lang="en-US" altLang="en-US" sz="2400" b="1" i="1" kern="0" dirty="0" err="1">
                <a:solidFill>
                  <a:srgbClr val="000066"/>
                </a:solidFill>
                <a:latin typeface="Times New Roman" panose="02020603050405020304" pitchFamily="18" charset="0"/>
                <a:cs typeface="Times New Roman" panose="02020603050405020304" pitchFamily="18" charset="0"/>
              </a:rPr>
              <a:t>giáp</a:t>
            </a:r>
            <a:r>
              <a:rPr lang="en-US" altLang="en-US" sz="2400" b="1" i="1" kern="0" dirty="0">
                <a:solidFill>
                  <a:srgbClr val="000066"/>
                </a:solidFill>
                <a:latin typeface="Times New Roman" panose="02020603050405020304" pitchFamily="18" charset="0"/>
                <a:cs typeface="Times New Roman" panose="02020603050405020304" pitchFamily="18" charset="0"/>
              </a:rPr>
              <a:t> </a:t>
            </a:r>
            <a:r>
              <a:rPr lang="en-US" altLang="en-US" sz="2400" b="1" i="1" kern="0" dirty="0" err="1">
                <a:solidFill>
                  <a:srgbClr val="000066"/>
                </a:solidFill>
                <a:latin typeface="Times New Roman" panose="02020603050405020304" pitchFamily="18" charset="0"/>
                <a:cs typeface="Times New Roman" panose="02020603050405020304" pitchFamily="18" charset="0"/>
              </a:rPr>
              <a:t>sắt</a:t>
            </a:r>
            <a:r>
              <a:rPr lang="en-US" altLang="en-US" sz="2400" b="1" i="1" kern="0" dirty="0">
                <a:solidFill>
                  <a:srgbClr val="000066"/>
                </a:solidFill>
                <a:latin typeface="Times New Roman" panose="02020603050405020304" pitchFamily="18" charset="0"/>
                <a:cs typeface="Times New Roman" panose="02020603050405020304" pitchFamily="18" charset="0"/>
              </a:rPr>
              <a:t> </a:t>
            </a:r>
            <a:r>
              <a:rPr lang="en-US" altLang="en-US" sz="2400" b="1" i="1" kern="0" dirty="0" err="1">
                <a:solidFill>
                  <a:srgbClr val="000066"/>
                </a:solidFill>
                <a:latin typeface="Times New Roman" panose="02020603050405020304" pitchFamily="18" charset="0"/>
                <a:cs typeface="Times New Roman" panose="02020603050405020304" pitchFamily="18" charset="0"/>
              </a:rPr>
              <a:t>bỏ</a:t>
            </a:r>
            <a:r>
              <a:rPr lang="en-US" altLang="en-US" sz="2400" b="1" i="1" kern="0" dirty="0">
                <a:solidFill>
                  <a:srgbClr val="000066"/>
                </a:solidFill>
                <a:latin typeface="Times New Roman" panose="02020603050405020304" pitchFamily="18" charset="0"/>
                <a:cs typeface="Times New Roman" panose="02020603050405020304" pitchFamily="18" charset="0"/>
              </a:rPr>
              <a:t> </a:t>
            </a:r>
            <a:r>
              <a:rPr lang="en-US" altLang="en-US" sz="2400" b="1" i="1" kern="0" dirty="0" err="1">
                <a:solidFill>
                  <a:srgbClr val="000066"/>
                </a:solidFill>
                <a:latin typeface="Times New Roman" panose="02020603050405020304" pitchFamily="18" charset="0"/>
                <a:cs typeface="Times New Roman" panose="02020603050405020304" pitchFamily="18" charset="0"/>
              </a:rPr>
              <a:t>lại</a:t>
            </a:r>
            <a:r>
              <a:rPr lang="en-US" altLang="en-US" sz="2400" b="1" i="1" kern="0" dirty="0">
                <a:solidFill>
                  <a:srgbClr val="000066"/>
                </a:solidFill>
                <a:latin typeface="Times New Roman" panose="02020603050405020304" pitchFamily="18" charset="0"/>
                <a:cs typeface="Times New Roman" panose="02020603050405020304" pitchFamily="18" charset="0"/>
              </a:rPr>
              <a:t>, </a:t>
            </a:r>
            <a:r>
              <a:rPr lang="en-US" altLang="en-US" sz="2400" b="1" i="1" kern="0" dirty="0" err="1">
                <a:solidFill>
                  <a:srgbClr val="000066"/>
                </a:solidFill>
                <a:latin typeface="Times New Roman" panose="02020603050405020304" pitchFamily="18" charset="0"/>
                <a:cs typeface="Times New Roman" panose="02020603050405020304" pitchFamily="18" charset="0"/>
              </a:rPr>
              <a:t>rồi</a:t>
            </a:r>
            <a:r>
              <a:rPr lang="en-US" altLang="en-US" sz="2400" b="1" i="1" kern="0" dirty="0">
                <a:solidFill>
                  <a:srgbClr val="000066"/>
                </a:solidFill>
                <a:latin typeface="Times New Roman" panose="02020603050405020304" pitchFamily="18" charset="0"/>
                <a:cs typeface="Times New Roman" panose="02020603050405020304" pitchFamily="18" charset="0"/>
              </a:rPr>
              <a:t> </a:t>
            </a:r>
            <a:r>
              <a:rPr lang="en-US" altLang="en-US" sz="2400" b="1" i="1" kern="0" dirty="0" err="1">
                <a:solidFill>
                  <a:srgbClr val="000066"/>
                </a:solidFill>
                <a:latin typeface="Times New Roman" panose="02020603050405020304" pitchFamily="18" charset="0"/>
                <a:cs typeface="Times New Roman" panose="02020603050405020304" pitchFamily="18" charset="0"/>
              </a:rPr>
              <a:t>cả</a:t>
            </a:r>
            <a:r>
              <a:rPr lang="en-US" altLang="en-US" sz="2400" b="1" i="1" kern="0" dirty="0">
                <a:solidFill>
                  <a:srgbClr val="000066"/>
                </a:solidFill>
                <a:latin typeface="Times New Roman" panose="02020603050405020304" pitchFamily="18" charset="0"/>
                <a:cs typeface="Times New Roman" panose="02020603050405020304" pitchFamily="18" charset="0"/>
              </a:rPr>
              <a:t> </a:t>
            </a:r>
            <a:r>
              <a:rPr lang="en-US" altLang="en-US" sz="2400" b="1" i="1" kern="0" dirty="0" err="1">
                <a:solidFill>
                  <a:srgbClr val="000066"/>
                </a:solidFill>
                <a:latin typeface="Times New Roman" panose="02020603050405020304" pitchFamily="18" charset="0"/>
                <a:cs typeface="Times New Roman" panose="02020603050405020304" pitchFamily="18" charset="0"/>
              </a:rPr>
              <a:t>người</a:t>
            </a:r>
            <a:r>
              <a:rPr lang="en-US" altLang="en-US" sz="2400" b="1" i="1" kern="0" dirty="0">
                <a:solidFill>
                  <a:srgbClr val="000066"/>
                </a:solidFill>
                <a:latin typeface="Times New Roman" panose="02020603050405020304" pitchFamily="18" charset="0"/>
                <a:cs typeface="Times New Roman" panose="02020603050405020304" pitchFamily="18" charset="0"/>
              </a:rPr>
              <a:t> </a:t>
            </a:r>
            <a:r>
              <a:rPr lang="en-US" altLang="en-US" sz="2400" b="1" i="1" kern="0" dirty="0" err="1">
                <a:solidFill>
                  <a:srgbClr val="000066"/>
                </a:solidFill>
                <a:latin typeface="Times New Roman" panose="02020603050405020304" pitchFamily="18" charset="0"/>
                <a:cs typeface="Times New Roman" panose="02020603050405020304" pitchFamily="18" charset="0"/>
              </a:rPr>
              <a:t>lẫn</a:t>
            </a:r>
            <a:r>
              <a:rPr lang="en-US" altLang="en-US" sz="2400" b="1" i="1" kern="0" dirty="0">
                <a:solidFill>
                  <a:srgbClr val="000066"/>
                </a:solidFill>
                <a:latin typeface="Times New Roman" panose="02020603050405020304" pitchFamily="18" charset="0"/>
                <a:cs typeface="Times New Roman" panose="02020603050405020304" pitchFamily="18" charset="0"/>
              </a:rPr>
              <a:t> </a:t>
            </a:r>
            <a:r>
              <a:rPr lang="en-US" altLang="en-US" sz="2400" b="1" i="1" kern="0" dirty="0" err="1">
                <a:solidFill>
                  <a:srgbClr val="000066"/>
                </a:solidFill>
                <a:latin typeface="Times New Roman" panose="02020603050405020304" pitchFamily="18" charset="0"/>
                <a:cs typeface="Times New Roman" panose="02020603050405020304" pitchFamily="18" charset="0"/>
              </a:rPr>
              <a:t>ngựa</a:t>
            </a:r>
            <a:r>
              <a:rPr lang="en-US" altLang="en-US" sz="2400" b="1" i="1" kern="0" dirty="0">
                <a:solidFill>
                  <a:srgbClr val="000066"/>
                </a:solidFill>
                <a:latin typeface="Times New Roman" panose="02020603050405020304" pitchFamily="18" charset="0"/>
                <a:cs typeface="Times New Roman" panose="02020603050405020304" pitchFamily="18" charset="0"/>
              </a:rPr>
              <a:t> </a:t>
            </a:r>
            <a:r>
              <a:rPr lang="en-US" altLang="en-US" sz="2400" b="1" i="1" kern="0" dirty="0" err="1">
                <a:solidFill>
                  <a:srgbClr val="000066"/>
                </a:solidFill>
                <a:latin typeface="Times New Roman" panose="02020603050405020304" pitchFamily="18" charset="0"/>
                <a:cs typeface="Times New Roman" panose="02020603050405020304" pitchFamily="18" charset="0"/>
              </a:rPr>
              <a:t>từ</a:t>
            </a:r>
            <a:r>
              <a:rPr lang="en-US" altLang="en-US" sz="2400" b="1" i="1" kern="0" dirty="0">
                <a:solidFill>
                  <a:srgbClr val="000066"/>
                </a:solidFill>
                <a:latin typeface="Times New Roman" panose="02020603050405020304" pitchFamily="18" charset="0"/>
                <a:cs typeface="Times New Roman" panose="02020603050405020304" pitchFamily="18" charset="0"/>
              </a:rPr>
              <a:t> </a:t>
            </a:r>
            <a:r>
              <a:rPr lang="en-US" altLang="en-US" sz="2400" b="1" i="1" kern="0" dirty="0" err="1">
                <a:solidFill>
                  <a:srgbClr val="000066"/>
                </a:solidFill>
                <a:latin typeface="Times New Roman" panose="02020603050405020304" pitchFamily="18" charset="0"/>
                <a:cs typeface="Times New Roman" panose="02020603050405020304" pitchFamily="18" charset="0"/>
              </a:rPr>
              <a:t>từ</a:t>
            </a:r>
            <a:r>
              <a:rPr lang="en-US" altLang="en-US" sz="2400" b="1" i="1" kern="0" dirty="0">
                <a:solidFill>
                  <a:srgbClr val="000066"/>
                </a:solidFill>
                <a:latin typeface="Times New Roman" panose="02020603050405020304" pitchFamily="18" charset="0"/>
                <a:cs typeface="Times New Roman" panose="02020603050405020304" pitchFamily="18" charset="0"/>
              </a:rPr>
              <a:t> bay </a:t>
            </a:r>
            <a:r>
              <a:rPr lang="en-US" altLang="en-US" sz="2400" b="1" i="1" kern="0" dirty="0" err="1">
                <a:solidFill>
                  <a:srgbClr val="000066"/>
                </a:solidFill>
                <a:latin typeface="Times New Roman" panose="02020603050405020304" pitchFamily="18" charset="0"/>
                <a:cs typeface="Times New Roman" panose="02020603050405020304" pitchFamily="18" charset="0"/>
              </a:rPr>
              <a:t>lên</a:t>
            </a:r>
            <a:r>
              <a:rPr lang="en-US" altLang="en-US" sz="2400" b="1" i="1" kern="0" dirty="0">
                <a:solidFill>
                  <a:srgbClr val="000066"/>
                </a:solidFill>
                <a:latin typeface="Times New Roman" panose="02020603050405020304" pitchFamily="18" charset="0"/>
                <a:cs typeface="Times New Roman" panose="02020603050405020304" pitchFamily="18" charset="0"/>
              </a:rPr>
              <a:t> </a:t>
            </a:r>
            <a:r>
              <a:rPr lang="en-US" altLang="en-US" sz="2400" b="1" i="1" kern="0" dirty="0" err="1">
                <a:solidFill>
                  <a:srgbClr val="000066"/>
                </a:solidFill>
                <a:latin typeface="Times New Roman" panose="02020603050405020304" pitchFamily="18" charset="0"/>
                <a:cs typeface="Times New Roman" panose="02020603050405020304" pitchFamily="18" charset="0"/>
              </a:rPr>
              <a:t>trời</a:t>
            </a:r>
            <a:r>
              <a:rPr lang="en-US" altLang="en-US" sz="2400" b="1" i="1" kern="0" dirty="0">
                <a:solidFill>
                  <a:srgbClr val="000066"/>
                </a:solidFill>
                <a:latin typeface="Times New Roman" panose="02020603050405020304" pitchFamily="18" charset="0"/>
                <a:cs typeface="Times New Roman" panose="02020603050405020304" pitchFamily="18" charset="0"/>
              </a:rPr>
              <a:t>” </a:t>
            </a:r>
            <a:r>
              <a:rPr lang="en-US" altLang="en-US" sz="2400" b="1" i="1" kern="0" dirty="0" err="1">
                <a:solidFill>
                  <a:srgbClr val="000066"/>
                </a:solidFill>
                <a:latin typeface="Times New Roman" panose="02020603050405020304" pitchFamily="18" charset="0"/>
                <a:cs typeface="Times New Roman" panose="02020603050405020304" pitchFamily="18" charset="0"/>
              </a:rPr>
              <a:t>có</a:t>
            </a:r>
            <a:r>
              <a:rPr lang="en-US" altLang="en-US" sz="2400" b="1" i="1" kern="0" dirty="0">
                <a:solidFill>
                  <a:srgbClr val="000066"/>
                </a:solidFill>
                <a:latin typeface="Times New Roman" panose="02020603050405020304" pitchFamily="18" charset="0"/>
                <a:cs typeface="Times New Roman" panose="02020603050405020304" pitchFamily="18" charset="0"/>
              </a:rPr>
              <a:t> ý </a:t>
            </a:r>
            <a:r>
              <a:rPr lang="en-US" altLang="en-US" sz="2400" b="1" i="1" kern="0" dirty="0" err="1">
                <a:solidFill>
                  <a:srgbClr val="000066"/>
                </a:solidFill>
                <a:latin typeface="Times New Roman" panose="02020603050405020304" pitchFamily="18" charset="0"/>
                <a:cs typeface="Times New Roman" panose="02020603050405020304" pitchFamily="18" charset="0"/>
              </a:rPr>
              <a:t>nghĩa</a:t>
            </a:r>
            <a:r>
              <a:rPr lang="en-US" altLang="en-US" sz="2400" b="1" i="1" kern="0" dirty="0">
                <a:solidFill>
                  <a:srgbClr val="000066"/>
                </a:solidFill>
                <a:latin typeface="Times New Roman" panose="02020603050405020304" pitchFamily="18" charset="0"/>
                <a:cs typeface="Times New Roman" panose="02020603050405020304" pitchFamily="18" charset="0"/>
              </a:rPr>
              <a:t> </a:t>
            </a:r>
            <a:r>
              <a:rPr lang="en-US" altLang="en-US" sz="2400" b="1" i="1" kern="0" dirty="0" err="1">
                <a:solidFill>
                  <a:srgbClr val="000066"/>
                </a:solidFill>
                <a:latin typeface="Times New Roman" panose="02020603050405020304" pitchFamily="18" charset="0"/>
                <a:cs typeface="Times New Roman" panose="02020603050405020304" pitchFamily="18" charset="0"/>
              </a:rPr>
              <a:t>gì</a:t>
            </a:r>
            <a:r>
              <a:rPr lang="en-US" altLang="en-US" sz="2400" b="1" i="1" kern="0" dirty="0">
                <a:solidFill>
                  <a:srgbClr val="000066"/>
                </a:solidFill>
                <a:latin typeface="Times New Roman" panose="02020603050405020304" pitchFamily="18" charset="0"/>
                <a:cs typeface="Times New Roman" panose="02020603050405020304" pitchFamily="18" charset="0"/>
              </a:rPr>
              <a:t>?</a:t>
            </a:r>
          </a:p>
        </p:txBody>
      </p:sp>
      <p:sp>
        <p:nvSpPr>
          <p:cNvPr id="2" name="Rectangle 1"/>
          <p:cNvSpPr/>
          <p:nvPr/>
        </p:nvSpPr>
        <p:spPr>
          <a:xfrm>
            <a:off x="6394384" y="1557210"/>
            <a:ext cx="5184060" cy="2308324"/>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lvl="0" defTabSz="914400" fontAlgn="base">
              <a:spcBef>
                <a:spcPct val="0"/>
              </a:spcBef>
              <a:spcAft>
                <a:spcPct val="0"/>
              </a:spcAft>
              <a:defRPr/>
            </a:pPr>
            <a:r>
              <a:rPr lang="en-US" altLang="en-US" sz="2400" b="1" i="1" kern="0" dirty="0">
                <a:solidFill>
                  <a:srgbClr val="002060"/>
                </a:solidFill>
                <a:latin typeface="Times New Roman" panose="02020603050405020304" pitchFamily="18" charset="0"/>
                <a:cs typeface="Times New Roman" panose="02020603050405020304" pitchFamily="18" charset="0"/>
              </a:rPr>
              <a:t>- </a:t>
            </a:r>
            <a:r>
              <a:rPr lang="en-US" altLang="en-US" sz="2400" b="1" i="1" kern="0" dirty="0" err="1">
                <a:solidFill>
                  <a:srgbClr val="002060"/>
                </a:solidFill>
                <a:latin typeface="Times New Roman" panose="02020603050405020304" pitchFamily="18" charset="0"/>
                <a:cs typeface="Times New Roman" panose="02020603050405020304" pitchFamily="18" charset="0"/>
              </a:rPr>
              <a:t>Gióng</a:t>
            </a:r>
            <a:r>
              <a:rPr lang="en-US" altLang="en-US" sz="2400" b="1" i="1" kern="0" dirty="0">
                <a:solidFill>
                  <a:srgbClr val="002060"/>
                </a:solidFill>
                <a:latin typeface="Times New Roman" panose="02020603050405020304" pitchFamily="18" charset="0"/>
                <a:cs typeface="Times New Roman" panose="02020603050405020304" pitchFamily="18" charset="0"/>
              </a:rPr>
              <a:t> </a:t>
            </a:r>
            <a:r>
              <a:rPr lang="en-US" altLang="en-US" sz="2400" b="1" i="1" kern="0" dirty="0" err="1">
                <a:solidFill>
                  <a:srgbClr val="002060"/>
                </a:solidFill>
                <a:latin typeface="Times New Roman" panose="02020603050405020304" pitchFamily="18" charset="0"/>
                <a:cs typeface="Times New Roman" panose="02020603050405020304" pitchFamily="18" charset="0"/>
              </a:rPr>
              <a:t>trở</a:t>
            </a:r>
            <a:r>
              <a:rPr lang="en-US" altLang="en-US" sz="2400" b="1" i="1" kern="0" dirty="0">
                <a:solidFill>
                  <a:srgbClr val="002060"/>
                </a:solidFill>
                <a:latin typeface="Times New Roman" panose="02020603050405020304" pitchFamily="18" charset="0"/>
                <a:cs typeface="Times New Roman" panose="02020603050405020304" pitchFamily="18" charset="0"/>
              </a:rPr>
              <a:t> </a:t>
            </a:r>
            <a:r>
              <a:rPr lang="en-US" altLang="en-US" sz="2400" b="1" i="1" kern="0" dirty="0" err="1">
                <a:solidFill>
                  <a:srgbClr val="002060"/>
                </a:solidFill>
                <a:latin typeface="Times New Roman" panose="02020603050405020304" pitchFamily="18" charset="0"/>
                <a:cs typeface="Times New Roman" panose="02020603050405020304" pitchFamily="18" charset="0"/>
              </a:rPr>
              <a:t>về</a:t>
            </a:r>
            <a:r>
              <a:rPr lang="en-US" altLang="en-US" sz="2400" b="1" i="1" kern="0" dirty="0">
                <a:solidFill>
                  <a:srgbClr val="002060"/>
                </a:solidFill>
                <a:latin typeface="Times New Roman" panose="02020603050405020304" pitchFamily="18" charset="0"/>
                <a:cs typeface="Times New Roman" panose="02020603050405020304" pitchFamily="18" charset="0"/>
              </a:rPr>
              <a:t> </a:t>
            </a:r>
            <a:r>
              <a:rPr lang="en-US" altLang="en-US" sz="2400" b="1" i="1" kern="0" dirty="0" err="1">
                <a:solidFill>
                  <a:srgbClr val="002060"/>
                </a:solidFill>
                <a:latin typeface="Times New Roman" panose="02020603050405020304" pitchFamily="18" charset="0"/>
                <a:cs typeface="Times New Roman" panose="02020603050405020304" pitchFamily="18" charset="0"/>
              </a:rPr>
              <a:t>trời</a:t>
            </a:r>
            <a:r>
              <a:rPr lang="en-US" altLang="en-US" sz="2400" b="1" i="1" kern="0" dirty="0">
                <a:solidFill>
                  <a:srgbClr val="002060"/>
                </a:solidFill>
                <a:latin typeface="Times New Roman" panose="02020603050405020304" pitchFamily="18" charset="0"/>
                <a:cs typeface="Times New Roman" panose="02020603050405020304" pitchFamily="18" charset="0"/>
              </a:rPr>
              <a:t>:                   </a:t>
            </a:r>
          </a:p>
          <a:p>
            <a:pPr lvl="0" defTabSz="914400" fontAlgn="base">
              <a:spcBef>
                <a:spcPct val="0"/>
              </a:spcBef>
              <a:spcAft>
                <a:spcPct val="0"/>
              </a:spcAft>
              <a:defRPr/>
            </a:pPr>
            <a:r>
              <a:rPr lang="en-US" altLang="en-US" sz="2400" b="1" i="1" kern="0" dirty="0">
                <a:solidFill>
                  <a:srgbClr val="002060"/>
                </a:solidFill>
                <a:latin typeface="Times New Roman" panose="02020603050405020304" pitchFamily="18" charset="0"/>
                <a:cs typeface="Times New Roman" panose="02020603050405020304" pitchFamily="18" charset="0"/>
              </a:rPr>
              <a:t>   </a:t>
            </a:r>
            <a:r>
              <a:rPr lang="en-US" altLang="en-US" sz="2400" b="1" kern="0" dirty="0">
                <a:solidFill>
                  <a:srgbClr val="002060"/>
                </a:solidFill>
                <a:latin typeface="Times New Roman" panose="02020603050405020304" pitchFamily="18" charset="0"/>
                <a:cs typeface="Times New Roman" panose="02020603050405020304" pitchFamily="18" charset="0"/>
              </a:rPr>
              <a:t>- </a:t>
            </a:r>
            <a:r>
              <a:rPr lang="en-US" altLang="en-US" sz="2400" i="1" kern="0" dirty="0">
                <a:solidFill>
                  <a:srgbClr val="002060"/>
                </a:solidFill>
                <a:latin typeface="Times New Roman" panose="02020603050405020304" pitchFamily="18" charset="0"/>
                <a:cs typeface="Times New Roman" panose="02020603050405020304" pitchFamily="18" charset="0"/>
              </a:rPr>
              <a:t>“</a:t>
            </a:r>
            <a:r>
              <a:rPr lang="en-US" altLang="en-US" sz="2400" i="1" kern="0" dirty="0" err="1">
                <a:solidFill>
                  <a:srgbClr val="002060"/>
                </a:solidFill>
                <a:latin typeface="Times New Roman" panose="02020603050405020304" pitchFamily="18" charset="0"/>
                <a:cs typeface="Times New Roman" panose="02020603050405020304" pitchFamily="18" charset="0"/>
              </a:rPr>
              <a:t>Gióng</a:t>
            </a:r>
            <a:r>
              <a:rPr lang="en-US" altLang="en-US" sz="2400" i="1" kern="0" dirty="0">
                <a:solidFill>
                  <a:srgbClr val="002060"/>
                </a:solidFill>
                <a:latin typeface="Times New Roman" panose="02020603050405020304" pitchFamily="18" charset="0"/>
                <a:cs typeface="Times New Roman" panose="02020603050405020304" pitchFamily="18" charset="0"/>
              </a:rPr>
              <a:t> </a:t>
            </a:r>
            <a:r>
              <a:rPr lang="en-US" altLang="en-US" sz="2400" i="1" kern="0" dirty="0" err="1">
                <a:solidFill>
                  <a:srgbClr val="002060"/>
                </a:solidFill>
                <a:latin typeface="Times New Roman" panose="02020603050405020304" pitchFamily="18" charset="0"/>
                <a:cs typeface="Times New Roman" panose="02020603050405020304" pitchFamily="18" charset="0"/>
              </a:rPr>
              <a:t>cởi</a:t>
            </a:r>
            <a:r>
              <a:rPr lang="en-US" altLang="en-US" sz="2400" i="1" kern="0" dirty="0">
                <a:solidFill>
                  <a:srgbClr val="002060"/>
                </a:solidFill>
                <a:latin typeface="Times New Roman" panose="02020603050405020304" pitchFamily="18" charset="0"/>
                <a:cs typeface="Times New Roman" panose="02020603050405020304" pitchFamily="18" charset="0"/>
              </a:rPr>
              <a:t> </a:t>
            </a:r>
            <a:r>
              <a:rPr lang="en-US" altLang="en-US" sz="2400" i="1" kern="0" dirty="0" err="1">
                <a:solidFill>
                  <a:srgbClr val="002060"/>
                </a:solidFill>
                <a:latin typeface="Times New Roman" panose="02020603050405020304" pitchFamily="18" charset="0"/>
                <a:cs typeface="Times New Roman" panose="02020603050405020304" pitchFamily="18" charset="0"/>
              </a:rPr>
              <a:t>giáp</a:t>
            </a:r>
            <a:r>
              <a:rPr lang="en-US" altLang="en-US" sz="2400" i="1" kern="0" dirty="0">
                <a:solidFill>
                  <a:srgbClr val="002060"/>
                </a:solidFill>
                <a:latin typeface="Times New Roman" panose="02020603050405020304" pitchFamily="18" charset="0"/>
                <a:cs typeface="Times New Roman" panose="02020603050405020304" pitchFamily="18" charset="0"/>
              </a:rPr>
              <a:t> </a:t>
            </a:r>
            <a:r>
              <a:rPr lang="en-US" altLang="en-US" sz="2400" i="1" kern="0" dirty="0" err="1">
                <a:solidFill>
                  <a:srgbClr val="002060"/>
                </a:solidFill>
                <a:latin typeface="Times New Roman" panose="02020603050405020304" pitchFamily="18" charset="0"/>
                <a:cs typeface="Times New Roman" panose="02020603050405020304" pitchFamily="18" charset="0"/>
              </a:rPr>
              <a:t>sắt</a:t>
            </a:r>
            <a:r>
              <a:rPr lang="en-US" altLang="en-US" sz="2400" i="1" kern="0" dirty="0">
                <a:solidFill>
                  <a:srgbClr val="002060"/>
                </a:solidFill>
                <a:latin typeface="Times New Roman" panose="02020603050405020304" pitchFamily="18" charset="0"/>
                <a:cs typeface="Times New Roman" panose="02020603050405020304" pitchFamily="18" charset="0"/>
              </a:rPr>
              <a:t> </a:t>
            </a:r>
            <a:r>
              <a:rPr lang="en-US" altLang="en-US" sz="2400" i="1" kern="0" dirty="0" err="1">
                <a:solidFill>
                  <a:srgbClr val="002060"/>
                </a:solidFill>
                <a:latin typeface="Times New Roman" panose="02020603050405020304" pitchFamily="18" charset="0"/>
                <a:cs typeface="Times New Roman" panose="02020603050405020304" pitchFamily="18" charset="0"/>
              </a:rPr>
              <a:t>bỏ</a:t>
            </a:r>
            <a:r>
              <a:rPr lang="en-US" altLang="en-US" sz="2400" i="1" kern="0" dirty="0">
                <a:solidFill>
                  <a:srgbClr val="002060"/>
                </a:solidFill>
                <a:latin typeface="Times New Roman" panose="02020603050405020304" pitchFamily="18" charset="0"/>
                <a:cs typeface="Times New Roman" panose="02020603050405020304" pitchFamily="18" charset="0"/>
              </a:rPr>
              <a:t> </a:t>
            </a:r>
            <a:r>
              <a:rPr lang="en-US" altLang="en-US" sz="2400" i="1" kern="0" dirty="0" err="1">
                <a:solidFill>
                  <a:srgbClr val="002060"/>
                </a:solidFill>
                <a:latin typeface="Times New Roman" panose="02020603050405020304" pitchFamily="18" charset="0"/>
                <a:cs typeface="Times New Roman" panose="02020603050405020304" pitchFamily="18" charset="0"/>
              </a:rPr>
              <a:t>lại</a:t>
            </a:r>
            <a:r>
              <a:rPr lang="en-US" altLang="en-US" sz="2400" i="1" kern="0" dirty="0">
                <a:solidFill>
                  <a:srgbClr val="002060"/>
                </a:solidFill>
                <a:latin typeface="Times New Roman" panose="02020603050405020304" pitchFamily="18" charset="0"/>
                <a:cs typeface="Times New Roman" panose="02020603050405020304" pitchFamily="18" charset="0"/>
              </a:rPr>
              <a:t>, </a:t>
            </a:r>
            <a:r>
              <a:rPr lang="en-US" altLang="en-US" sz="2400" i="1" kern="0" dirty="0" err="1">
                <a:solidFill>
                  <a:srgbClr val="002060"/>
                </a:solidFill>
                <a:latin typeface="Times New Roman" panose="02020603050405020304" pitchFamily="18" charset="0"/>
                <a:cs typeface="Times New Roman" panose="02020603050405020304" pitchFamily="18" charset="0"/>
              </a:rPr>
              <a:t>rồi</a:t>
            </a:r>
            <a:r>
              <a:rPr lang="en-US" altLang="en-US" sz="2400" i="1" kern="0" dirty="0">
                <a:solidFill>
                  <a:srgbClr val="002060"/>
                </a:solidFill>
                <a:latin typeface="Times New Roman" panose="02020603050405020304" pitchFamily="18" charset="0"/>
                <a:cs typeface="Times New Roman" panose="02020603050405020304" pitchFamily="18" charset="0"/>
              </a:rPr>
              <a:t> </a:t>
            </a:r>
            <a:r>
              <a:rPr lang="en-US" altLang="en-US" sz="2400" i="1" kern="0" dirty="0" err="1">
                <a:solidFill>
                  <a:srgbClr val="002060"/>
                </a:solidFill>
                <a:latin typeface="Times New Roman" panose="02020603050405020304" pitchFamily="18" charset="0"/>
                <a:cs typeface="Times New Roman" panose="02020603050405020304" pitchFamily="18" charset="0"/>
              </a:rPr>
              <a:t>cả</a:t>
            </a:r>
            <a:r>
              <a:rPr lang="en-US" altLang="en-US" sz="2400" i="1" kern="0" dirty="0">
                <a:solidFill>
                  <a:srgbClr val="002060"/>
                </a:solidFill>
                <a:latin typeface="Times New Roman" panose="02020603050405020304" pitchFamily="18" charset="0"/>
                <a:cs typeface="Times New Roman" panose="02020603050405020304" pitchFamily="18" charset="0"/>
              </a:rPr>
              <a:t> </a:t>
            </a:r>
            <a:r>
              <a:rPr lang="en-US" altLang="en-US" sz="2400" i="1" kern="0" dirty="0" err="1">
                <a:solidFill>
                  <a:srgbClr val="002060"/>
                </a:solidFill>
                <a:latin typeface="Times New Roman" panose="02020603050405020304" pitchFamily="18" charset="0"/>
                <a:cs typeface="Times New Roman" panose="02020603050405020304" pitchFamily="18" charset="0"/>
              </a:rPr>
              <a:t>người</a:t>
            </a:r>
            <a:r>
              <a:rPr lang="en-US" altLang="en-US" sz="2400" i="1" kern="0" dirty="0">
                <a:solidFill>
                  <a:srgbClr val="002060"/>
                </a:solidFill>
                <a:latin typeface="Times New Roman" panose="02020603050405020304" pitchFamily="18" charset="0"/>
                <a:cs typeface="Times New Roman" panose="02020603050405020304" pitchFamily="18" charset="0"/>
              </a:rPr>
              <a:t> </a:t>
            </a:r>
            <a:r>
              <a:rPr lang="en-US" altLang="en-US" sz="2400" i="1" kern="0" dirty="0" err="1">
                <a:solidFill>
                  <a:srgbClr val="002060"/>
                </a:solidFill>
                <a:latin typeface="Times New Roman" panose="02020603050405020304" pitchFamily="18" charset="0"/>
                <a:cs typeface="Times New Roman" panose="02020603050405020304" pitchFamily="18" charset="0"/>
              </a:rPr>
              <a:t>lẫn</a:t>
            </a:r>
            <a:r>
              <a:rPr lang="en-US" altLang="en-US" sz="2400" i="1" kern="0" dirty="0">
                <a:solidFill>
                  <a:srgbClr val="002060"/>
                </a:solidFill>
                <a:latin typeface="Times New Roman" panose="02020603050405020304" pitchFamily="18" charset="0"/>
                <a:cs typeface="Times New Roman" panose="02020603050405020304" pitchFamily="18" charset="0"/>
              </a:rPr>
              <a:t> </a:t>
            </a:r>
            <a:r>
              <a:rPr lang="en-US" altLang="en-US" sz="2400" i="1" kern="0" dirty="0" err="1">
                <a:solidFill>
                  <a:srgbClr val="002060"/>
                </a:solidFill>
                <a:latin typeface="Times New Roman" panose="02020603050405020304" pitchFamily="18" charset="0"/>
                <a:cs typeface="Times New Roman" panose="02020603050405020304" pitchFamily="18" charset="0"/>
              </a:rPr>
              <a:t>ngựa</a:t>
            </a:r>
            <a:r>
              <a:rPr lang="en-US" altLang="en-US" sz="2400" i="1" kern="0" dirty="0">
                <a:solidFill>
                  <a:srgbClr val="002060"/>
                </a:solidFill>
                <a:latin typeface="Times New Roman" panose="02020603050405020304" pitchFamily="18" charset="0"/>
                <a:cs typeface="Times New Roman" panose="02020603050405020304" pitchFamily="18" charset="0"/>
              </a:rPr>
              <a:t> </a:t>
            </a:r>
            <a:r>
              <a:rPr lang="en-US" altLang="en-US" sz="2400" i="1" kern="0" dirty="0" err="1">
                <a:solidFill>
                  <a:srgbClr val="002060"/>
                </a:solidFill>
                <a:latin typeface="Times New Roman" panose="02020603050405020304" pitchFamily="18" charset="0"/>
                <a:cs typeface="Times New Roman" panose="02020603050405020304" pitchFamily="18" charset="0"/>
              </a:rPr>
              <a:t>từ</a:t>
            </a:r>
            <a:r>
              <a:rPr lang="en-US" altLang="en-US" sz="2400" i="1" kern="0" dirty="0">
                <a:solidFill>
                  <a:srgbClr val="002060"/>
                </a:solidFill>
                <a:latin typeface="Times New Roman" panose="02020603050405020304" pitchFamily="18" charset="0"/>
                <a:cs typeface="Times New Roman" panose="02020603050405020304" pitchFamily="18" charset="0"/>
              </a:rPr>
              <a:t> </a:t>
            </a:r>
            <a:r>
              <a:rPr lang="en-US" altLang="en-US" sz="2400" i="1" kern="0" dirty="0" err="1">
                <a:solidFill>
                  <a:srgbClr val="002060"/>
                </a:solidFill>
                <a:latin typeface="Times New Roman" panose="02020603050405020304" pitchFamily="18" charset="0"/>
                <a:cs typeface="Times New Roman" panose="02020603050405020304" pitchFamily="18" charset="0"/>
              </a:rPr>
              <a:t>từ</a:t>
            </a:r>
            <a:r>
              <a:rPr lang="en-US" altLang="en-US" sz="2400" i="1" kern="0" dirty="0">
                <a:solidFill>
                  <a:srgbClr val="002060"/>
                </a:solidFill>
                <a:latin typeface="Times New Roman" panose="02020603050405020304" pitchFamily="18" charset="0"/>
                <a:cs typeface="Times New Roman" panose="02020603050405020304" pitchFamily="18" charset="0"/>
              </a:rPr>
              <a:t> bay </a:t>
            </a:r>
            <a:r>
              <a:rPr lang="en-US" altLang="en-US" sz="2400" i="1" kern="0" dirty="0" err="1">
                <a:solidFill>
                  <a:srgbClr val="002060"/>
                </a:solidFill>
                <a:latin typeface="Times New Roman" panose="02020603050405020304" pitchFamily="18" charset="0"/>
                <a:cs typeface="Times New Roman" panose="02020603050405020304" pitchFamily="18" charset="0"/>
              </a:rPr>
              <a:t>lên</a:t>
            </a:r>
            <a:r>
              <a:rPr lang="en-US" altLang="en-US" sz="2400" i="1" kern="0" dirty="0">
                <a:solidFill>
                  <a:srgbClr val="002060"/>
                </a:solidFill>
                <a:latin typeface="Times New Roman" panose="02020603050405020304" pitchFamily="18" charset="0"/>
                <a:cs typeface="Times New Roman" panose="02020603050405020304" pitchFamily="18" charset="0"/>
              </a:rPr>
              <a:t> </a:t>
            </a:r>
            <a:r>
              <a:rPr lang="en-US" altLang="en-US" sz="2400" i="1" kern="0" dirty="0" err="1">
                <a:solidFill>
                  <a:srgbClr val="002060"/>
                </a:solidFill>
                <a:latin typeface="Times New Roman" panose="02020603050405020304" pitchFamily="18" charset="0"/>
                <a:cs typeface="Times New Roman" panose="02020603050405020304" pitchFamily="18" charset="0"/>
              </a:rPr>
              <a:t>trời</a:t>
            </a:r>
            <a:r>
              <a:rPr lang="en-US" altLang="en-US" sz="2400" i="1" kern="0" dirty="0">
                <a:solidFill>
                  <a:srgbClr val="002060"/>
                </a:solidFill>
                <a:latin typeface="Times New Roman" panose="02020603050405020304" pitchFamily="18" charset="0"/>
                <a:cs typeface="Times New Roman" panose="02020603050405020304" pitchFamily="18" charset="0"/>
              </a:rPr>
              <a:t>” </a:t>
            </a:r>
          </a:p>
          <a:p>
            <a:pPr lvl="0" defTabSz="914400" fontAlgn="base">
              <a:spcBef>
                <a:spcPct val="0"/>
              </a:spcBef>
              <a:spcAft>
                <a:spcPct val="0"/>
              </a:spcAft>
              <a:defRPr/>
            </a:pPr>
            <a:r>
              <a:rPr lang="en-US" altLang="en-US" sz="2400" b="1" kern="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-&gt;</a:t>
            </a:r>
            <a:r>
              <a:rPr lang="en-US" altLang="en-US" sz="2400" kern="0" dirty="0">
                <a:solidFill>
                  <a:srgbClr val="002060"/>
                </a:solidFill>
                <a:latin typeface="Times New Roman" panose="02020603050405020304" pitchFamily="18" charset="0"/>
                <a:cs typeface="Times New Roman" panose="02020603050405020304" pitchFamily="18" charset="0"/>
              </a:rPr>
              <a:t> </a:t>
            </a:r>
            <a:r>
              <a:rPr lang="en-US" altLang="en-US" sz="2400" b="1" kern="0" dirty="0" err="1">
                <a:solidFill>
                  <a:srgbClr val="002060"/>
                </a:solidFill>
                <a:latin typeface="Times New Roman" panose="02020603050405020304" pitchFamily="18" charset="0"/>
                <a:cs typeface="Times New Roman" panose="02020603050405020304" pitchFamily="18" charset="0"/>
              </a:rPr>
              <a:t>Có</a:t>
            </a:r>
            <a:r>
              <a:rPr lang="en-US" altLang="en-US" sz="2400" b="1" kern="0" dirty="0">
                <a:solidFill>
                  <a:srgbClr val="002060"/>
                </a:solidFill>
                <a:latin typeface="Times New Roman" panose="02020603050405020304" pitchFamily="18" charset="0"/>
                <a:cs typeface="Times New Roman" panose="02020603050405020304" pitchFamily="18" charset="0"/>
              </a:rPr>
              <a:t> </a:t>
            </a:r>
            <a:r>
              <a:rPr lang="en-US" altLang="en-US" sz="2400" b="1" kern="0" dirty="0" err="1">
                <a:solidFill>
                  <a:srgbClr val="002060"/>
                </a:solidFill>
                <a:latin typeface="Times New Roman" panose="02020603050405020304" pitchFamily="18" charset="0"/>
                <a:cs typeface="Times New Roman" panose="02020603050405020304" pitchFamily="18" charset="0"/>
              </a:rPr>
              <a:t>công</a:t>
            </a:r>
            <a:r>
              <a:rPr lang="en-US" altLang="en-US" sz="2400" b="1" kern="0" dirty="0">
                <a:solidFill>
                  <a:srgbClr val="002060"/>
                </a:solidFill>
                <a:latin typeface="Times New Roman" panose="02020603050405020304" pitchFamily="18" charset="0"/>
                <a:cs typeface="Times New Roman" panose="02020603050405020304" pitchFamily="18" charset="0"/>
              </a:rPr>
              <a:t> </a:t>
            </a:r>
            <a:r>
              <a:rPr lang="en-US" altLang="en-US" sz="2400" b="1" kern="0" dirty="0" err="1">
                <a:solidFill>
                  <a:srgbClr val="002060"/>
                </a:solidFill>
                <a:latin typeface="Times New Roman" panose="02020603050405020304" pitchFamily="18" charset="0"/>
                <a:cs typeface="Times New Roman" panose="02020603050405020304" pitchFamily="18" charset="0"/>
              </a:rPr>
              <a:t>nhưng</a:t>
            </a:r>
            <a:r>
              <a:rPr lang="en-US" altLang="en-US" sz="2400" b="1" kern="0" dirty="0">
                <a:solidFill>
                  <a:srgbClr val="002060"/>
                </a:solidFill>
                <a:latin typeface="Times New Roman" panose="02020603050405020304" pitchFamily="18" charset="0"/>
                <a:cs typeface="Times New Roman" panose="02020603050405020304" pitchFamily="18" charset="0"/>
              </a:rPr>
              <a:t> </a:t>
            </a:r>
            <a:r>
              <a:rPr lang="en-US" altLang="en-US" sz="2400" b="1" kern="0" dirty="0" err="1">
                <a:solidFill>
                  <a:srgbClr val="002060"/>
                </a:solidFill>
                <a:latin typeface="Times New Roman" panose="02020603050405020304" pitchFamily="18" charset="0"/>
                <a:cs typeface="Times New Roman" panose="02020603050405020304" pitchFamily="18" charset="0"/>
              </a:rPr>
              <a:t>Gióng</a:t>
            </a:r>
            <a:r>
              <a:rPr lang="en-US" altLang="en-US" sz="2400" b="1" kern="0" dirty="0">
                <a:solidFill>
                  <a:srgbClr val="002060"/>
                </a:solidFill>
                <a:latin typeface="Times New Roman" panose="02020603050405020304" pitchFamily="18" charset="0"/>
                <a:cs typeface="Times New Roman" panose="02020603050405020304" pitchFamily="18" charset="0"/>
              </a:rPr>
              <a:t> </a:t>
            </a:r>
            <a:r>
              <a:rPr lang="en-US" altLang="en-US" sz="2400" b="1" kern="0" dirty="0" err="1">
                <a:solidFill>
                  <a:srgbClr val="002060"/>
                </a:solidFill>
                <a:latin typeface="Times New Roman" panose="02020603050405020304" pitchFamily="18" charset="0"/>
                <a:cs typeface="Times New Roman" panose="02020603050405020304" pitchFamily="18" charset="0"/>
              </a:rPr>
              <a:t>không</a:t>
            </a:r>
            <a:r>
              <a:rPr lang="en-US" altLang="en-US" sz="2400" b="1" kern="0" dirty="0">
                <a:solidFill>
                  <a:srgbClr val="002060"/>
                </a:solidFill>
                <a:latin typeface="Times New Roman" panose="02020603050405020304" pitchFamily="18" charset="0"/>
                <a:cs typeface="Times New Roman" panose="02020603050405020304" pitchFamily="18" charset="0"/>
              </a:rPr>
              <a:t> </a:t>
            </a:r>
            <a:r>
              <a:rPr lang="en-US" altLang="en-US" sz="2400" b="1" kern="0" dirty="0" err="1">
                <a:solidFill>
                  <a:srgbClr val="002060"/>
                </a:solidFill>
                <a:latin typeface="Times New Roman" panose="02020603050405020304" pitchFamily="18" charset="0"/>
                <a:cs typeface="Times New Roman" panose="02020603050405020304" pitchFamily="18" charset="0"/>
              </a:rPr>
              <a:t>màng</a:t>
            </a:r>
            <a:r>
              <a:rPr lang="en-US" altLang="en-US" sz="2400" b="1" kern="0" dirty="0">
                <a:solidFill>
                  <a:srgbClr val="002060"/>
                </a:solidFill>
                <a:latin typeface="Times New Roman" panose="02020603050405020304" pitchFamily="18" charset="0"/>
                <a:cs typeface="Times New Roman" panose="02020603050405020304" pitchFamily="18" charset="0"/>
              </a:rPr>
              <a:t> </a:t>
            </a:r>
            <a:r>
              <a:rPr lang="en-US" altLang="en-US" sz="2400" b="1" kern="0" dirty="0" err="1">
                <a:solidFill>
                  <a:srgbClr val="002060"/>
                </a:solidFill>
                <a:latin typeface="Times New Roman" panose="02020603050405020304" pitchFamily="18" charset="0"/>
                <a:cs typeface="Times New Roman" panose="02020603050405020304" pitchFamily="18" charset="0"/>
              </a:rPr>
              <a:t>danh</a:t>
            </a:r>
            <a:r>
              <a:rPr lang="en-US" altLang="en-US" sz="2400" b="1" kern="0" dirty="0">
                <a:solidFill>
                  <a:srgbClr val="002060"/>
                </a:solidFill>
                <a:latin typeface="Times New Roman" panose="02020603050405020304" pitchFamily="18" charset="0"/>
                <a:cs typeface="Times New Roman" panose="02020603050405020304" pitchFamily="18" charset="0"/>
              </a:rPr>
              <a:t> </a:t>
            </a:r>
            <a:r>
              <a:rPr lang="en-US" altLang="en-US" sz="2400" b="1" kern="0" dirty="0" err="1">
                <a:solidFill>
                  <a:srgbClr val="002060"/>
                </a:solidFill>
                <a:latin typeface="Times New Roman" panose="02020603050405020304" pitchFamily="18" charset="0"/>
                <a:cs typeface="Times New Roman" panose="02020603050405020304" pitchFamily="18" charset="0"/>
              </a:rPr>
              <a:t>vọng</a:t>
            </a:r>
            <a:r>
              <a:rPr lang="en-US" altLang="en-US" sz="2400" b="1" kern="0" dirty="0">
                <a:solidFill>
                  <a:srgbClr val="002060"/>
                </a:solidFill>
                <a:latin typeface="Times New Roman" panose="02020603050405020304" pitchFamily="18" charset="0"/>
                <a:cs typeface="Times New Roman" panose="02020603050405020304" pitchFamily="18" charset="0"/>
              </a:rPr>
              <a:t>, </a:t>
            </a:r>
            <a:r>
              <a:rPr lang="en-US" altLang="en-US" sz="2400" b="1" kern="0" dirty="0" err="1">
                <a:solidFill>
                  <a:srgbClr val="002060"/>
                </a:solidFill>
                <a:latin typeface="Times New Roman" panose="02020603050405020304" pitchFamily="18" charset="0"/>
                <a:cs typeface="Times New Roman" panose="02020603050405020304" pitchFamily="18" charset="0"/>
              </a:rPr>
              <a:t>dấu</a:t>
            </a:r>
            <a:r>
              <a:rPr lang="en-US" altLang="en-US" sz="2400" b="1" kern="0" dirty="0">
                <a:solidFill>
                  <a:srgbClr val="002060"/>
                </a:solidFill>
                <a:latin typeface="Times New Roman" panose="02020603050405020304" pitchFamily="18" charset="0"/>
                <a:cs typeface="Times New Roman" panose="02020603050405020304" pitchFamily="18" charset="0"/>
              </a:rPr>
              <a:t> </a:t>
            </a:r>
            <a:r>
              <a:rPr lang="en-US" altLang="en-US" sz="2400" b="1" kern="0" dirty="0" err="1">
                <a:solidFill>
                  <a:srgbClr val="002060"/>
                </a:solidFill>
                <a:latin typeface="Times New Roman" panose="02020603050405020304" pitchFamily="18" charset="0"/>
                <a:cs typeface="Times New Roman" panose="02020603050405020304" pitchFamily="18" charset="0"/>
              </a:rPr>
              <a:t>tích</a:t>
            </a:r>
            <a:r>
              <a:rPr lang="en-US" altLang="en-US" sz="2400" b="1" kern="0" dirty="0">
                <a:solidFill>
                  <a:srgbClr val="002060"/>
                </a:solidFill>
                <a:latin typeface="Times New Roman" panose="02020603050405020304" pitchFamily="18" charset="0"/>
                <a:cs typeface="Times New Roman" panose="02020603050405020304" pitchFamily="18" charset="0"/>
              </a:rPr>
              <a:t> </a:t>
            </a:r>
            <a:r>
              <a:rPr lang="en-US" altLang="en-US" sz="2400" b="1" kern="0" dirty="0" err="1">
                <a:solidFill>
                  <a:srgbClr val="002060"/>
                </a:solidFill>
                <a:latin typeface="Times New Roman" panose="02020603050405020304" pitchFamily="18" charset="0"/>
                <a:cs typeface="Times New Roman" panose="02020603050405020304" pitchFamily="18" charset="0"/>
              </a:rPr>
              <a:t>chiến</a:t>
            </a:r>
            <a:r>
              <a:rPr lang="en-US" altLang="en-US" sz="2400" b="1" kern="0" dirty="0">
                <a:solidFill>
                  <a:srgbClr val="002060"/>
                </a:solidFill>
                <a:latin typeface="Times New Roman" panose="02020603050405020304" pitchFamily="18" charset="0"/>
                <a:cs typeface="Times New Roman" panose="02020603050405020304" pitchFamily="18" charset="0"/>
              </a:rPr>
              <a:t> </a:t>
            </a:r>
            <a:r>
              <a:rPr lang="en-US" altLang="en-US" sz="2400" b="1" kern="0" dirty="0" err="1">
                <a:solidFill>
                  <a:srgbClr val="002060"/>
                </a:solidFill>
                <a:latin typeface="Times New Roman" panose="02020603050405020304" pitchFamily="18" charset="0"/>
                <a:cs typeface="Times New Roman" panose="02020603050405020304" pitchFamily="18" charset="0"/>
              </a:rPr>
              <a:t>công</a:t>
            </a:r>
            <a:r>
              <a:rPr lang="en-US" altLang="en-US" sz="2400" b="1" kern="0" dirty="0">
                <a:solidFill>
                  <a:srgbClr val="002060"/>
                </a:solidFill>
                <a:latin typeface="Times New Roman" panose="02020603050405020304" pitchFamily="18" charset="0"/>
                <a:cs typeface="Times New Roman" panose="02020603050405020304" pitchFamily="18" charset="0"/>
              </a:rPr>
              <a:t> </a:t>
            </a:r>
            <a:r>
              <a:rPr lang="en-US" altLang="en-US" sz="2400" b="1" kern="0" dirty="0" err="1">
                <a:solidFill>
                  <a:srgbClr val="002060"/>
                </a:solidFill>
                <a:latin typeface="Times New Roman" panose="02020603050405020304" pitchFamily="18" charset="0"/>
                <a:cs typeface="Times New Roman" panose="02020603050405020304" pitchFamily="18" charset="0"/>
              </a:rPr>
              <a:t>Gióng</a:t>
            </a:r>
            <a:r>
              <a:rPr lang="en-US" altLang="en-US" sz="2400" b="1" kern="0" dirty="0">
                <a:solidFill>
                  <a:srgbClr val="002060"/>
                </a:solidFill>
                <a:latin typeface="Times New Roman" panose="02020603050405020304" pitchFamily="18" charset="0"/>
                <a:cs typeface="Times New Roman" panose="02020603050405020304" pitchFamily="18" charset="0"/>
              </a:rPr>
              <a:t> </a:t>
            </a:r>
            <a:r>
              <a:rPr lang="en-US" altLang="en-US" sz="2400" b="1" kern="0" dirty="0" err="1">
                <a:solidFill>
                  <a:srgbClr val="002060"/>
                </a:solidFill>
                <a:latin typeface="Times New Roman" panose="02020603050405020304" pitchFamily="18" charset="0"/>
                <a:cs typeface="Times New Roman" panose="02020603050405020304" pitchFamily="18" charset="0"/>
              </a:rPr>
              <a:t>để</a:t>
            </a:r>
            <a:r>
              <a:rPr lang="en-US" altLang="en-US" sz="2400" b="1" kern="0" dirty="0">
                <a:solidFill>
                  <a:srgbClr val="002060"/>
                </a:solidFill>
                <a:latin typeface="Times New Roman" panose="02020603050405020304" pitchFamily="18" charset="0"/>
                <a:cs typeface="Times New Roman" panose="02020603050405020304" pitchFamily="18" charset="0"/>
              </a:rPr>
              <a:t> </a:t>
            </a:r>
            <a:r>
              <a:rPr lang="en-US" altLang="en-US" sz="2400" b="1" kern="0" dirty="0" err="1">
                <a:solidFill>
                  <a:srgbClr val="002060"/>
                </a:solidFill>
                <a:latin typeface="Times New Roman" panose="02020603050405020304" pitchFamily="18" charset="0"/>
                <a:cs typeface="Times New Roman" panose="02020603050405020304" pitchFamily="18" charset="0"/>
              </a:rPr>
              <a:t>lại</a:t>
            </a:r>
            <a:r>
              <a:rPr lang="en-US" altLang="en-US" sz="2400" b="1" kern="0" dirty="0">
                <a:solidFill>
                  <a:srgbClr val="002060"/>
                </a:solidFill>
                <a:latin typeface="Times New Roman" panose="02020603050405020304" pitchFamily="18" charset="0"/>
                <a:cs typeface="Times New Roman" panose="02020603050405020304" pitchFamily="18" charset="0"/>
              </a:rPr>
              <a:t> </a:t>
            </a:r>
            <a:r>
              <a:rPr lang="en-US" altLang="en-US" sz="2400" b="1" kern="0" dirty="0" err="1">
                <a:solidFill>
                  <a:srgbClr val="002060"/>
                </a:solidFill>
                <a:latin typeface="Times New Roman" panose="02020603050405020304" pitchFamily="18" charset="0"/>
                <a:cs typeface="Times New Roman" panose="02020603050405020304" pitchFamily="18" charset="0"/>
              </a:rPr>
              <a:t>cho</a:t>
            </a:r>
            <a:r>
              <a:rPr lang="en-US" altLang="en-US" sz="2400" b="1" kern="0" dirty="0">
                <a:solidFill>
                  <a:srgbClr val="002060"/>
                </a:solidFill>
                <a:latin typeface="Times New Roman" panose="02020603050405020304" pitchFamily="18" charset="0"/>
                <a:cs typeface="Times New Roman" panose="02020603050405020304" pitchFamily="18" charset="0"/>
              </a:rPr>
              <a:t> </a:t>
            </a:r>
            <a:r>
              <a:rPr lang="en-US" altLang="en-US" sz="2400" b="1" kern="0" dirty="0" err="1">
                <a:solidFill>
                  <a:srgbClr val="002060"/>
                </a:solidFill>
                <a:latin typeface="Times New Roman" panose="02020603050405020304" pitchFamily="18" charset="0"/>
                <a:cs typeface="Times New Roman" panose="02020603050405020304" pitchFamily="18" charset="0"/>
              </a:rPr>
              <a:t>quê</a:t>
            </a:r>
            <a:r>
              <a:rPr lang="en-US" altLang="en-US" sz="2400" b="1" kern="0" dirty="0">
                <a:solidFill>
                  <a:srgbClr val="002060"/>
                </a:solidFill>
                <a:latin typeface="Times New Roman" panose="02020603050405020304" pitchFamily="18" charset="0"/>
                <a:cs typeface="Times New Roman" panose="02020603050405020304" pitchFamily="18" charset="0"/>
              </a:rPr>
              <a:t> </a:t>
            </a:r>
            <a:r>
              <a:rPr lang="en-US" altLang="en-US" sz="2400" b="1" kern="0" dirty="0" err="1">
                <a:solidFill>
                  <a:srgbClr val="002060"/>
                </a:solidFill>
                <a:latin typeface="Times New Roman" panose="02020603050405020304" pitchFamily="18" charset="0"/>
                <a:cs typeface="Times New Roman" panose="02020603050405020304" pitchFamily="18" charset="0"/>
              </a:rPr>
              <a:t>hương</a:t>
            </a:r>
            <a:r>
              <a:rPr lang="en-US" altLang="en-US" sz="2400" b="1" kern="0" dirty="0">
                <a:solidFill>
                  <a:srgbClr val="002060"/>
                </a:solidFill>
                <a:latin typeface="Times New Roman" panose="02020603050405020304" pitchFamily="18" charset="0"/>
                <a:cs typeface="Times New Roman" panose="02020603050405020304" pitchFamily="18" charset="0"/>
              </a:rPr>
              <a:t>.</a:t>
            </a:r>
          </a:p>
        </p:txBody>
      </p:sp>
      <p:sp>
        <p:nvSpPr>
          <p:cNvPr id="23" name="Rectangle 22"/>
          <p:cNvSpPr/>
          <p:nvPr/>
        </p:nvSpPr>
        <p:spPr>
          <a:xfrm>
            <a:off x="811187" y="5079409"/>
            <a:ext cx="10845006" cy="1292662"/>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defTabSz="914400"/>
            <a:r>
              <a:rPr lang="en-US" sz="2600" b="1" dirty="0">
                <a:solidFill>
                  <a:srgbClr val="FF0000"/>
                </a:solidFill>
                <a:latin typeface="Times New Roman" pitchFamily="18" charset="0"/>
                <a:cs typeface="Times New Roman" pitchFamily="18" charset="0"/>
              </a:rPr>
              <a:t> </a:t>
            </a:r>
            <a:r>
              <a:rPr lang="en-US" sz="2600" b="1" dirty="0" err="1">
                <a:solidFill>
                  <a:srgbClr val="FF0000"/>
                </a:solidFill>
                <a:latin typeface="Times New Roman" pitchFamily="18" charset="0"/>
                <a:cs typeface="Times New Roman" pitchFamily="18" charset="0"/>
              </a:rPr>
              <a:t>Hình</a:t>
            </a:r>
            <a:r>
              <a:rPr lang="en-US" sz="2600" b="1" dirty="0">
                <a:solidFill>
                  <a:srgbClr val="FF0000"/>
                </a:solidFill>
                <a:latin typeface="Times New Roman" pitchFamily="18" charset="0"/>
                <a:cs typeface="Times New Roman" pitchFamily="18" charset="0"/>
              </a:rPr>
              <a:t> </a:t>
            </a:r>
            <a:r>
              <a:rPr lang="en-US" sz="2600" b="1" dirty="0" err="1">
                <a:solidFill>
                  <a:srgbClr val="FF0000"/>
                </a:solidFill>
                <a:latin typeface="Times New Roman" pitchFamily="18" charset="0"/>
                <a:cs typeface="Times New Roman" pitchFamily="18" charset="0"/>
              </a:rPr>
              <a:t>ảnh</a:t>
            </a:r>
            <a:r>
              <a:rPr lang="en-US" sz="2600" b="1" dirty="0">
                <a:solidFill>
                  <a:srgbClr val="FF0000"/>
                </a:solidFill>
                <a:latin typeface="Times New Roman" pitchFamily="18" charset="0"/>
                <a:cs typeface="Times New Roman" pitchFamily="18" charset="0"/>
              </a:rPr>
              <a:t> </a:t>
            </a:r>
            <a:r>
              <a:rPr lang="en-US" sz="2600" b="1" dirty="0" err="1">
                <a:solidFill>
                  <a:srgbClr val="FF0000"/>
                </a:solidFill>
                <a:latin typeface="Times New Roman" pitchFamily="18" charset="0"/>
                <a:cs typeface="Times New Roman" pitchFamily="18" charset="0"/>
              </a:rPr>
              <a:t>Gióng</a:t>
            </a:r>
            <a:r>
              <a:rPr lang="en-US" sz="2600" b="1" dirty="0">
                <a:solidFill>
                  <a:srgbClr val="FF0000"/>
                </a:solidFill>
                <a:latin typeface="Times New Roman" pitchFamily="18" charset="0"/>
                <a:cs typeface="Times New Roman" pitchFamily="18" charset="0"/>
              </a:rPr>
              <a:t> </a:t>
            </a:r>
            <a:r>
              <a:rPr lang="en-US" sz="2600" b="1" dirty="0" err="1">
                <a:solidFill>
                  <a:srgbClr val="FF0000"/>
                </a:solidFill>
                <a:latin typeface="Times New Roman" pitchFamily="18" charset="0"/>
                <a:cs typeface="Times New Roman" pitchFamily="18" charset="0"/>
              </a:rPr>
              <a:t>đánh</a:t>
            </a:r>
            <a:r>
              <a:rPr lang="en-US" sz="2600" b="1" dirty="0">
                <a:solidFill>
                  <a:srgbClr val="FF0000"/>
                </a:solidFill>
                <a:latin typeface="Times New Roman" pitchFamily="18" charset="0"/>
                <a:cs typeface="Times New Roman" pitchFamily="18" charset="0"/>
              </a:rPr>
              <a:t> </a:t>
            </a:r>
            <a:r>
              <a:rPr lang="en-US" sz="2600" b="1" dirty="0" err="1">
                <a:solidFill>
                  <a:srgbClr val="FF0000"/>
                </a:solidFill>
                <a:latin typeface="Times New Roman" pitchFamily="18" charset="0"/>
                <a:cs typeface="Times New Roman" pitchFamily="18" charset="0"/>
              </a:rPr>
              <a:t>giặc</a:t>
            </a:r>
            <a:r>
              <a:rPr lang="en-US" sz="2600" b="1" dirty="0">
                <a:solidFill>
                  <a:srgbClr val="FF0000"/>
                </a:solidFill>
                <a:latin typeface="Times New Roman" pitchFamily="18" charset="0"/>
                <a:cs typeface="Times New Roman" pitchFamily="18" charset="0"/>
              </a:rPr>
              <a:t> </a:t>
            </a:r>
            <a:r>
              <a:rPr lang="en-US" sz="2600" b="1" dirty="0" err="1">
                <a:solidFill>
                  <a:srgbClr val="FF0000"/>
                </a:solidFill>
                <a:latin typeface="Times New Roman" pitchFamily="18" charset="0"/>
                <a:cs typeface="Times New Roman" pitchFamily="18" charset="0"/>
              </a:rPr>
              <a:t>là</a:t>
            </a:r>
            <a:r>
              <a:rPr lang="en-US" sz="2600" b="1" dirty="0">
                <a:solidFill>
                  <a:srgbClr val="FF0000"/>
                </a:solidFill>
                <a:latin typeface="Times New Roman" pitchFamily="18" charset="0"/>
                <a:cs typeface="Times New Roman" pitchFamily="18" charset="0"/>
              </a:rPr>
              <a:t> </a:t>
            </a:r>
            <a:r>
              <a:rPr lang="en-US" sz="2600" b="1" dirty="0" err="1">
                <a:solidFill>
                  <a:srgbClr val="FF0000"/>
                </a:solidFill>
                <a:latin typeface="Times New Roman" pitchFamily="18" charset="0"/>
                <a:cs typeface="Times New Roman" pitchFamily="18" charset="0"/>
              </a:rPr>
              <a:t>một</a:t>
            </a:r>
            <a:r>
              <a:rPr lang="en-US" sz="2600" b="1" dirty="0">
                <a:solidFill>
                  <a:srgbClr val="FF0000"/>
                </a:solidFill>
                <a:latin typeface="Times New Roman" pitchFamily="18" charset="0"/>
                <a:cs typeface="Times New Roman" pitchFamily="18" charset="0"/>
              </a:rPr>
              <a:t> </a:t>
            </a:r>
            <a:r>
              <a:rPr lang="en-US" sz="2600" b="1" dirty="0" err="1">
                <a:solidFill>
                  <a:srgbClr val="FF0000"/>
                </a:solidFill>
                <a:latin typeface="Times New Roman" pitchFamily="18" charset="0"/>
                <a:cs typeface="Times New Roman" pitchFamily="18" charset="0"/>
              </a:rPr>
              <a:t>bức</a:t>
            </a:r>
            <a:r>
              <a:rPr lang="en-US" sz="2600" b="1" dirty="0">
                <a:solidFill>
                  <a:srgbClr val="FF0000"/>
                </a:solidFill>
                <a:latin typeface="Times New Roman" pitchFamily="18" charset="0"/>
                <a:cs typeface="Times New Roman" pitchFamily="18" charset="0"/>
              </a:rPr>
              <a:t> </a:t>
            </a:r>
            <a:r>
              <a:rPr lang="en-US" sz="2600" b="1" dirty="0" err="1">
                <a:solidFill>
                  <a:srgbClr val="FF0000"/>
                </a:solidFill>
                <a:latin typeface="Times New Roman" pitchFamily="18" charset="0"/>
                <a:cs typeface="Times New Roman" pitchFamily="18" charset="0"/>
              </a:rPr>
              <a:t>tranh</a:t>
            </a:r>
            <a:r>
              <a:rPr lang="en-US" sz="2600" b="1" dirty="0">
                <a:solidFill>
                  <a:srgbClr val="FF0000"/>
                </a:solidFill>
                <a:latin typeface="Times New Roman" pitchFamily="18" charset="0"/>
                <a:cs typeface="Times New Roman" pitchFamily="18" charset="0"/>
              </a:rPr>
              <a:t> </a:t>
            </a:r>
            <a:r>
              <a:rPr lang="en-US" sz="2600" b="1" dirty="0" err="1">
                <a:solidFill>
                  <a:srgbClr val="FF0000"/>
                </a:solidFill>
                <a:latin typeface="Times New Roman" pitchFamily="18" charset="0"/>
                <a:cs typeface="Times New Roman" pitchFamily="18" charset="0"/>
              </a:rPr>
              <a:t>hoành</a:t>
            </a:r>
            <a:r>
              <a:rPr lang="en-US" sz="2600" b="1" dirty="0">
                <a:solidFill>
                  <a:srgbClr val="FF0000"/>
                </a:solidFill>
                <a:latin typeface="Times New Roman" pitchFamily="18" charset="0"/>
                <a:cs typeface="Times New Roman" pitchFamily="18" charset="0"/>
              </a:rPr>
              <a:t> </a:t>
            </a:r>
            <a:r>
              <a:rPr lang="en-US" sz="2600" b="1" dirty="0" err="1">
                <a:solidFill>
                  <a:srgbClr val="FF0000"/>
                </a:solidFill>
                <a:latin typeface="Times New Roman" pitchFamily="18" charset="0"/>
                <a:cs typeface="Times New Roman" pitchFamily="18" charset="0"/>
              </a:rPr>
              <a:t>tráng</a:t>
            </a:r>
            <a:r>
              <a:rPr lang="en-US" sz="2600" b="1" dirty="0">
                <a:solidFill>
                  <a:srgbClr val="FF0000"/>
                </a:solidFill>
                <a:latin typeface="Times New Roman" pitchFamily="18" charset="0"/>
                <a:cs typeface="Times New Roman" pitchFamily="18" charset="0"/>
              </a:rPr>
              <a:t>, </a:t>
            </a:r>
            <a:r>
              <a:rPr lang="en-US" sz="2600" b="1" dirty="0" err="1">
                <a:solidFill>
                  <a:srgbClr val="FF0000"/>
                </a:solidFill>
                <a:latin typeface="Times New Roman" pitchFamily="18" charset="0"/>
                <a:cs typeface="Times New Roman" pitchFamily="18" charset="0"/>
              </a:rPr>
              <a:t>kỳ</a:t>
            </a:r>
            <a:r>
              <a:rPr lang="en-US" sz="2600" b="1" dirty="0">
                <a:solidFill>
                  <a:srgbClr val="FF0000"/>
                </a:solidFill>
                <a:latin typeface="Times New Roman" pitchFamily="18" charset="0"/>
                <a:cs typeface="Times New Roman" pitchFamily="18" charset="0"/>
              </a:rPr>
              <a:t> </a:t>
            </a:r>
            <a:r>
              <a:rPr lang="en-US" sz="2600" b="1" dirty="0" err="1">
                <a:solidFill>
                  <a:srgbClr val="FF0000"/>
                </a:solidFill>
                <a:latin typeface="Times New Roman" pitchFamily="18" charset="0"/>
                <a:cs typeface="Times New Roman" pitchFamily="18" charset="0"/>
              </a:rPr>
              <a:t>vĩ</a:t>
            </a:r>
            <a:r>
              <a:rPr lang="en-US" sz="2600" b="1" dirty="0">
                <a:solidFill>
                  <a:srgbClr val="FF0000"/>
                </a:solidFill>
                <a:latin typeface="Times New Roman" pitchFamily="18" charset="0"/>
                <a:cs typeface="Times New Roman" pitchFamily="18" charset="0"/>
              </a:rPr>
              <a:t>, ca </a:t>
            </a:r>
            <a:r>
              <a:rPr lang="en-US" sz="2600" b="1" dirty="0" err="1">
                <a:solidFill>
                  <a:srgbClr val="FF0000"/>
                </a:solidFill>
                <a:latin typeface="Times New Roman" pitchFamily="18" charset="0"/>
                <a:cs typeface="Times New Roman" pitchFamily="18" charset="0"/>
              </a:rPr>
              <a:t>ngợi</a:t>
            </a:r>
            <a:r>
              <a:rPr lang="en-US" sz="2600" b="1" dirty="0">
                <a:solidFill>
                  <a:srgbClr val="FF0000"/>
                </a:solidFill>
                <a:latin typeface="Times New Roman" pitchFamily="18" charset="0"/>
                <a:cs typeface="Times New Roman" pitchFamily="18" charset="0"/>
              </a:rPr>
              <a:t> </a:t>
            </a:r>
            <a:r>
              <a:rPr lang="en-US" sz="2600" b="1" dirty="0" err="1">
                <a:solidFill>
                  <a:srgbClr val="FF0000"/>
                </a:solidFill>
                <a:latin typeface="Times New Roman" pitchFamily="18" charset="0"/>
                <a:cs typeface="Times New Roman" pitchFamily="18" charset="0"/>
              </a:rPr>
              <a:t>sức</a:t>
            </a:r>
            <a:r>
              <a:rPr lang="en-US" sz="2600" b="1" dirty="0">
                <a:solidFill>
                  <a:srgbClr val="FF0000"/>
                </a:solidFill>
                <a:latin typeface="Times New Roman" pitchFamily="18" charset="0"/>
                <a:cs typeface="Times New Roman" pitchFamily="18" charset="0"/>
              </a:rPr>
              <a:t> </a:t>
            </a:r>
            <a:r>
              <a:rPr lang="en-US" sz="2600" b="1" dirty="0" err="1">
                <a:solidFill>
                  <a:srgbClr val="FF0000"/>
                </a:solidFill>
                <a:latin typeface="Times New Roman" pitchFamily="18" charset="0"/>
                <a:cs typeface="Times New Roman" pitchFamily="18" charset="0"/>
              </a:rPr>
              <a:t>mạnh</a:t>
            </a:r>
            <a:r>
              <a:rPr lang="en-US" sz="2600" b="1" dirty="0">
                <a:solidFill>
                  <a:srgbClr val="FF0000"/>
                </a:solidFill>
                <a:latin typeface="Times New Roman" pitchFamily="18" charset="0"/>
                <a:cs typeface="Times New Roman" pitchFamily="18" charset="0"/>
              </a:rPr>
              <a:t> </a:t>
            </a:r>
            <a:r>
              <a:rPr lang="en-US" sz="2600" b="1" dirty="0" err="1">
                <a:solidFill>
                  <a:srgbClr val="FF0000"/>
                </a:solidFill>
                <a:latin typeface="Times New Roman" pitchFamily="18" charset="0"/>
                <a:cs typeface="Times New Roman" pitchFamily="18" charset="0"/>
              </a:rPr>
              <a:t>của</a:t>
            </a:r>
            <a:r>
              <a:rPr lang="en-US" sz="2600" b="1" dirty="0">
                <a:solidFill>
                  <a:srgbClr val="FF0000"/>
                </a:solidFill>
                <a:latin typeface="Times New Roman" pitchFamily="18" charset="0"/>
                <a:cs typeface="Times New Roman" pitchFamily="18" charset="0"/>
              </a:rPr>
              <a:t> </a:t>
            </a:r>
            <a:r>
              <a:rPr lang="en-US" sz="2600" b="1" dirty="0" err="1">
                <a:solidFill>
                  <a:srgbClr val="FF0000"/>
                </a:solidFill>
                <a:latin typeface="Times New Roman" pitchFamily="18" charset="0"/>
                <a:cs typeface="Times New Roman" pitchFamily="18" charset="0"/>
              </a:rPr>
              <a:t>nhân</a:t>
            </a:r>
            <a:r>
              <a:rPr lang="en-US" sz="2600" b="1" dirty="0">
                <a:solidFill>
                  <a:srgbClr val="FF0000"/>
                </a:solidFill>
                <a:latin typeface="Times New Roman" pitchFamily="18" charset="0"/>
                <a:cs typeface="Times New Roman" pitchFamily="18" charset="0"/>
              </a:rPr>
              <a:t> </a:t>
            </a:r>
            <a:r>
              <a:rPr lang="en-US" sz="2600" b="1" dirty="0" err="1">
                <a:solidFill>
                  <a:srgbClr val="FF0000"/>
                </a:solidFill>
                <a:latin typeface="Times New Roman" pitchFamily="18" charset="0"/>
                <a:cs typeface="Times New Roman" pitchFamily="18" charset="0"/>
              </a:rPr>
              <a:t>dân</a:t>
            </a:r>
            <a:r>
              <a:rPr lang="en-US" sz="2600" b="1" dirty="0">
                <a:solidFill>
                  <a:srgbClr val="FF0000"/>
                </a:solidFill>
                <a:latin typeface="Times New Roman" pitchFamily="18" charset="0"/>
                <a:cs typeface="Times New Roman" pitchFamily="18" charset="0"/>
              </a:rPr>
              <a:t> </a:t>
            </a:r>
            <a:r>
              <a:rPr lang="en-US" sz="2600" b="1" dirty="0" err="1">
                <a:solidFill>
                  <a:srgbClr val="FF0000"/>
                </a:solidFill>
                <a:latin typeface="Times New Roman" pitchFamily="18" charset="0"/>
                <a:cs typeface="Times New Roman" pitchFamily="18" charset="0"/>
              </a:rPr>
              <a:t>trong</a:t>
            </a:r>
            <a:r>
              <a:rPr lang="en-US" sz="2600" b="1" dirty="0">
                <a:solidFill>
                  <a:srgbClr val="FF0000"/>
                </a:solidFill>
                <a:latin typeface="Times New Roman" pitchFamily="18" charset="0"/>
                <a:cs typeface="Times New Roman" pitchFamily="18" charset="0"/>
              </a:rPr>
              <a:t> </a:t>
            </a:r>
            <a:r>
              <a:rPr lang="en-US" sz="2600" b="1" dirty="0" err="1">
                <a:solidFill>
                  <a:srgbClr val="FF0000"/>
                </a:solidFill>
                <a:latin typeface="Times New Roman" pitchFamily="18" charset="0"/>
                <a:cs typeface="Times New Roman" pitchFamily="18" charset="0"/>
              </a:rPr>
              <a:t>công</a:t>
            </a:r>
            <a:r>
              <a:rPr lang="en-US" sz="2600" b="1" dirty="0">
                <a:solidFill>
                  <a:srgbClr val="FF0000"/>
                </a:solidFill>
                <a:latin typeface="Times New Roman" pitchFamily="18" charset="0"/>
                <a:cs typeface="Times New Roman" pitchFamily="18" charset="0"/>
              </a:rPr>
              <a:t> </a:t>
            </a:r>
            <a:r>
              <a:rPr lang="en-US" sz="2600" b="1" dirty="0" err="1">
                <a:solidFill>
                  <a:srgbClr val="FF0000"/>
                </a:solidFill>
                <a:latin typeface="Times New Roman" pitchFamily="18" charset="0"/>
                <a:cs typeface="Times New Roman" pitchFamily="18" charset="0"/>
              </a:rPr>
              <a:t>cuộc</a:t>
            </a:r>
            <a:r>
              <a:rPr lang="en-US" sz="2600" b="1" dirty="0">
                <a:solidFill>
                  <a:srgbClr val="FF0000"/>
                </a:solidFill>
                <a:latin typeface="Times New Roman" pitchFamily="18" charset="0"/>
                <a:cs typeface="Times New Roman" pitchFamily="18" charset="0"/>
              </a:rPr>
              <a:t> </a:t>
            </a:r>
            <a:r>
              <a:rPr lang="en-US" sz="2600" b="1" dirty="0" err="1">
                <a:solidFill>
                  <a:srgbClr val="FF0000"/>
                </a:solidFill>
                <a:latin typeface="Times New Roman" pitchFamily="18" charset="0"/>
                <a:cs typeface="Times New Roman" pitchFamily="18" charset="0"/>
              </a:rPr>
              <a:t>đánh</a:t>
            </a:r>
            <a:r>
              <a:rPr lang="en-US" sz="2600" b="1" dirty="0">
                <a:solidFill>
                  <a:srgbClr val="FF0000"/>
                </a:solidFill>
                <a:latin typeface="Times New Roman" pitchFamily="18" charset="0"/>
                <a:cs typeface="Times New Roman" pitchFamily="18" charset="0"/>
              </a:rPr>
              <a:t> </a:t>
            </a:r>
            <a:r>
              <a:rPr lang="en-US" sz="2600" b="1" dirty="0" err="1">
                <a:solidFill>
                  <a:srgbClr val="FF0000"/>
                </a:solidFill>
                <a:latin typeface="Times New Roman" pitchFamily="18" charset="0"/>
                <a:cs typeface="Times New Roman" pitchFamily="18" charset="0"/>
              </a:rPr>
              <a:t>đuổi</a:t>
            </a:r>
            <a:r>
              <a:rPr lang="en-US" sz="2600" b="1" dirty="0">
                <a:solidFill>
                  <a:srgbClr val="FF0000"/>
                </a:solidFill>
                <a:latin typeface="Times New Roman" pitchFamily="18" charset="0"/>
                <a:cs typeface="Times New Roman" pitchFamily="18" charset="0"/>
              </a:rPr>
              <a:t> </a:t>
            </a:r>
            <a:r>
              <a:rPr lang="en-US" sz="2600" b="1" dirty="0" err="1">
                <a:solidFill>
                  <a:srgbClr val="FF0000"/>
                </a:solidFill>
                <a:latin typeface="Times New Roman" pitchFamily="18" charset="0"/>
                <a:cs typeface="Times New Roman" pitchFamily="18" charset="0"/>
              </a:rPr>
              <a:t>giặc</a:t>
            </a:r>
            <a:r>
              <a:rPr lang="en-US" sz="2600" b="1" dirty="0">
                <a:solidFill>
                  <a:srgbClr val="FF0000"/>
                </a:solidFill>
                <a:latin typeface="Times New Roman" pitchFamily="18" charset="0"/>
                <a:cs typeface="Times New Roman" pitchFamily="18" charset="0"/>
              </a:rPr>
              <a:t> </a:t>
            </a:r>
            <a:r>
              <a:rPr lang="en-US" sz="2600" b="1" dirty="0" err="1">
                <a:solidFill>
                  <a:srgbClr val="FF0000"/>
                </a:solidFill>
                <a:latin typeface="Times New Roman" pitchFamily="18" charset="0"/>
                <a:cs typeface="Times New Roman" pitchFamily="18" charset="0"/>
              </a:rPr>
              <a:t>ngoại</a:t>
            </a:r>
            <a:r>
              <a:rPr lang="en-US" sz="2600" b="1" dirty="0">
                <a:solidFill>
                  <a:srgbClr val="FF0000"/>
                </a:solidFill>
                <a:latin typeface="Times New Roman" pitchFamily="18" charset="0"/>
                <a:cs typeface="Times New Roman" pitchFamily="18" charset="0"/>
              </a:rPr>
              <a:t> </a:t>
            </a:r>
            <a:r>
              <a:rPr lang="en-US" sz="2600" b="1" dirty="0" err="1">
                <a:solidFill>
                  <a:srgbClr val="FF0000"/>
                </a:solidFill>
                <a:latin typeface="Times New Roman" pitchFamily="18" charset="0"/>
                <a:cs typeface="Times New Roman" pitchFamily="18" charset="0"/>
              </a:rPr>
              <a:t>xâm</a:t>
            </a:r>
            <a:r>
              <a:rPr lang="en-US" sz="2600" b="1" dirty="0">
                <a:solidFill>
                  <a:srgbClr val="FF0000"/>
                </a:solidFill>
                <a:latin typeface="Times New Roman" pitchFamily="18" charset="0"/>
                <a:cs typeface="Times New Roman" pitchFamily="18" charset="0"/>
              </a:rPr>
              <a:t>, </a:t>
            </a:r>
            <a:r>
              <a:rPr lang="en-US" sz="2600" b="1" dirty="0" err="1">
                <a:solidFill>
                  <a:srgbClr val="FF0000"/>
                </a:solidFill>
                <a:latin typeface="Times New Roman" pitchFamily="18" charset="0"/>
                <a:cs typeface="Times New Roman" pitchFamily="18" charset="0"/>
              </a:rPr>
              <a:t>bảo</a:t>
            </a:r>
            <a:r>
              <a:rPr lang="en-US" sz="2600" b="1" dirty="0">
                <a:solidFill>
                  <a:srgbClr val="FF0000"/>
                </a:solidFill>
                <a:latin typeface="Times New Roman" pitchFamily="18" charset="0"/>
                <a:cs typeface="Times New Roman" pitchFamily="18" charset="0"/>
              </a:rPr>
              <a:t> </a:t>
            </a:r>
            <a:r>
              <a:rPr lang="en-US" sz="2600" b="1" dirty="0" err="1">
                <a:solidFill>
                  <a:srgbClr val="FF0000"/>
                </a:solidFill>
                <a:latin typeface="Times New Roman" pitchFamily="18" charset="0"/>
                <a:cs typeface="Times New Roman" pitchFamily="18" charset="0"/>
              </a:rPr>
              <a:t>vệ</a:t>
            </a:r>
            <a:r>
              <a:rPr lang="en-US" sz="2600" b="1" dirty="0">
                <a:solidFill>
                  <a:srgbClr val="FF0000"/>
                </a:solidFill>
                <a:latin typeface="Times New Roman" pitchFamily="18" charset="0"/>
                <a:cs typeface="Times New Roman" pitchFamily="18" charset="0"/>
              </a:rPr>
              <a:t> </a:t>
            </a:r>
            <a:r>
              <a:rPr lang="en-US" sz="2600" b="1" dirty="0" err="1">
                <a:solidFill>
                  <a:srgbClr val="FF0000"/>
                </a:solidFill>
                <a:latin typeface="Times New Roman" pitchFamily="18" charset="0"/>
                <a:cs typeface="Times New Roman" pitchFamily="18" charset="0"/>
              </a:rPr>
              <a:t>đất</a:t>
            </a:r>
            <a:r>
              <a:rPr lang="en-US" sz="2600" b="1" dirty="0">
                <a:solidFill>
                  <a:srgbClr val="FF0000"/>
                </a:solidFill>
                <a:latin typeface="Times New Roman" pitchFamily="18" charset="0"/>
                <a:cs typeface="Times New Roman" pitchFamily="18" charset="0"/>
              </a:rPr>
              <a:t> </a:t>
            </a:r>
            <a:r>
              <a:rPr lang="en-US" sz="2600" b="1" dirty="0" err="1">
                <a:solidFill>
                  <a:srgbClr val="FF0000"/>
                </a:solidFill>
                <a:latin typeface="Times New Roman" pitchFamily="18" charset="0"/>
                <a:cs typeface="Times New Roman" pitchFamily="18" charset="0"/>
              </a:rPr>
              <a:t>nước</a:t>
            </a:r>
            <a:endParaRPr lang="en-US" sz="26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96287890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
                                            <p:txEl>
                                              <p:pRg st="0" end="0"/>
                                            </p:txEl>
                                          </p:spTgt>
                                        </p:tgtEl>
                                        <p:attrNameLst>
                                          <p:attrName>style.visibility</p:attrName>
                                        </p:attrNameLst>
                                      </p:cBhvr>
                                      <p:to>
                                        <p:strVal val="visible"/>
                                      </p:to>
                                    </p:set>
                                    <p:animEffect transition="in" filter="fade">
                                      <p:cBhvr>
                                        <p:cTn id="17" dur="500"/>
                                        <p:tgtEl>
                                          <p:spTgt spid="27">
                                            <p:txEl>
                                              <p:pRg st="0" end="0"/>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27">
                                            <p:txEl>
                                              <p:pRg st="1" end="1"/>
                                            </p:txEl>
                                          </p:spTgt>
                                        </p:tgtEl>
                                        <p:attrNameLst>
                                          <p:attrName>style.visibility</p:attrName>
                                        </p:attrNameLst>
                                      </p:cBhvr>
                                      <p:to>
                                        <p:strVal val="visible"/>
                                      </p:to>
                                    </p:set>
                                    <p:animEffect transition="in" filter="fade">
                                      <p:cBhvr>
                                        <p:cTn id="20" dur="500"/>
                                        <p:tgtEl>
                                          <p:spTgt spid="27">
                                            <p:txEl>
                                              <p:pRg st="1" end="1"/>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27">
                                            <p:txEl>
                                              <p:pRg st="2" end="2"/>
                                            </p:txEl>
                                          </p:spTgt>
                                        </p:tgtEl>
                                        <p:attrNameLst>
                                          <p:attrName>style.visibility</p:attrName>
                                        </p:attrNameLst>
                                      </p:cBhvr>
                                      <p:to>
                                        <p:strVal val="visible"/>
                                      </p:to>
                                    </p:set>
                                    <p:animEffect transition="in" filter="fade">
                                      <p:cBhvr>
                                        <p:cTn id="23" dur="500"/>
                                        <p:tgtEl>
                                          <p:spTgt spid="27">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7">
                                            <p:txEl>
                                              <p:pRg st="3" end="3"/>
                                            </p:txEl>
                                          </p:spTgt>
                                        </p:tgtEl>
                                        <p:attrNameLst>
                                          <p:attrName>style.visibility</p:attrName>
                                        </p:attrNameLst>
                                      </p:cBhvr>
                                      <p:to>
                                        <p:strVal val="visible"/>
                                      </p:to>
                                    </p:set>
                                    <p:animEffect transition="in" filter="fade">
                                      <p:cBhvr>
                                        <p:cTn id="28" dur="500"/>
                                        <p:tgtEl>
                                          <p:spTgt spid="27">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2">
                                            <p:txEl>
                                              <p:pRg st="0" end="0"/>
                                            </p:txEl>
                                          </p:spTgt>
                                        </p:tgtEl>
                                        <p:attrNameLst>
                                          <p:attrName>style.visibility</p:attrName>
                                        </p:attrNameLst>
                                      </p:cBhvr>
                                      <p:to>
                                        <p:strVal val="visible"/>
                                      </p:to>
                                    </p:set>
                                    <p:anim calcmode="lin" valueType="num">
                                      <p:cBhvr additive="base">
                                        <p:cTn id="33"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2">
                                            <p:txEl>
                                              <p:pRg st="0" end="0"/>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2">
                                            <p:txEl>
                                              <p:pRg st="1" end="1"/>
                                            </p:txEl>
                                          </p:spTgt>
                                        </p:tgtEl>
                                        <p:attrNameLst>
                                          <p:attrName>style.visibility</p:attrName>
                                        </p:attrNameLst>
                                      </p:cBhvr>
                                      <p:to>
                                        <p:strVal val="visible"/>
                                      </p:to>
                                    </p:set>
                                    <p:anim calcmode="lin" valueType="num">
                                      <p:cBhvr additive="base">
                                        <p:cTn id="3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
                                            <p:txEl>
                                              <p:pRg st="2" end="2"/>
                                            </p:txEl>
                                          </p:spTgt>
                                        </p:tgtEl>
                                        <p:attrNameLst>
                                          <p:attrName>style.visibility</p:attrName>
                                        </p:attrNameLst>
                                      </p:cBhvr>
                                      <p:to>
                                        <p:strVal val="visible"/>
                                      </p:to>
                                    </p:set>
                                    <p:anim calcmode="lin" valueType="num">
                                      <p:cBhvr additive="base">
                                        <p:cTn id="43"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3"/>
                                        </p:tgtEl>
                                        <p:attrNameLst>
                                          <p:attrName>style.visibility</p:attrName>
                                        </p:attrNameLst>
                                      </p:cBhvr>
                                      <p:to>
                                        <p:strVal val="visible"/>
                                      </p:to>
                                    </p:set>
                                    <p:anim calcmode="lin" valueType="num">
                                      <p:cBhvr additive="base">
                                        <p:cTn id="49" dur="500" fill="hold"/>
                                        <p:tgtEl>
                                          <p:spTgt spid="23"/>
                                        </p:tgtEl>
                                        <p:attrNameLst>
                                          <p:attrName>ppt_x</p:attrName>
                                        </p:attrNameLst>
                                      </p:cBhvr>
                                      <p:tavLst>
                                        <p:tav tm="0">
                                          <p:val>
                                            <p:strVal val="#ppt_x"/>
                                          </p:val>
                                        </p:tav>
                                        <p:tav tm="100000">
                                          <p:val>
                                            <p:strVal val="#ppt_x"/>
                                          </p:val>
                                        </p:tav>
                                      </p:tavLst>
                                    </p:anim>
                                    <p:anim calcmode="lin" valueType="num">
                                      <p:cBhvr additive="base">
                                        <p:cTn id="5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17" grpId="0" animBg="1"/>
      <p:bldP spid="2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9" name="Freeform 3"/>
          <p:cNvSpPr>
            <a:spLocks/>
          </p:cNvSpPr>
          <p:nvPr/>
        </p:nvSpPr>
        <p:spPr bwMode="gray">
          <a:xfrm>
            <a:off x="2933700" y="869950"/>
            <a:ext cx="3249613" cy="1952625"/>
          </a:xfrm>
          <a:custGeom>
            <a:avLst/>
            <a:gdLst>
              <a:gd name="T0" fmla="*/ 0 w 982"/>
              <a:gd name="T1" fmla="*/ 774 h 774"/>
              <a:gd name="T2" fmla="*/ 2 w 982"/>
              <a:gd name="T3" fmla="*/ 770 h 774"/>
              <a:gd name="T4" fmla="*/ 8 w 982"/>
              <a:gd name="T5" fmla="*/ 754 h 774"/>
              <a:gd name="T6" fmla="*/ 16 w 982"/>
              <a:gd name="T7" fmla="*/ 730 h 774"/>
              <a:gd name="T8" fmla="*/ 32 w 982"/>
              <a:gd name="T9" fmla="*/ 698 h 774"/>
              <a:gd name="T10" fmla="*/ 50 w 982"/>
              <a:gd name="T11" fmla="*/ 660 h 774"/>
              <a:gd name="T12" fmla="*/ 76 w 982"/>
              <a:gd name="T13" fmla="*/ 618 h 774"/>
              <a:gd name="T14" fmla="*/ 106 w 982"/>
              <a:gd name="T15" fmla="*/ 574 h 774"/>
              <a:gd name="T16" fmla="*/ 142 w 982"/>
              <a:gd name="T17" fmla="*/ 528 h 774"/>
              <a:gd name="T18" fmla="*/ 186 w 982"/>
              <a:gd name="T19" fmla="*/ 482 h 774"/>
              <a:gd name="T20" fmla="*/ 236 w 982"/>
              <a:gd name="T21" fmla="*/ 438 h 774"/>
              <a:gd name="T22" fmla="*/ 294 w 982"/>
              <a:gd name="T23" fmla="*/ 398 h 774"/>
              <a:gd name="T24" fmla="*/ 360 w 982"/>
              <a:gd name="T25" fmla="*/ 360 h 774"/>
              <a:gd name="T26" fmla="*/ 426 w 982"/>
              <a:gd name="T27" fmla="*/ 332 h 774"/>
              <a:gd name="T28" fmla="*/ 488 w 982"/>
              <a:gd name="T29" fmla="*/ 314 h 774"/>
              <a:gd name="T30" fmla="*/ 544 w 982"/>
              <a:gd name="T31" fmla="*/ 304 h 774"/>
              <a:gd name="T32" fmla="*/ 594 w 982"/>
              <a:gd name="T33" fmla="*/ 300 h 774"/>
              <a:gd name="T34" fmla="*/ 638 w 982"/>
              <a:gd name="T35" fmla="*/ 300 h 774"/>
              <a:gd name="T36" fmla="*/ 678 w 982"/>
              <a:gd name="T37" fmla="*/ 304 h 774"/>
              <a:gd name="T38" fmla="*/ 710 w 982"/>
              <a:gd name="T39" fmla="*/ 312 h 774"/>
              <a:gd name="T40" fmla="*/ 736 w 982"/>
              <a:gd name="T41" fmla="*/ 320 h 774"/>
              <a:gd name="T42" fmla="*/ 754 w 982"/>
              <a:gd name="T43" fmla="*/ 326 h 774"/>
              <a:gd name="T44" fmla="*/ 766 w 982"/>
              <a:gd name="T45" fmla="*/ 332 h 774"/>
              <a:gd name="T46" fmla="*/ 770 w 982"/>
              <a:gd name="T47" fmla="*/ 334 h 774"/>
              <a:gd name="T48" fmla="*/ 680 w 982"/>
              <a:gd name="T49" fmla="*/ 476 h 774"/>
              <a:gd name="T50" fmla="*/ 982 w 982"/>
              <a:gd name="T51" fmla="*/ 370 h 774"/>
              <a:gd name="T52" fmla="*/ 912 w 982"/>
              <a:gd name="T53" fmla="*/ 0 h 774"/>
              <a:gd name="T54" fmla="*/ 854 w 982"/>
              <a:gd name="T55" fmla="*/ 150 h 774"/>
              <a:gd name="T56" fmla="*/ 850 w 982"/>
              <a:gd name="T57" fmla="*/ 148 h 774"/>
              <a:gd name="T58" fmla="*/ 838 w 982"/>
              <a:gd name="T59" fmla="*/ 142 h 774"/>
              <a:gd name="T60" fmla="*/ 822 w 982"/>
              <a:gd name="T61" fmla="*/ 134 h 774"/>
              <a:gd name="T62" fmla="*/ 798 w 982"/>
              <a:gd name="T63" fmla="*/ 126 h 774"/>
              <a:gd name="T64" fmla="*/ 768 w 982"/>
              <a:gd name="T65" fmla="*/ 120 h 774"/>
              <a:gd name="T66" fmla="*/ 732 w 982"/>
              <a:gd name="T67" fmla="*/ 114 h 774"/>
              <a:gd name="T68" fmla="*/ 692 w 982"/>
              <a:gd name="T69" fmla="*/ 110 h 774"/>
              <a:gd name="T70" fmla="*/ 646 w 982"/>
              <a:gd name="T71" fmla="*/ 110 h 774"/>
              <a:gd name="T72" fmla="*/ 596 w 982"/>
              <a:gd name="T73" fmla="*/ 116 h 774"/>
              <a:gd name="T74" fmla="*/ 540 w 982"/>
              <a:gd name="T75" fmla="*/ 126 h 774"/>
              <a:gd name="T76" fmla="*/ 482 w 982"/>
              <a:gd name="T77" fmla="*/ 146 h 774"/>
              <a:gd name="T78" fmla="*/ 422 w 982"/>
              <a:gd name="T79" fmla="*/ 172 h 774"/>
              <a:gd name="T80" fmla="*/ 356 w 982"/>
              <a:gd name="T81" fmla="*/ 210 h 774"/>
              <a:gd name="T82" fmla="*/ 290 w 982"/>
              <a:gd name="T83" fmla="*/ 258 h 774"/>
              <a:gd name="T84" fmla="*/ 230 w 982"/>
              <a:gd name="T85" fmla="*/ 310 h 774"/>
              <a:gd name="T86" fmla="*/ 178 w 982"/>
              <a:gd name="T87" fmla="*/ 364 h 774"/>
              <a:gd name="T88" fmla="*/ 136 w 982"/>
              <a:gd name="T89" fmla="*/ 422 h 774"/>
              <a:gd name="T90" fmla="*/ 100 w 982"/>
              <a:gd name="T91" fmla="*/ 480 h 774"/>
              <a:gd name="T92" fmla="*/ 72 w 982"/>
              <a:gd name="T93" fmla="*/ 536 h 774"/>
              <a:gd name="T94" fmla="*/ 48 w 982"/>
              <a:gd name="T95" fmla="*/ 590 h 774"/>
              <a:gd name="T96" fmla="*/ 30 w 982"/>
              <a:gd name="T97" fmla="*/ 640 h 774"/>
              <a:gd name="T98" fmla="*/ 18 w 982"/>
              <a:gd name="T99" fmla="*/ 684 h 774"/>
              <a:gd name="T100" fmla="*/ 8 w 982"/>
              <a:gd name="T101" fmla="*/ 722 h 774"/>
              <a:gd name="T102" fmla="*/ 4 w 982"/>
              <a:gd name="T103" fmla="*/ 750 h 774"/>
              <a:gd name="T104" fmla="*/ 0 w 982"/>
              <a:gd name="T105" fmla="*/ 768 h 774"/>
              <a:gd name="T106" fmla="*/ 0 w 982"/>
              <a:gd name="T107" fmla="*/ 774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82" h="774">
                <a:moveTo>
                  <a:pt x="0" y="774"/>
                </a:moveTo>
                <a:lnTo>
                  <a:pt x="2" y="770"/>
                </a:lnTo>
                <a:lnTo>
                  <a:pt x="8" y="754"/>
                </a:lnTo>
                <a:lnTo>
                  <a:pt x="16" y="730"/>
                </a:lnTo>
                <a:lnTo>
                  <a:pt x="32" y="698"/>
                </a:lnTo>
                <a:lnTo>
                  <a:pt x="50" y="660"/>
                </a:lnTo>
                <a:lnTo>
                  <a:pt x="76" y="618"/>
                </a:lnTo>
                <a:lnTo>
                  <a:pt x="106" y="574"/>
                </a:lnTo>
                <a:lnTo>
                  <a:pt x="142" y="528"/>
                </a:lnTo>
                <a:lnTo>
                  <a:pt x="186" y="482"/>
                </a:lnTo>
                <a:lnTo>
                  <a:pt x="236" y="438"/>
                </a:lnTo>
                <a:lnTo>
                  <a:pt x="294" y="398"/>
                </a:lnTo>
                <a:lnTo>
                  <a:pt x="360" y="360"/>
                </a:lnTo>
                <a:lnTo>
                  <a:pt x="426" y="332"/>
                </a:lnTo>
                <a:lnTo>
                  <a:pt x="488" y="314"/>
                </a:lnTo>
                <a:lnTo>
                  <a:pt x="544" y="304"/>
                </a:lnTo>
                <a:lnTo>
                  <a:pt x="594" y="300"/>
                </a:lnTo>
                <a:lnTo>
                  <a:pt x="638" y="300"/>
                </a:lnTo>
                <a:lnTo>
                  <a:pt x="678" y="304"/>
                </a:lnTo>
                <a:lnTo>
                  <a:pt x="710" y="312"/>
                </a:lnTo>
                <a:lnTo>
                  <a:pt x="736" y="320"/>
                </a:lnTo>
                <a:lnTo>
                  <a:pt x="754" y="326"/>
                </a:lnTo>
                <a:lnTo>
                  <a:pt x="766" y="332"/>
                </a:lnTo>
                <a:lnTo>
                  <a:pt x="770" y="334"/>
                </a:lnTo>
                <a:lnTo>
                  <a:pt x="680" y="476"/>
                </a:lnTo>
                <a:lnTo>
                  <a:pt x="982" y="370"/>
                </a:lnTo>
                <a:lnTo>
                  <a:pt x="912" y="0"/>
                </a:lnTo>
                <a:lnTo>
                  <a:pt x="854" y="150"/>
                </a:lnTo>
                <a:lnTo>
                  <a:pt x="850" y="148"/>
                </a:lnTo>
                <a:lnTo>
                  <a:pt x="838" y="142"/>
                </a:lnTo>
                <a:lnTo>
                  <a:pt x="822" y="134"/>
                </a:lnTo>
                <a:lnTo>
                  <a:pt x="798" y="126"/>
                </a:lnTo>
                <a:lnTo>
                  <a:pt x="768" y="120"/>
                </a:lnTo>
                <a:lnTo>
                  <a:pt x="732" y="114"/>
                </a:lnTo>
                <a:lnTo>
                  <a:pt x="692" y="110"/>
                </a:lnTo>
                <a:lnTo>
                  <a:pt x="646" y="110"/>
                </a:lnTo>
                <a:lnTo>
                  <a:pt x="596" y="116"/>
                </a:lnTo>
                <a:lnTo>
                  <a:pt x="540" y="126"/>
                </a:lnTo>
                <a:lnTo>
                  <a:pt x="482" y="146"/>
                </a:lnTo>
                <a:lnTo>
                  <a:pt x="422" y="172"/>
                </a:lnTo>
                <a:lnTo>
                  <a:pt x="356" y="210"/>
                </a:lnTo>
                <a:lnTo>
                  <a:pt x="290" y="258"/>
                </a:lnTo>
                <a:lnTo>
                  <a:pt x="230" y="310"/>
                </a:lnTo>
                <a:lnTo>
                  <a:pt x="178" y="364"/>
                </a:lnTo>
                <a:lnTo>
                  <a:pt x="136" y="422"/>
                </a:lnTo>
                <a:lnTo>
                  <a:pt x="100" y="480"/>
                </a:lnTo>
                <a:lnTo>
                  <a:pt x="72" y="536"/>
                </a:lnTo>
                <a:lnTo>
                  <a:pt x="48" y="590"/>
                </a:lnTo>
                <a:lnTo>
                  <a:pt x="30" y="640"/>
                </a:lnTo>
                <a:lnTo>
                  <a:pt x="18" y="684"/>
                </a:lnTo>
                <a:lnTo>
                  <a:pt x="8" y="722"/>
                </a:lnTo>
                <a:lnTo>
                  <a:pt x="4" y="750"/>
                </a:lnTo>
                <a:lnTo>
                  <a:pt x="0" y="768"/>
                </a:lnTo>
                <a:lnTo>
                  <a:pt x="0" y="774"/>
                </a:lnTo>
              </a:path>
            </a:pathLst>
          </a:custGeom>
          <a:gradFill rotWithShape="1">
            <a:gsLst>
              <a:gs pos="0">
                <a:schemeClr val="hlink">
                  <a:gamma/>
                  <a:tint val="90980"/>
                  <a:invGamma/>
                  <a:alpha val="32001"/>
                </a:schemeClr>
              </a:gs>
              <a:gs pos="100000">
                <a:schemeClr val="hlink"/>
              </a:gs>
            </a:gsLst>
            <a:lin ang="0" scaled="1"/>
          </a:gradFill>
          <a:ln>
            <a:noFill/>
          </a:ln>
          <a:extLst>
            <a:ext uri="{91240B29-F687-4F45-9708-019B960494DF}">
              <a14:hiddenLine xmlns:a14="http://schemas.microsoft.com/office/drawing/2010/main" w="12700">
                <a:solidFill>
                  <a:srgbClr val="000000"/>
                </a:solidFill>
                <a:prstDash val="solid"/>
                <a:round/>
                <a:headEnd/>
                <a:tailEnd/>
              </a14:hiddenLine>
            </a:ext>
          </a:extLst>
        </p:spPr>
        <p:txBody>
          <a:bodyPr/>
          <a:lstStyle/>
          <a:p>
            <a:pPr defTabSz="914400">
              <a:defRPr/>
            </a:pPr>
            <a:endParaRPr lang="en-US">
              <a:solidFill>
                <a:prstClr val="black"/>
              </a:solidFill>
              <a:latin typeface="Calibri" panose="020F0502020204030204"/>
            </a:endParaRPr>
          </a:p>
        </p:txBody>
      </p:sp>
      <p:sp>
        <p:nvSpPr>
          <p:cNvPr id="91140" name="AutoShape 4"/>
          <p:cNvSpPr>
            <a:spLocks noChangeArrowheads="1"/>
          </p:cNvSpPr>
          <p:nvPr/>
        </p:nvSpPr>
        <p:spPr bwMode="auto">
          <a:xfrm>
            <a:off x="6229350" y="1219200"/>
            <a:ext cx="5810250" cy="5590967"/>
          </a:xfrm>
          <a:prstGeom prst="roundRect">
            <a:avLst>
              <a:gd name="adj" fmla="val 4690"/>
            </a:avLst>
          </a:prstGeom>
          <a:solidFill>
            <a:schemeClr val="accent6">
              <a:lumMod val="20000"/>
              <a:lumOff val="80000"/>
            </a:schemeClr>
          </a:solidFill>
          <a:ln w="57150">
            <a:solidFill>
              <a:schemeClr val="accent2"/>
            </a:solidFill>
            <a:round/>
            <a:headEnd/>
            <a:tailEnd/>
          </a:ln>
          <a:effectLst/>
        </p:spPr>
        <p:txBody>
          <a:bodyPr wrap="none" anchor="ctr"/>
          <a:lstStyle/>
          <a:p>
            <a:pPr defTabSz="914400">
              <a:defRPr/>
            </a:pPr>
            <a:endParaRPr lang="en-US">
              <a:solidFill>
                <a:prstClr val="black"/>
              </a:solidFill>
              <a:latin typeface="Calibri" panose="020F0502020204030204"/>
            </a:endParaRPr>
          </a:p>
        </p:txBody>
      </p:sp>
      <p:sp>
        <p:nvSpPr>
          <p:cNvPr id="91141" name="AutoShape 5"/>
          <p:cNvSpPr>
            <a:spLocks noChangeArrowheads="1"/>
          </p:cNvSpPr>
          <p:nvPr/>
        </p:nvSpPr>
        <p:spPr bwMode="gray">
          <a:xfrm>
            <a:off x="7862886" y="794288"/>
            <a:ext cx="2541587" cy="523875"/>
          </a:xfrm>
          <a:prstGeom prst="roundRect">
            <a:avLst>
              <a:gd name="adj" fmla="val 50000"/>
            </a:avLst>
          </a:prstGeom>
          <a:gradFill rotWithShape="1">
            <a:gsLst>
              <a:gs pos="0">
                <a:schemeClr val="accent2">
                  <a:gamma/>
                  <a:shade val="46275"/>
                  <a:invGamma/>
                </a:schemeClr>
              </a:gs>
              <a:gs pos="50000">
                <a:schemeClr val="accent2"/>
              </a:gs>
              <a:gs pos="100000">
                <a:schemeClr val="accent2">
                  <a:gamma/>
                  <a:shade val="46275"/>
                  <a:invGamma/>
                </a:scheme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a:defRPr/>
            </a:pPr>
            <a:endParaRPr lang="en-US">
              <a:solidFill>
                <a:prstClr val="black"/>
              </a:solidFill>
              <a:latin typeface="Calibri" panose="020F0502020204030204"/>
            </a:endParaRPr>
          </a:p>
        </p:txBody>
      </p:sp>
      <p:grpSp>
        <p:nvGrpSpPr>
          <p:cNvPr id="91151" name="Group 15"/>
          <p:cNvGrpSpPr>
            <a:grpSpLocks/>
          </p:cNvGrpSpPr>
          <p:nvPr/>
        </p:nvGrpSpPr>
        <p:grpSpPr bwMode="auto">
          <a:xfrm>
            <a:off x="255701" y="2595776"/>
            <a:ext cx="4302805" cy="4076492"/>
            <a:chOff x="569" y="1429"/>
            <a:chExt cx="1460" cy="2268"/>
          </a:xfrm>
          <a:solidFill>
            <a:schemeClr val="accent3">
              <a:lumMod val="20000"/>
              <a:lumOff val="80000"/>
            </a:schemeClr>
          </a:solidFill>
        </p:grpSpPr>
        <p:sp>
          <p:nvSpPr>
            <p:cNvPr id="91152" name="AutoShape 16"/>
            <p:cNvSpPr>
              <a:spLocks noChangeArrowheads="1"/>
            </p:cNvSpPr>
            <p:nvPr/>
          </p:nvSpPr>
          <p:spPr bwMode="auto">
            <a:xfrm>
              <a:off x="569" y="1709"/>
              <a:ext cx="1460" cy="1988"/>
            </a:xfrm>
            <a:prstGeom prst="roundRect">
              <a:avLst>
                <a:gd name="adj" fmla="val 4690"/>
              </a:avLst>
            </a:prstGeom>
            <a:grpFill/>
            <a:ln w="57150">
              <a:solidFill>
                <a:schemeClr val="folHlink"/>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a:defRPr/>
              </a:pPr>
              <a:endParaRPr lang="en-US">
                <a:solidFill>
                  <a:prstClr val="black"/>
                </a:solidFill>
                <a:latin typeface="Calibri" panose="020F0502020204030204"/>
              </a:endParaRPr>
            </a:p>
          </p:txBody>
        </p:sp>
        <p:sp>
          <p:nvSpPr>
            <p:cNvPr id="91153" name="AutoShape 17"/>
            <p:cNvSpPr>
              <a:spLocks noChangeArrowheads="1"/>
            </p:cNvSpPr>
            <p:nvPr/>
          </p:nvSpPr>
          <p:spPr bwMode="gray">
            <a:xfrm>
              <a:off x="727" y="1429"/>
              <a:ext cx="1174" cy="392"/>
            </a:xfrm>
            <a:prstGeom prst="roundRect">
              <a:avLst>
                <a:gd name="adj" fmla="val 50000"/>
              </a:avLst>
            </a:prstGeom>
            <a:solidFill>
              <a:srgbClr val="00B05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a:defRPr/>
              </a:pPr>
              <a:endParaRPr lang="en-US">
                <a:solidFill>
                  <a:prstClr val="black"/>
                </a:solidFill>
                <a:latin typeface="Calibri" panose="020F0502020204030204"/>
              </a:endParaRPr>
            </a:p>
          </p:txBody>
        </p:sp>
        <p:sp>
          <p:nvSpPr>
            <p:cNvPr id="91156" name="Text Box 20"/>
            <p:cNvSpPr txBox="1">
              <a:spLocks noChangeArrowheads="1"/>
            </p:cNvSpPr>
            <p:nvPr/>
          </p:nvSpPr>
          <p:spPr bwMode="gray">
            <a:xfrm>
              <a:off x="1006" y="1512"/>
              <a:ext cx="518" cy="239"/>
            </a:xfrm>
            <a:prstGeom prst="rect">
              <a:avLst/>
            </a:prstGeom>
            <a:no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defTabSz="914400" eaLnBrk="0" hangingPunct="0">
                <a:defRPr/>
              </a:pPr>
              <a:r>
                <a:rPr lang="en-US" altLang="en-US" sz="2400" b="1" dirty="0">
                  <a:solidFill>
                    <a:prstClr val="black"/>
                  </a:solidFill>
                  <a:latin typeface="Times New Roman" panose="02020603050405020304" pitchFamily="18" charset="0"/>
                  <a:cs typeface="Times New Roman" panose="02020603050405020304" pitchFamily="18" charset="0"/>
                </a:rPr>
                <a:t>CÂU HỎI</a:t>
              </a:r>
            </a:p>
          </p:txBody>
        </p:sp>
      </p:grpSp>
      <p:sp>
        <p:nvSpPr>
          <p:cNvPr id="88070" name="Text Box 22"/>
          <p:cNvSpPr txBox="1">
            <a:spLocks noChangeArrowheads="1"/>
          </p:cNvSpPr>
          <p:nvPr/>
        </p:nvSpPr>
        <p:spPr bwMode="auto">
          <a:xfrm>
            <a:off x="6276180" y="1280601"/>
            <a:ext cx="5715000" cy="5468164"/>
          </a:xfrm>
          <a:prstGeom prst="rect">
            <a:avLst/>
          </a:prstGeom>
          <a:solidFill>
            <a:srgbClr val="E5FE8A"/>
          </a:solidFill>
          <a:ln>
            <a:noFill/>
          </a:ln>
          <a:effec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just">
              <a:buNone/>
            </a:pPr>
            <a:r>
              <a:rPr lang="en-US" altLang="en-US" sz="2800" b="1" dirty="0">
                <a:solidFill>
                  <a:prstClr val="black"/>
                </a:solidFill>
                <a:latin typeface=".VnTime" panose="020B7200000000000000" pitchFamily="34" charset="0"/>
                <a:sym typeface="Wingdings" panose="05000000000000000000" pitchFamily="2" charset="2"/>
              </a:rPr>
              <a:t></a:t>
            </a:r>
            <a:r>
              <a:rPr lang="en-US" altLang="en-US" sz="2800" b="1" dirty="0">
                <a:solidFill>
                  <a:prstClr val="black"/>
                </a:solidFill>
                <a:latin typeface=".VnTime" panose="020B7200000000000000" pitchFamily="34" charset="0"/>
              </a:rPr>
              <a:t> </a:t>
            </a:r>
            <a:r>
              <a:rPr lang="en-US" sz="2400" dirty="0" err="1">
                <a:solidFill>
                  <a:srgbClr val="002060"/>
                </a:solidFill>
                <a:latin typeface="Times New Roman" panose="02020603050405020304" pitchFamily="18" charset="0"/>
                <a:cs typeface="Times New Roman" panose="02020603050405020304" pitchFamily="18" charset="0"/>
              </a:rPr>
              <a:t>Người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anh</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hùng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Gióng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sự</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chung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sức</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của</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nhân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dân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vũ</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khí</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hiện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đại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thô</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sơ</a:t>
            </a:r>
            <a:r>
              <a:rPr lang="en-US" sz="2400" dirty="0">
                <a:solidFill>
                  <a:srgbClr val="002060"/>
                </a:solidFill>
                <a:latin typeface="Times New Roman" panose="02020603050405020304" pitchFamily="18" charset="0"/>
                <a:cs typeface="Times New Roman" panose="02020603050405020304" pitchFamily="18" charset="0"/>
              </a:rPr>
              <a:t>...</a:t>
            </a:r>
          </a:p>
          <a:p>
            <a:pPr algn="just">
              <a:buNone/>
            </a:pP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Sức</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mạnh</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của</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tổ</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tiên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thần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thánh</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sự</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ra</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đời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thần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kì</a:t>
            </a:r>
            <a:r>
              <a:rPr lang="en-US" sz="2400" dirty="0">
                <a:solidFill>
                  <a:srgbClr val="002060"/>
                </a:solidFill>
                <a:latin typeface="Times New Roman" panose="02020603050405020304" pitchFamily="18" charset="0"/>
                <a:cs typeface="Times New Roman" panose="02020603050405020304" pitchFamily="18" charset="0"/>
              </a:rPr>
              <a:t>)</a:t>
            </a:r>
          </a:p>
          <a:p>
            <a:pPr algn="just">
              <a:buNone/>
            </a:pP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Sức</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mạnh</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của</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tập</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thể</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cộng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đồng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bà</a:t>
            </a:r>
            <a:r>
              <a:rPr lang="en-US" sz="2400" dirty="0">
                <a:solidFill>
                  <a:srgbClr val="002060"/>
                </a:solidFill>
                <a:latin typeface="Times New Roman" panose="02020603050405020304" pitchFamily="18" charset="0"/>
                <a:cs typeface="Times New Roman" panose="02020603050405020304" pitchFamily="18" charset="0"/>
              </a:rPr>
              <a:t> con </a:t>
            </a:r>
            <a:r>
              <a:rPr lang="en-US" sz="2400" dirty="0" err="1">
                <a:solidFill>
                  <a:srgbClr val="002060"/>
                </a:solidFill>
                <a:latin typeface="Times New Roman" panose="02020603050405020304" pitchFamily="18" charset="0"/>
                <a:cs typeface="Times New Roman" panose="02020603050405020304" pitchFamily="18" charset="0"/>
              </a:rPr>
              <a:t>làng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xóm</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góp</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gạo</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nuôi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Gióng</a:t>
            </a:r>
            <a:r>
              <a:rPr lang="en-US" sz="2400" dirty="0">
                <a:solidFill>
                  <a:srgbClr val="002060"/>
                </a:solidFill>
                <a:latin typeface="Times New Roman" panose="02020603050405020304" pitchFamily="18" charset="0"/>
                <a:cs typeface="Times New Roman" panose="02020603050405020304" pitchFamily="18" charset="0"/>
              </a:rPr>
              <a:t>)</a:t>
            </a:r>
          </a:p>
          <a:p>
            <a:pPr algn="just">
              <a:buNone/>
            </a:pP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Sức</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mạnh</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của</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thiên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nhiên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văn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hóa</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kĩ</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thuật</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núi</a:t>
            </a:r>
            <a:r>
              <a:rPr lang="en-US" sz="2400" dirty="0">
                <a:solidFill>
                  <a:srgbClr val="002060"/>
                </a:solidFill>
                <a:latin typeface="Times New Roman" panose="02020603050405020304" pitchFamily="18" charset="0"/>
                <a:cs typeface="Times New Roman" panose="02020603050405020304" pitchFamily="18" charset="0"/>
              </a:rPr>
              <a:t> non </a:t>
            </a:r>
            <a:r>
              <a:rPr lang="en-US" sz="2400" dirty="0" err="1">
                <a:solidFill>
                  <a:srgbClr val="002060"/>
                </a:solidFill>
                <a:latin typeface="Times New Roman" panose="02020603050405020304" pitchFamily="18" charset="0"/>
                <a:cs typeface="Times New Roman" panose="02020603050405020304" pitchFamily="18" charset="0"/>
              </a:rPr>
              <a:t>khắp</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vùng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trung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châu</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tre</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và</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sắt</a:t>
            </a:r>
            <a:r>
              <a:rPr lang="en-US" sz="2400" dirty="0">
                <a:solidFill>
                  <a:srgbClr val="002060"/>
                </a:solidFill>
                <a:latin typeface="Times New Roman" panose="02020603050405020304" pitchFamily="18" charset="0"/>
                <a:cs typeface="Times New Roman" panose="02020603050405020304" pitchFamily="18" charset="0"/>
              </a:rPr>
              <a:t>)</a:t>
            </a:r>
          </a:p>
          <a:p>
            <a:pPr algn="just">
              <a:buNone/>
            </a:pPr>
            <a:r>
              <a:rPr lang="en-US" sz="2400" dirty="0">
                <a:solidFill>
                  <a:srgbClr val="FF0000"/>
                </a:solidFill>
                <a:latin typeface="Times New Roman" panose="02020603050405020304" pitchFamily="18" charset="0"/>
                <a:cs typeface="Times New Roman" panose="02020603050405020304" pitchFamily="18" charset="0"/>
              </a:rPr>
              <a:t>=&gt; </a:t>
            </a:r>
            <a:r>
              <a:rPr lang="en-US" sz="2400" dirty="0" err="1">
                <a:solidFill>
                  <a:srgbClr val="FF0000"/>
                </a:solidFill>
                <a:latin typeface="Times New Roman" panose="02020603050405020304" pitchFamily="18" charset="0"/>
                <a:cs typeface="Times New Roman" panose="02020603050405020304" pitchFamily="18" charset="0"/>
              </a:rPr>
              <a:t>Là</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nhân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vật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anh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hùng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thần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thoại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tiêu</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biểu</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cho</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sức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mạnh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tiềm</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tàng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của</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lòng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yêu</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nước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quật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cường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của</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dân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tộc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Việt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thời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đại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Hùng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Vương</a:t>
            </a:r>
            <a:endParaRPr lang="en-US" altLang="en-US" sz="2400" b="1" dirty="0">
              <a:solidFill>
                <a:srgbClr val="FF0000"/>
              </a:solidFill>
              <a:latin typeface="Times New Roman" panose="02020603050405020304" pitchFamily="18" charset="0"/>
              <a:cs typeface="Times New Roman" panose="02020603050405020304" pitchFamily="18" charset="0"/>
            </a:endParaRPr>
          </a:p>
        </p:txBody>
      </p:sp>
      <p:sp>
        <p:nvSpPr>
          <p:cNvPr id="88071" name="Text Box 20"/>
          <p:cNvSpPr txBox="1">
            <a:spLocks noChangeArrowheads="1"/>
          </p:cNvSpPr>
          <p:nvPr/>
        </p:nvSpPr>
        <p:spPr bwMode="gray">
          <a:xfrm>
            <a:off x="8365200" y="868120"/>
            <a:ext cx="1262063"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defTabSz="914400" eaLnBrk="0" fontAlgn="base" hangingPunct="0">
              <a:spcBef>
                <a:spcPct val="0"/>
              </a:spcBef>
              <a:spcAft>
                <a:spcPct val="0"/>
              </a:spcAft>
              <a:buClrTx/>
              <a:buFontTx/>
              <a:buNone/>
            </a:pPr>
            <a:r>
              <a:rPr lang="en-US" altLang="en-US" sz="2000" b="1" dirty="0">
                <a:solidFill>
                  <a:srgbClr val="000000"/>
                </a:solidFill>
                <a:latin typeface="Times New Roman" panose="02020603050405020304" pitchFamily="18" charset="0"/>
                <a:cs typeface="Times New Roman" panose="02020603050405020304" pitchFamily="18" charset="0"/>
              </a:rPr>
              <a:t>TRẢ LỜI</a:t>
            </a:r>
          </a:p>
        </p:txBody>
      </p:sp>
      <p:sp>
        <p:nvSpPr>
          <p:cNvPr id="88072" name="AutoShape 3"/>
          <p:cNvSpPr>
            <a:spLocks noChangeArrowheads="1"/>
          </p:cNvSpPr>
          <p:nvPr/>
        </p:nvSpPr>
        <p:spPr bwMode="gray">
          <a:xfrm>
            <a:off x="531813" y="190500"/>
            <a:ext cx="6586537" cy="574675"/>
          </a:xfrm>
          <a:prstGeom prst="roundRect">
            <a:avLst>
              <a:gd name="adj" fmla="val 50000"/>
            </a:avLst>
          </a:prstGeom>
          <a:solidFill>
            <a:schemeClr val="accent1"/>
          </a:solidFill>
          <a:ln>
            <a:noFill/>
          </a:ln>
          <a:effectLst>
            <a:outerShdw dist="63500" dir="3187806" algn="ctr" rotWithShape="0">
              <a:srgbClr val="001D3A"/>
            </a:outerShdw>
          </a:effectLst>
          <a:extLst>
            <a:ext uri="{91240B29-F687-4F45-9708-019B960494DF}">
              <a14:hiddenLine xmlns:a14="http://schemas.microsoft.com/office/drawing/2010/main" w="38100" algn="ctr">
                <a:solidFill>
                  <a:srgbClr val="000000"/>
                </a:solidFill>
                <a:round/>
                <a:headEnd/>
                <a:tailEnd/>
              </a14:hiddenLine>
            </a:ext>
          </a:extLst>
        </p:spPr>
        <p:txBody>
          <a:bodyPr wrap="none" anchor="ct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defTabSz="914400" fontAlgn="base">
              <a:spcBef>
                <a:spcPct val="20000"/>
              </a:spcBef>
              <a:spcAft>
                <a:spcPct val="20000"/>
              </a:spcAft>
              <a:buClrTx/>
              <a:buFontTx/>
              <a:buNone/>
            </a:pPr>
            <a:r>
              <a:rPr lang="en-US" altLang="en-US" sz="3200" b="1" dirty="0">
                <a:solidFill>
                  <a:srgbClr val="FFFF00"/>
                </a:solidFill>
                <a:latin typeface="Times New Roman" panose="02020603050405020304" pitchFamily="18" charset="0"/>
                <a:cs typeface="Times New Roman" panose="02020603050405020304" pitchFamily="18" charset="0"/>
              </a:rPr>
              <a:t>HOẠT ĐỘNG NHÓM</a:t>
            </a:r>
          </a:p>
        </p:txBody>
      </p:sp>
      <p:sp>
        <p:nvSpPr>
          <p:cNvPr id="19" name="Text Box 21"/>
          <p:cNvSpPr txBox="1">
            <a:spLocks noChangeArrowheads="1"/>
          </p:cNvSpPr>
          <p:nvPr/>
        </p:nvSpPr>
        <p:spPr bwMode="auto">
          <a:xfrm>
            <a:off x="307724" y="3941525"/>
            <a:ext cx="4019550"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defTabSz="914400" fontAlgn="base">
              <a:spcBef>
                <a:spcPct val="0"/>
              </a:spcBef>
              <a:spcAft>
                <a:spcPct val="0"/>
              </a:spcAft>
              <a:defRPr/>
            </a:pPr>
            <a:r>
              <a:rPr lang="en-US" altLang="en-US" sz="2400" u="sng" dirty="0" err="1">
                <a:solidFill>
                  <a:srgbClr val="FF3300"/>
                </a:solidFill>
                <a:latin typeface="Times New Roman" panose="02020603050405020304" pitchFamily="18" charset="0"/>
                <a:cs typeface="Times New Roman" panose="02020603050405020304" pitchFamily="18" charset="0"/>
              </a:rPr>
              <a:t>Trao</a:t>
            </a:r>
            <a:r>
              <a:rPr lang="en-US" altLang="en-US" sz="2400" u="sng" dirty="0">
                <a:solidFill>
                  <a:srgbClr val="FF3300"/>
                </a:solidFill>
                <a:latin typeface="Times New Roman" panose="02020603050405020304" pitchFamily="18" charset="0"/>
                <a:cs typeface="Times New Roman" panose="02020603050405020304" pitchFamily="18" charset="0"/>
              </a:rPr>
              <a:t> </a:t>
            </a:r>
            <a:r>
              <a:rPr lang="en-US" altLang="en-US" sz="2400" u="sng" dirty="0" err="1">
                <a:solidFill>
                  <a:srgbClr val="FF3300"/>
                </a:solidFill>
                <a:latin typeface="Times New Roman" panose="02020603050405020304" pitchFamily="18" charset="0"/>
                <a:cs typeface="Times New Roman" panose="02020603050405020304" pitchFamily="18" charset="0"/>
              </a:rPr>
              <a:t>đổi</a:t>
            </a:r>
            <a:r>
              <a:rPr lang="en-US" altLang="en-US" sz="2400" u="sng" dirty="0">
                <a:solidFill>
                  <a:srgbClr val="FF0000"/>
                </a:solidFill>
                <a:latin typeface="Times New Roman" panose="02020603050405020304" pitchFamily="18" charset="0"/>
                <a:cs typeface="Times New Roman" panose="02020603050405020304" pitchFamily="18" charset="0"/>
              </a:rPr>
              <a:t>:</a:t>
            </a:r>
            <a:r>
              <a:rPr lang="en-US" altLang="en-US" sz="2400" dirty="0">
                <a:solidFill>
                  <a:srgbClr val="262626"/>
                </a:solidFill>
                <a:latin typeface="Times New Roman" panose="02020603050405020304" pitchFamily="18" charset="0"/>
                <a:cs typeface="Times New Roman" panose="02020603050405020304" pitchFamily="18" charset="0"/>
              </a:rPr>
              <a:t> </a:t>
            </a:r>
            <a:r>
              <a:rPr lang="pt-BR" sz="2800" b="1" dirty="0">
                <a:latin typeface="Times New Roman" panose="02020603050405020304" pitchFamily="18" charset="0"/>
                <a:cs typeface="Times New Roman" panose="02020603050405020304" pitchFamily="18" charset="0"/>
              </a:rPr>
              <a:t>Theo em, nguyên nhân  nào giúp Gióng có chiến công này?</a:t>
            </a:r>
            <a:endParaRPr lang="en-US" alt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2873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1139"/>
                                        </p:tgtEl>
                                        <p:attrNameLst>
                                          <p:attrName>style.visibility</p:attrName>
                                        </p:attrNameLst>
                                      </p:cBhvr>
                                      <p:to>
                                        <p:strVal val="visible"/>
                                      </p:to>
                                    </p:set>
                                    <p:anim calcmode="lin" valueType="num">
                                      <p:cBhvr additive="base">
                                        <p:cTn id="7" dur="500" fill="hold"/>
                                        <p:tgtEl>
                                          <p:spTgt spid="91139"/>
                                        </p:tgtEl>
                                        <p:attrNameLst>
                                          <p:attrName>ppt_x</p:attrName>
                                        </p:attrNameLst>
                                      </p:cBhvr>
                                      <p:tavLst>
                                        <p:tav tm="0">
                                          <p:val>
                                            <p:strVal val="#ppt_x"/>
                                          </p:val>
                                        </p:tav>
                                        <p:tav tm="100000">
                                          <p:val>
                                            <p:strVal val="#ppt_x"/>
                                          </p:val>
                                        </p:tav>
                                      </p:tavLst>
                                    </p:anim>
                                    <p:anim calcmode="lin" valueType="num">
                                      <p:cBhvr additive="base">
                                        <p:cTn id="8" dur="500" fill="hold"/>
                                        <p:tgtEl>
                                          <p:spTgt spid="9113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88070"/>
                                        </p:tgtEl>
                                        <p:attrNameLst>
                                          <p:attrName>style.visibility</p:attrName>
                                        </p:attrNameLst>
                                      </p:cBhvr>
                                      <p:to>
                                        <p:strVal val="visible"/>
                                      </p:to>
                                    </p:set>
                                    <p:animEffect transition="in" filter="barn(inVertical)">
                                      <p:cBhvr>
                                        <p:cTn id="13" dur="500"/>
                                        <p:tgtEl>
                                          <p:spTgt spid="88070"/>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88071"/>
                                        </p:tgtEl>
                                        <p:attrNameLst>
                                          <p:attrName>style.visibility</p:attrName>
                                        </p:attrNameLst>
                                      </p:cBhvr>
                                      <p:to>
                                        <p:strVal val="visible"/>
                                      </p:to>
                                    </p:set>
                                    <p:animEffect transition="in" filter="barn(inVertical)">
                                      <p:cBhvr>
                                        <p:cTn id="16" dur="500"/>
                                        <p:tgtEl>
                                          <p:spTgt spid="88071"/>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91141"/>
                                        </p:tgtEl>
                                        <p:attrNameLst>
                                          <p:attrName>style.visibility</p:attrName>
                                        </p:attrNameLst>
                                      </p:cBhvr>
                                      <p:to>
                                        <p:strVal val="visible"/>
                                      </p:to>
                                    </p:set>
                                    <p:animEffect transition="in" filter="barn(inVertical)">
                                      <p:cBhvr>
                                        <p:cTn id="19" dur="500"/>
                                        <p:tgtEl>
                                          <p:spTgt spid="91141"/>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1140"/>
                                        </p:tgtEl>
                                        <p:attrNameLst>
                                          <p:attrName>style.visibility</p:attrName>
                                        </p:attrNameLst>
                                      </p:cBhvr>
                                      <p:to>
                                        <p:strVal val="visible"/>
                                      </p:to>
                                    </p:set>
                                    <p:animEffect transition="in" filter="barn(inVertical)">
                                      <p:cBhvr>
                                        <p:cTn id="22" dur="500"/>
                                        <p:tgtEl>
                                          <p:spTgt spid="911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39" grpId="0" animBg="1" autoUpdateAnimBg="0"/>
      <p:bldP spid="91140" grpId="0" animBg="1"/>
      <p:bldP spid="91141" grpId="0" animBg="1"/>
      <p:bldP spid="88070" grpId="0" animBg="1"/>
      <p:bldP spid="8807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a:stretch>
            <a:fillRect/>
          </a:stretch>
        </p:blipFill>
        <p:spPr>
          <a:xfrm>
            <a:off x="42175" y="0"/>
            <a:ext cx="12192000" cy="6858000"/>
          </a:xfrm>
          <a:prstGeom prst="rect">
            <a:avLst/>
          </a:prstGeom>
        </p:spPr>
      </p:pic>
      <p:pic>
        <p:nvPicPr>
          <p:cNvPr id="1026" name="Picture 2" descr="Chử Đồng Tử - Phật tử đầu tiên của Việt Na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83040" y="9560"/>
            <a:ext cx="3108960" cy="219456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hầu Đệ Nhất Thượng Thiê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83040" y="4310713"/>
            <a:ext cx="3108960" cy="2568872"/>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5">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884006" y="6032136"/>
            <a:ext cx="1350169" cy="825864"/>
          </a:xfrm>
          <a:prstGeom prst="rect">
            <a:avLst/>
          </a:prstGeom>
        </p:spPr>
      </p:pic>
      <p:pic>
        <p:nvPicPr>
          <p:cNvPr id="9" name="Picture 2" descr="Soạn bài Thánh Gióng | Soạn Thánh Gióng ngắn nhất | Soạn văn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175" y="4450918"/>
            <a:ext cx="3312333" cy="2347190"/>
          </a:xfrm>
          <a:prstGeom prst="rect">
            <a:avLst/>
          </a:prstGeom>
          <a:noFill/>
          <a:extLst>
            <a:ext uri="{909E8E84-426E-40DD-AFC4-6F175D3DCCD1}">
              <a14:hiddenFill xmlns:a14="http://schemas.microsoft.com/office/drawing/2010/main">
                <a:solidFill>
                  <a:srgbClr val="FFFFFF"/>
                </a:solidFill>
              </a14:hiddenFill>
            </a:ext>
          </a:extLst>
        </p:spPr>
      </p:pic>
      <p:sp>
        <p:nvSpPr>
          <p:cNvPr id="40" name="Snip Diagonal Corner Rectangle 39"/>
          <p:cNvSpPr/>
          <p:nvPr/>
        </p:nvSpPr>
        <p:spPr>
          <a:xfrm>
            <a:off x="3121758" y="1680049"/>
            <a:ext cx="5919107" cy="1253218"/>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3200" b="1" dirty="0" err="1">
                <a:solidFill>
                  <a:prstClr val="white"/>
                </a:solidFill>
                <a:latin typeface="Times" panose="02020603050405020304" pitchFamily="18" charset="0"/>
                <a:cs typeface="Times" panose="02020603050405020304" pitchFamily="18" charset="0"/>
              </a:rPr>
              <a:t>Câu</a:t>
            </a:r>
            <a:r>
              <a:rPr lang="en-US" sz="3200" b="1" dirty="0">
                <a:solidFill>
                  <a:prstClr val="white"/>
                </a:solidFill>
                <a:latin typeface="Times" panose="02020603050405020304" pitchFamily="18" charset="0"/>
                <a:cs typeface="Times" panose="02020603050405020304" pitchFamily="18" charset="0"/>
              </a:rPr>
              <a:t> </a:t>
            </a:r>
            <a:r>
              <a:rPr lang="en-US" sz="3200" b="1" dirty="0" err="1">
                <a:solidFill>
                  <a:prstClr val="white"/>
                </a:solidFill>
                <a:latin typeface="Times" panose="02020603050405020304" pitchFamily="18" charset="0"/>
                <a:cs typeface="Times" panose="02020603050405020304" pitchFamily="18" charset="0"/>
              </a:rPr>
              <a:t>hỏi</a:t>
            </a:r>
            <a:r>
              <a:rPr lang="en-US" sz="3200" b="1" dirty="0">
                <a:solidFill>
                  <a:prstClr val="white"/>
                </a:solidFill>
                <a:latin typeface="Times" panose="02020603050405020304" pitchFamily="18" charset="0"/>
                <a:cs typeface="Times" panose="02020603050405020304" pitchFamily="18" charset="0"/>
              </a:rPr>
              <a:t> 1: </a:t>
            </a:r>
            <a:r>
              <a:rPr lang="en-US" sz="3200" b="1" dirty="0" err="1">
                <a:solidFill>
                  <a:prstClr val="white"/>
                </a:solidFill>
                <a:latin typeface="Times" panose="02020603050405020304" pitchFamily="18" charset="0"/>
                <a:cs typeface="Times" panose="02020603050405020304" pitchFamily="18" charset="0"/>
              </a:rPr>
              <a:t>Tứ</a:t>
            </a:r>
            <a:r>
              <a:rPr lang="en-US" sz="3200" b="1" dirty="0">
                <a:solidFill>
                  <a:prstClr val="white"/>
                </a:solidFill>
                <a:latin typeface="Times" panose="02020603050405020304" pitchFamily="18" charset="0"/>
                <a:cs typeface="Times" panose="02020603050405020304" pitchFamily="18" charset="0"/>
              </a:rPr>
              <a:t> </a:t>
            </a:r>
            <a:r>
              <a:rPr lang="en-US" sz="3200" b="1" dirty="0" err="1">
                <a:solidFill>
                  <a:prstClr val="white"/>
                </a:solidFill>
                <a:latin typeface="Times" panose="02020603050405020304" pitchFamily="18" charset="0"/>
                <a:cs typeface="Times" panose="02020603050405020304" pitchFamily="18" charset="0"/>
              </a:rPr>
              <a:t>bất</a:t>
            </a:r>
            <a:r>
              <a:rPr lang="en-US" sz="3200" b="1" dirty="0">
                <a:solidFill>
                  <a:prstClr val="white"/>
                </a:solidFill>
                <a:latin typeface="Times" panose="02020603050405020304" pitchFamily="18" charset="0"/>
                <a:cs typeface="Times" panose="02020603050405020304" pitchFamily="18" charset="0"/>
              </a:rPr>
              <a:t> </a:t>
            </a:r>
            <a:r>
              <a:rPr lang="en-US" sz="3200" b="1" dirty="0" err="1">
                <a:solidFill>
                  <a:prstClr val="white"/>
                </a:solidFill>
                <a:latin typeface="Times" panose="02020603050405020304" pitchFamily="18" charset="0"/>
                <a:cs typeface="Times" panose="02020603050405020304" pitchFamily="18" charset="0"/>
              </a:rPr>
              <a:t>tử</a:t>
            </a:r>
            <a:r>
              <a:rPr lang="en-US" sz="3200" b="1" dirty="0">
                <a:solidFill>
                  <a:prstClr val="white"/>
                </a:solidFill>
                <a:latin typeface="Times" panose="02020603050405020304" pitchFamily="18" charset="0"/>
                <a:cs typeface="Times" panose="02020603050405020304" pitchFamily="18" charset="0"/>
              </a:rPr>
              <a:t> </a:t>
            </a:r>
            <a:r>
              <a:rPr lang="en-US" sz="3200" b="1" dirty="0" err="1">
                <a:solidFill>
                  <a:prstClr val="white"/>
                </a:solidFill>
                <a:latin typeface="Times" panose="02020603050405020304" pitchFamily="18" charset="0"/>
                <a:cs typeface="Times" panose="02020603050405020304" pitchFamily="18" charset="0"/>
              </a:rPr>
              <a:t>có</a:t>
            </a:r>
            <a:r>
              <a:rPr lang="en-US" sz="3200" b="1" dirty="0">
                <a:solidFill>
                  <a:prstClr val="white"/>
                </a:solidFill>
                <a:latin typeface="Times" panose="02020603050405020304" pitchFamily="18" charset="0"/>
                <a:cs typeface="Times" panose="02020603050405020304" pitchFamily="18" charset="0"/>
              </a:rPr>
              <a:t> </a:t>
            </a:r>
            <a:r>
              <a:rPr lang="en-US" sz="3200" b="1" dirty="0" err="1">
                <a:solidFill>
                  <a:prstClr val="white"/>
                </a:solidFill>
                <a:latin typeface="Times" panose="02020603050405020304" pitchFamily="18" charset="0"/>
                <a:cs typeface="Times" panose="02020603050405020304" pitchFamily="18" charset="0"/>
              </a:rPr>
              <a:t>nghĩa</a:t>
            </a:r>
            <a:r>
              <a:rPr lang="en-US" sz="3200" b="1" dirty="0">
                <a:solidFill>
                  <a:prstClr val="white"/>
                </a:solidFill>
                <a:latin typeface="Times" panose="02020603050405020304" pitchFamily="18" charset="0"/>
                <a:cs typeface="Times" panose="02020603050405020304" pitchFamily="18" charset="0"/>
              </a:rPr>
              <a:t> </a:t>
            </a:r>
            <a:r>
              <a:rPr lang="en-US" sz="3200" b="1" dirty="0" err="1">
                <a:solidFill>
                  <a:prstClr val="white"/>
                </a:solidFill>
                <a:latin typeface="Times" panose="02020603050405020304" pitchFamily="18" charset="0"/>
                <a:cs typeface="Times" panose="02020603050405020304" pitchFamily="18" charset="0"/>
              </a:rPr>
              <a:t>là</a:t>
            </a:r>
            <a:r>
              <a:rPr lang="en-US" sz="3200" b="1" dirty="0">
                <a:solidFill>
                  <a:prstClr val="white"/>
                </a:solidFill>
                <a:latin typeface="Times" panose="02020603050405020304" pitchFamily="18" charset="0"/>
                <a:cs typeface="Times" panose="02020603050405020304" pitchFamily="18" charset="0"/>
              </a:rPr>
              <a:t> </a:t>
            </a:r>
            <a:r>
              <a:rPr lang="en-US" sz="3200" b="1" dirty="0" err="1">
                <a:solidFill>
                  <a:prstClr val="white"/>
                </a:solidFill>
                <a:latin typeface="Times" panose="02020603050405020304" pitchFamily="18" charset="0"/>
                <a:cs typeface="Times" panose="02020603050405020304" pitchFamily="18" charset="0"/>
              </a:rPr>
              <a:t>gì</a:t>
            </a:r>
            <a:r>
              <a:rPr lang="en-US" sz="3200" b="1" dirty="0">
                <a:solidFill>
                  <a:prstClr val="white"/>
                </a:solidFill>
                <a:latin typeface="Times" panose="02020603050405020304" pitchFamily="18" charset="0"/>
                <a:cs typeface="Times" panose="02020603050405020304" pitchFamily="18" charset="0"/>
              </a:rPr>
              <a:t>?</a:t>
            </a:r>
            <a:endParaRPr lang="en-US" sz="2800" b="1" dirty="0">
              <a:solidFill>
                <a:prstClr val="white"/>
              </a:solidFill>
              <a:latin typeface="Times New Roman" panose="02020603050405020304" pitchFamily="18" charset="0"/>
              <a:cs typeface="Times New Roman" panose="02020603050405020304" pitchFamily="18" charset="0"/>
            </a:endParaRPr>
          </a:p>
        </p:txBody>
      </p:sp>
      <p:sp>
        <p:nvSpPr>
          <p:cNvPr id="50" name="Snip Diagonal Corner Rectangle 49"/>
          <p:cNvSpPr/>
          <p:nvPr/>
        </p:nvSpPr>
        <p:spPr>
          <a:xfrm>
            <a:off x="3124744" y="3429000"/>
            <a:ext cx="5919107" cy="1719606"/>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r>
              <a:rPr lang="en-US" sz="3200" b="1" dirty="0" err="1">
                <a:solidFill>
                  <a:prstClr val="white"/>
                </a:solidFill>
                <a:latin typeface="Times New Roman" panose="02020603050405020304" pitchFamily="18" charset="0"/>
                <a:cs typeface="Times New Roman" panose="02020603050405020304" pitchFamily="18" charset="0"/>
              </a:rPr>
              <a:t>Đáp</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án</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Tứ</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bất</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tử</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là</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tên</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gọi</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chung</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của</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bốn</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vị</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thánh</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bất</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tử</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trong</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tín</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ngưỡng</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Việt</a:t>
            </a:r>
            <a:r>
              <a:rPr lang="en-US" sz="3200" b="1" dirty="0">
                <a:solidFill>
                  <a:prstClr val="white"/>
                </a:solidFill>
                <a:latin typeface="Times New Roman" panose="02020603050405020304" pitchFamily="18" charset="0"/>
                <a:cs typeface="Times New Roman" panose="02020603050405020304" pitchFamily="18" charset="0"/>
              </a:rPr>
              <a:t> Nam. </a:t>
            </a:r>
            <a:endParaRPr lang="en-US" sz="3200" b="1" u="sng" dirty="0">
              <a:solidFill>
                <a:prstClr val="white"/>
              </a:solidFill>
              <a:latin typeface="Times New Roman" panose="02020603050405020304" pitchFamily="18" charset="0"/>
              <a:cs typeface="Times New Roman" panose="02020603050405020304" pitchFamily="18" charset="0"/>
            </a:endParaRPr>
          </a:p>
        </p:txBody>
      </p:sp>
      <p:pic>
        <p:nvPicPr>
          <p:cNvPr id="1028" name="Picture 4" descr="TỨ BẤT TỬ TRONG VĂN HÓA DÂN GIAN VIỆT NAM"/>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9560"/>
            <a:ext cx="2961124" cy="23441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4969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par>
                                <p:cTn id="19" presetID="53" presetClass="entr" presetSubtype="16" fill="hold" nodeType="withEffect">
                                  <p:stCondLst>
                                    <p:cond delay="0"/>
                                  </p:stCondLst>
                                  <p:childTnLst>
                                    <p:set>
                                      <p:cBhvr>
                                        <p:cTn id="20" dur="1" fill="hold">
                                          <p:stCondLst>
                                            <p:cond delay="0"/>
                                          </p:stCondLst>
                                        </p:cTn>
                                        <p:tgtEl>
                                          <p:spTgt spid="1028"/>
                                        </p:tgtEl>
                                        <p:attrNameLst>
                                          <p:attrName>style.visibility</p:attrName>
                                        </p:attrNameLst>
                                      </p:cBhvr>
                                      <p:to>
                                        <p:strVal val="visible"/>
                                      </p:to>
                                    </p:set>
                                    <p:anim calcmode="lin" valueType="num">
                                      <p:cBhvr>
                                        <p:cTn id="21" dur="500" fill="hold"/>
                                        <p:tgtEl>
                                          <p:spTgt spid="1028"/>
                                        </p:tgtEl>
                                        <p:attrNameLst>
                                          <p:attrName>ppt_w</p:attrName>
                                        </p:attrNameLst>
                                      </p:cBhvr>
                                      <p:tavLst>
                                        <p:tav tm="0">
                                          <p:val>
                                            <p:fltVal val="0"/>
                                          </p:val>
                                        </p:tav>
                                        <p:tav tm="100000">
                                          <p:val>
                                            <p:strVal val="#ppt_w"/>
                                          </p:val>
                                        </p:tav>
                                      </p:tavLst>
                                    </p:anim>
                                    <p:anim calcmode="lin" valueType="num">
                                      <p:cBhvr>
                                        <p:cTn id="22" dur="500" fill="hold"/>
                                        <p:tgtEl>
                                          <p:spTgt spid="1028"/>
                                        </p:tgtEl>
                                        <p:attrNameLst>
                                          <p:attrName>ppt_h</p:attrName>
                                        </p:attrNameLst>
                                      </p:cBhvr>
                                      <p:tavLst>
                                        <p:tav tm="0">
                                          <p:val>
                                            <p:fltVal val="0"/>
                                          </p:val>
                                        </p:tav>
                                        <p:tav tm="100000">
                                          <p:val>
                                            <p:strVal val="#ppt_h"/>
                                          </p:val>
                                        </p:tav>
                                      </p:tavLst>
                                    </p:anim>
                                    <p:animEffect transition="in" filter="fade">
                                      <p:cBhvr>
                                        <p:cTn id="23" dur="500"/>
                                        <p:tgtEl>
                                          <p:spTgt spid="1028"/>
                                        </p:tgtEl>
                                      </p:cBhvr>
                                    </p:animEffect>
                                  </p:childTnLst>
                                </p:cTn>
                              </p:par>
                              <p:par>
                                <p:cTn id="24" presetID="53" presetClass="entr" presetSubtype="16"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500" fill="hold"/>
                                        <p:tgtEl>
                                          <p:spTgt spid="9"/>
                                        </p:tgtEl>
                                        <p:attrNameLst>
                                          <p:attrName>ppt_w</p:attrName>
                                        </p:attrNameLst>
                                      </p:cBhvr>
                                      <p:tavLst>
                                        <p:tav tm="0">
                                          <p:val>
                                            <p:fltVal val="0"/>
                                          </p:val>
                                        </p:tav>
                                        <p:tav tm="100000">
                                          <p:val>
                                            <p:strVal val="#ppt_w"/>
                                          </p:val>
                                        </p:tav>
                                      </p:tavLst>
                                    </p:anim>
                                    <p:anim calcmode="lin" valueType="num">
                                      <p:cBhvr>
                                        <p:cTn id="27" dur="500" fill="hold"/>
                                        <p:tgtEl>
                                          <p:spTgt spid="9"/>
                                        </p:tgtEl>
                                        <p:attrNameLst>
                                          <p:attrName>ppt_h</p:attrName>
                                        </p:attrNameLst>
                                      </p:cBhvr>
                                      <p:tavLst>
                                        <p:tav tm="0">
                                          <p:val>
                                            <p:fltVal val="0"/>
                                          </p:val>
                                        </p:tav>
                                        <p:tav tm="100000">
                                          <p:val>
                                            <p:strVal val="#ppt_h"/>
                                          </p:val>
                                        </p:tav>
                                      </p:tavLst>
                                    </p:anim>
                                    <p:animEffect transition="in" filter="fade">
                                      <p:cBhvr>
                                        <p:cTn id="28" dur="500"/>
                                        <p:tgtEl>
                                          <p:spTgt spid="9"/>
                                        </p:tgtEl>
                                      </p:cBhvr>
                                    </p:animEffect>
                                  </p:childTnLst>
                                </p:cTn>
                              </p:par>
                              <p:par>
                                <p:cTn id="29" presetID="53" presetClass="entr" presetSubtype="16" fill="hold" nodeType="withEffect">
                                  <p:stCondLst>
                                    <p:cond delay="0"/>
                                  </p:stCondLst>
                                  <p:childTnLst>
                                    <p:set>
                                      <p:cBhvr>
                                        <p:cTn id="30" dur="1" fill="hold">
                                          <p:stCondLst>
                                            <p:cond delay="0"/>
                                          </p:stCondLst>
                                        </p:cTn>
                                        <p:tgtEl>
                                          <p:spTgt spid="1026"/>
                                        </p:tgtEl>
                                        <p:attrNameLst>
                                          <p:attrName>style.visibility</p:attrName>
                                        </p:attrNameLst>
                                      </p:cBhvr>
                                      <p:to>
                                        <p:strVal val="visible"/>
                                      </p:to>
                                    </p:set>
                                    <p:anim calcmode="lin" valueType="num">
                                      <p:cBhvr>
                                        <p:cTn id="31" dur="500" fill="hold"/>
                                        <p:tgtEl>
                                          <p:spTgt spid="1026"/>
                                        </p:tgtEl>
                                        <p:attrNameLst>
                                          <p:attrName>ppt_w</p:attrName>
                                        </p:attrNameLst>
                                      </p:cBhvr>
                                      <p:tavLst>
                                        <p:tav tm="0">
                                          <p:val>
                                            <p:fltVal val="0"/>
                                          </p:val>
                                        </p:tav>
                                        <p:tav tm="100000">
                                          <p:val>
                                            <p:strVal val="#ppt_w"/>
                                          </p:val>
                                        </p:tav>
                                      </p:tavLst>
                                    </p:anim>
                                    <p:anim calcmode="lin" valueType="num">
                                      <p:cBhvr>
                                        <p:cTn id="32" dur="500" fill="hold"/>
                                        <p:tgtEl>
                                          <p:spTgt spid="1026"/>
                                        </p:tgtEl>
                                        <p:attrNameLst>
                                          <p:attrName>ppt_h</p:attrName>
                                        </p:attrNameLst>
                                      </p:cBhvr>
                                      <p:tavLst>
                                        <p:tav tm="0">
                                          <p:val>
                                            <p:fltVal val="0"/>
                                          </p:val>
                                        </p:tav>
                                        <p:tav tm="100000">
                                          <p:val>
                                            <p:strVal val="#ppt_h"/>
                                          </p:val>
                                        </p:tav>
                                      </p:tavLst>
                                    </p:anim>
                                    <p:animEffect transition="in" filter="fade">
                                      <p:cBhvr>
                                        <p:cTn id="33" dur="500"/>
                                        <p:tgtEl>
                                          <p:spTgt spid="1026"/>
                                        </p:tgtEl>
                                      </p:cBhvr>
                                    </p:animEffect>
                                  </p:childTnLst>
                                </p:cTn>
                              </p:par>
                              <p:par>
                                <p:cTn id="34" presetID="53" presetClass="entr" presetSubtype="16" fill="hold" nodeType="withEffect">
                                  <p:stCondLst>
                                    <p:cond delay="0"/>
                                  </p:stCondLst>
                                  <p:childTnLst>
                                    <p:set>
                                      <p:cBhvr>
                                        <p:cTn id="35" dur="1" fill="hold">
                                          <p:stCondLst>
                                            <p:cond delay="0"/>
                                          </p:stCondLst>
                                        </p:cTn>
                                        <p:tgtEl>
                                          <p:spTgt spid="1030"/>
                                        </p:tgtEl>
                                        <p:attrNameLst>
                                          <p:attrName>style.visibility</p:attrName>
                                        </p:attrNameLst>
                                      </p:cBhvr>
                                      <p:to>
                                        <p:strVal val="visible"/>
                                      </p:to>
                                    </p:set>
                                    <p:anim calcmode="lin" valueType="num">
                                      <p:cBhvr>
                                        <p:cTn id="36" dur="500" fill="hold"/>
                                        <p:tgtEl>
                                          <p:spTgt spid="1030"/>
                                        </p:tgtEl>
                                        <p:attrNameLst>
                                          <p:attrName>ppt_w</p:attrName>
                                        </p:attrNameLst>
                                      </p:cBhvr>
                                      <p:tavLst>
                                        <p:tav tm="0">
                                          <p:val>
                                            <p:fltVal val="0"/>
                                          </p:val>
                                        </p:tav>
                                        <p:tav tm="100000">
                                          <p:val>
                                            <p:strVal val="#ppt_w"/>
                                          </p:val>
                                        </p:tav>
                                      </p:tavLst>
                                    </p:anim>
                                    <p:anim calcmode="lin" valueType="num">
                                      <p:cBhvr>
                                        <p:cTn id="37" dur="500" fill="hold"/>
                                        <p:tgtEl>
                                          <p:spTgt spid="1030"/>
                                        </p:tgtEl>
                                        <p:attrNameLst>
                                          <p:attrName>ppt_h</p:attrName>
                                        </p:attrNameLst>
                                      </p:cBhvr>
                                      <p:tavLst>
                                        <p:tav tm="0">
                                          <p:val>
                                            <p:fltVal val="0"/>
                                          </p:val>
                                        </p:tav>
                                        <p:tav tm="100000">
                                          <p:val>
                                            <p:strVal val="#ppt_h"/>
                                          </p:val>
                                        </p:tav>
                                      </p:tavLst>
                                    </p:anim>
                                    <p:animEffect transition="in" filter="fade">
                                      <p:cBhvr>
                                        <p:cTn id="38"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noEditPoints="1" noChangeArrowheads="1"/>
          </p:cNvSpPr>
          <p:nvPr/>
        </p:nvSpPr>
        <p:spPr bwMode="auto">
          <a:xfrm>
            <a:off x="1779517" y="1451319"/>
            <a:ext cx="8546830" cy="4147384"/>
          </a:xfrm>
          <a:custGeom>
            <a:avLst/>
            <a:gdLst>
              <a:gd name="T0" fmla="*/ 342 w 2787"/>
              <a:gd name="T1" fmla="*/ 280 h 1349"/>
              <a:gd name="T2" fmla="*/ 170 w 2787"/>
              <a:gd name="T3" fmla="*/ 344 h 1349"/>
              <a:gd name="T4" fmla="*/ 143 w 2787"/>
              <a:gd name="T5" fmla="*/ 698 h 1349"/>
              <a:gd name="T6" fmla="*/ 214 w 2787"/>
              <a:gd name="T7" fmla="*/ 912 h 1349"/>
              <a:gd name="T8" fmla="*/ 230 w 2787"/>
              <a:gd name="T9" fmla="*/ 1199 h 1349"/>
              <a:gd name="T10" fmla="*/ 506 w 2787"/>
              <a:gd name="T11" fmla="*/ 1115 h 1349"/>
              <a:gd name="T12" fmla="*/ 727 w 2787"/>
              <a:gd name="T13" fmla="*/ 1124 h 1349"/>
              <a:gd name="T14" fmla="*/ 944 w 2787"/>
              <a:gd name="T15" fmla="*/ 1141 h 1349"/>
              <a:gd name="T16" fmla="*/ 1129 w 2787"/>
              <a:gd name="T17" fmla="*/ 1226 h 1349"/>
              <a:gd name="T18" fmla="*/ 1335 w 2787"/>
              <a:gd name="T19" fmla="*/ 1185 h 1349"/>
              <a:gd name="T20" fmla="*/ 1521 w 2787"/>
              <a:gd name="T21" fmla="*/ 1247 h 1349"/>
              <a:gd name="T22" fmla="*/ 1690 w 2787"/>
              <a:gd name="T23" fmla="*/ 1203 h 1349"/>
              <a:gd name="T24" fmla="*/ 1912 w 2787"/>
              <a:gd name="T25" fmla="*/ 1176 h 1349"/>
              <a:gd name="T26" fmla="*/ 2077 w 2787"/>
              <a:gd name="T27" fmla="*/ 1212 h 1349"/>
              <a:gd name="T28" fmla="*/ 2177 w 2787"/>
              <a:gd name="T29" fmla="*/ 1253 h 1349"/>
              <a:gd name="T30" fmla="*/ 2397 w 2787"/>
              <a:gd name="T31" fmla="*/ 1269 h 1349"/>
              <a:gd name="T32" fmla="*/ 2570 w 2787"/>
              <a:gd name="T33" fmla="*/ 1313 h 1349"/>
              <a:gd name="T34" fmla="*/ 2721 w 2787"/>
              <a:gd name="T35" fmla="*/ 1127 h 1349"/>
              <a:gd name="T36" fmla="*/ 2731 w 2787"/>
              <a:gd name="T37" fmla="*/ 940 h 1349"/>
              <a:gd name="T38" fmla="*/ 2713 w 2787"/>
              <a:gd name="T39" fmla="*/ 775 h 1349"/>
              <a:gd name="T40" fmla="*/ 2754 w 2787"/>
              <a:gd name="T41" fmla="*/ 619 h 1349"/>
              <a:gd name="T42" fmla="*/ 2679 w 2787"/>
              <a:gd name="T43" fmla="*/ 606 h 1349"/>
              <a:gd name="T44" fmla="*/ 2628 w 2787"/>
              <a:gd name="T45" fmla="*/ 456 h 1349"/>
              <a:gd name="T46" fmla="*/ 2656 w 2787"/>
              <a:gd name="T47" fmla="*/ 409 h 1349"/>
              <a:gd name="T48" fmla="*/ 2663 w 2787"/>
              <a:gd name="T49" fmla="*/ 320 h 1349"/>
              <a:gd name="T50" fmla="*/ 2553 w 2787"/>
              <a:gd name="T51" fmla="*/ 287 h 1349"/>
              <a:gd name="T52" fmla="*/ 2432 w 2787"/>
              <a:gd name="T53" fmla="*/ 203 h 1349"/>
              <a:gd name="T54" fmla="*/ 2270 w 2787"/>
              <a:gd name="T55" fmla="*/ 177 h 1349"/>
              <a:gd name="T56" fmla="*/ 2019 w 2787"/>
              <a:gd name="T57" fmla="*/ 176 h 1349"/>
              <a:gd name="T58" fmla="*/ 1872 w 2787"/>
              <a:gd name="T59" fmla="*/ 84 h 1349"/>
              <a:gd name="T60" fmla="*/ 1773 w 2787"/>
              <a:gd name="T61" fmla="*/ 58 h 1349"/>
              <a:gd name="T62" fmla="*/ 1403 w 2787"/>
              <a:gd name="T63" fmla="*/ 190 h 1349"/>
              <a:gd name="T64" fmla="*/ 1482 w 2787"/>
              <a:gd name="T65" fmla="*/ 56 h 1349"/>
              <a:gd name="T66" fmla="*/ 922 w 2787"/>
              <a:gd name="T67" fmla="*/ 148 h 1349"/>
              <a:gd name="T68" fmla="*/ 311 w 2787"/>
              <a:gd name="T69" fmla="*/ 791 h 1349"/>
              <a:gd name="T70" fmla="*/ 784 w 2787"/>
              <a:gd name="T71" fmla="*/ 160 h 1349"/>
              <a:gd name="T72" fmla="*/ 404 w 2787"/>
              <a:gd name="T73" fmla="*/ 437 h 1349"/>
              <a:gd name="T74" fmla="*/ 758 w 2787"/>
              <a:gd name="T75" fmla="*/ 62 h 1349"/>
              <a:gd name="T76" fmla="*/ 1093 w 2787"/>
              <a:gd name="T77" fmla="*/ 148 h 1349"/>
              <a:gd name="T78" fmla="*/ 1230 w 2787"/>
              <a:gd name="T79" fmla="*/ 120 h 1349"/>
              <a:gd name="T80" fmla="*/ 494 w 2787"/>
              <a:gd name="T81" fmla="*/ 771 h 1349"/>
              <a:gd name="T82" fmla="*/ 665 w 2787"/>
              <a:gd name="T83" fmla="*/ 689 h 1349"/>
              <a:gd name="T84" fmla="*/ 633 w 2787"/>
              <a:gd name="T85" fmla="*/ 1098 h 1349"/>
              <a:gd name="T86" fmla="*/ 1051 w 2787"/>
              <a:gd name="T87" fmla="*/ 834 h 1349"/>
              <a:gd name="T88" fmla="*/ 1129 w 2787"/>
              <a:gd name="T89" fmla="*/ 605 h 1349"/>
              <a:gd name="T90" fmla="*/ 1207 w 2787"/>
              <a:gd name="T91" fmla="*/ 805 h 1349"/>
              <a:gd name="T92" fmla="*/ 1880 w 2787"/>
              <a:gd name="T93" fmla="*/ 220 h 1349"/>
              <a:gd name="T94" fmla="*/ 1469 w 2787"/>
              <a:gd name="T95" fmla="*/ 729 h 1349"/>
              <a:gd name="T96" fmla="*/ 1829 w 2787"/>
              <a:gd name="T97" fmla="*/ 257 h 1349"/>
              <a:gd name="T98" fmla="*/ 1600 w 2787"/>
              <a:gd name="T99" fmla="*/ 706 h 1349"/>
              <a:gd name="T100" fmla="*/ 2342 w 2787"/>
              <a:gd name="T101" fmla="*/ 327 h 1349"/>
              <a:gd name="T102" fmla="*/ 2264 w 2787"/>
              <a:gd name="T103" fmla="*/ 375 h 1349"/>
              <a:gd name="T104" fmla="*/ 1893 w 2787"/>
              <a:gd name="T105" fmla="*/ 989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787" h="1349">
                <a:moveTo>
                  <a:pt x="573" y="70"/>
                </a:moveTo>
                <a:cubicBezTo>
                  <a:pt x="569" y="74"/>
                  <a:pt x="565" y="78"/>
                  <a:pt x="561" y="82"/>
                </a:cubicBezTo>
                <a:cubicBezTo>
                  <a:pt x="556" y="85"/>
                  <a:pt x="552" y="88"/>
                  <a:pt x="548" y="92"/>
                </a:cubicBezTo>
                <a:cubicBezTo>
                  <a:pt x="537" y="102"/>
                  <a:pt x="527" y="112"/>
                  <a:pt x="517" y="123"/>
                </a:cubicBezTo>
                <a:cubicBezTo>
                  <a:pt x="494" y="144"/>
                  <a:pt x="472" y="163"/>
                  <a:pt x="450" y="183"/>
                </a:cubicBezTo>
                <a:cubicBezTo>
                  <a:pt x="415" y="213"/>
                  <a:pt x="379" y="245"/>
                  <a:pt x="342" y="280"/>
                </a:cubicBezTo>
                <a:cubicBezTo>
                  <a:pt x="387" y="230"/>
                  <a:pt x="436" y="183"/>
                  <a:pt x="486" y="135"/>
                </a:cubicBezTo>
                <a:cubicBezTo>
                  <a:pt x="495" y="127"/>
                  <a:pt x="500" y="115"/>
                  <a:pt x="500" y="103"/>
                </a:cubicBezTo>
                <a:cubicBezTo>
                  <a:pt x="500" y="92"/>
                  <a:pt x="496" y="81"/>
                  <a:pt x="488" y="72"/>
                </a:cubicBezTo>
                <a:cubicBezTo>
                  <a:pt x="471" y="54"/>
                  <a:pt x="442" y="53"/>
                  <a:pt x="424" y="70"/>
                </a:cubicBezTo>
                <a:cubicBezTo>
                  <a:pt x="345" y="144"/>
                  <a:pt x="270" y="218"/>
                  <a:pt x="206" y="304"/>
                </a:cubicBezTo>
                <a:cubicBezTo>
                  <a:pt x="200" y="312"/>
                  <a:pt x="185" y="328"/>
                  <a:pt x="170" y="344"/>
                </a:cubicBezTo>
                <a:cubicBezTo>
                  <a:pt x="98" y="420"/>
                  <a:pt x="0" y="524"/>
                  <a:pt x="52" y="605"/>
                </a:cubicBezTo>
                <a:cubicBezTo>
                  <a:pt x="60" y="617"/>
                  <a:pt x="74" y="625"/>
                  <a:pt x="89" y="626"/>
                </a:cubicBezTo>
                <a:cubicBezTo>
                  <a:pt x="136" y="627"/>
                  <a:pt x="166" y="586"/>
                  <a:pt x="186" y="558"/>
                </a:cubicBezTo>
                <a:cubicBezTo>
                  <a:pt x="190" y="552"/>
                  <a:pt x="194" y="547"/>
                  <a:pt x="197" y="544"/>
                </a:cubicBezTo>
                <a:cubicBezTo>
                  <a:pt x="216" y="522"/>
                  <a:pt x="237" y="501"/>
                  <a:pt x="259" y="479"/>
                </a:cubicBezTo>
                <a:cubicBezTo>
                  <a:pt x="211" y="547"/>
                  <a:pt x="167" y="621"/>
                  <a:pt x="143" y="698"/>
                </a:cubicBezTo>
                <a:cubicBezTo>
                  <a:pt x="142" y="703"/>
                  <a:pt x="138" y="712"/>
                  <a:pt x="134" y="720"/>
                </a:cubicBezTo>
                <a:cubicBezTo>
                  <a:pt x="122" y="746"/>
                  <a:pt x="105" y="785"/>
                  <a:pt x="105" y="822"/>
                </a:cubicBezTo>
                <a:cubicBezTo>
                  <a:pt x="105" y="847"/>
                  <a:pt x="113" y="872"/>
                  <a:pt x="136" y="890"/>
                </a:cubicBezTo>
                <a:cubicBezTo>
                  <a:pt x="151" y="901"/>
                  <a:pt x="168" y="905"/>
                  <a:pt x="187" y="901"/>
                </a:cubicBezTo>
                <a:cubicBezTo>
                  <a:pt x="191" y="900"/>
                  <a:pt x="196" y="899"/>
                  <a:pt x="200" y="897"/>
                </a:cubicBezTo>
                <a:cubicBezTo>
                  <a:pt x="204" y="903"/>
                  <a:pt x="208" y="908"/>
                  <a:pt x="214" y="912"/>
                </a:cubicBezTo>
                <a:cubicBezTo>
                  <a:pt x="229" y="924"/>
                  <a:pt x="247" y="929"/>
                  <a:pt x="267" y="926"/>
                </a:cubicBezTo>
                <a:cubicBezTo>
                  <a:pt x="273" y="925"/>
                  <a:pt x="280" y="924"/>
                  <a:pt x="287" y="921"/>
                </a:cubicBezTo>
                <a:cubicBezTo>
                  <a:pt x="274" y="955"/>
                  <a:pt x="262" y="989"/>
                  <a:pt x="251" y="1024"/>
                </a:cubicBezTo>
                <a:cubicBezTo>
                  <a:pt x="251" y="1024"/>
                  <a:pt x="244" y="1044"/>
                  <a:pt x="244" y="1044"/>
                </a:cubicBezTo>
                <a:cubicBezTo>
                  <a:pt x="233" y="1075"/>
                  <a:pt x="219" y="1115"/>
                  <a:pt x="219" y="1151"/>
                </a:cubicBezTo>
                <a:cubicBezTo>
                  <a:pt x="219" y="1168"/>
                  <a:pt x="222" y="1184"/>
                  <a:pt x="230" y="1199"/>
                </a:cubicBezTo>
                <a:cubicBezTo>
                  <a:pt x="236" y="1209"/>
                  <a:pt x="246" y="1216"/>
                  <a:pt x="258" y="1219"/>
                </a:cubicBezTo>
                <a:cubicBezTo>
                  <a:pt x="270" y="1222"/>
                  <a:pt x="282" y="1220"/>
                  <a:pt x="293" y="1214"/>
                </a:cubicBezTo>
                <a:cubicBezTo>
                  <a:pt x="310" y="1203"/>
                  <a:pt x="326" y="1188"/>
                  <a:pt x="340" y="1172"/>
                </a:cubicBezTo>
                <a:cubicBezTo>
                  <a:pt x="340" y="1180"/>
                  <a:pt x="342" y="1188"/>
                  <a:pt x="345" y="1196"/>
                </a:cubicBezTo>
                <a:cubicBezTo>
                  <a:pt x="353" y="1216"/>
                  <a:pt x="374" y="1228"/>
                  <a:pt x="396" y="1223"/>
                </a:cubicBezTo>
                <a:cubicBezTo>
                  <a:pt x="447" y="1213"/>
                  <a:pt x="481" y="1156"/>
                  <a:pt x="506" y="1115"/>
                </a:cubicBezTo>
                <a:cubicBezTo>
                  <a:pt x="506" y="1115"/>
                  <a:pt x="508" y="1112"/>
                  <a:pt x="508" y="1111"/>
                </a:cubicBezTo>
                <a:cubicBezTo>
                  <a:pt x="514" y="1118"/>
                  <a:pt x="521" y="1124"/>
                  <a:pt x="529" y="1127"/>
                </a:cubicBezTo>
                <a:cubicBezTo>
                  <a:pt x="526" y="1142"/>
                  <a:pt x="524" y="1156"/>
                  <a:pt x="524" y="1169"/>
                </a:cubicBezTo>
                <a:cubicBezTo>
                  <a:pt x="524" y="1195"/>
                  <a:pt x="531" y="1216"/>
                  <a:pt x="549" y="1231"/>
                </a:cubicBezTo>
                <a:cubicBezTo>
                  <a:pt x="560" y="1241"/>
                  <a:pt x="575" y="1244"/>
                  <a:pt x="590" y="1241"/>
                </a:cubicBezTo>
                <a:cubicBezTo>
                  <a:pt x="649" y="1225"/>
                  <a:pt x="694" y="1167"/>
                  <a:pt x="727" y="1124"/>
                </a:cubicBezTo>
                <a:cubicBezTo>
                  <a:pt x="740" y="1107"/>
                  <a:pt x="740" y="1107"/>
                  <a:pt x="740" y="1107"/>
                </a:cubicBezTo>
                <a:cubicBezTo>
                  <a:pt x="763" y="1079"/>
                  <a:pt x="784" y="1050"/>
                  <a:pt x="806" y="1021"/>
                </a:cubicBezTo>
                <a:cubicBezTo>
                  <a:pt x="790" y="1064"/>
                  <a:pt x="778" y="1106"/>
                  <a:pt x="778" y="1142"/>
                </a:cubicBezTo>
                <a:cubicBezTo>
                  <a:pt x="778" y="1166"/>
                  <a:pt x="783" y="1187"/>
                  <a:pt x="796" y="1204"/>
                </a:cubicBezTo>
                <a:cubicBezTo>
                  <a:pt x="807" y="1217"/>
                  <a:pt x="824" y="1223"/>
                  <a:pt x="840" y="1220"/>
                </a:cubicBezTo>
                <a:cubicBezTo>
                  <a:pt x="883" y="1212"/>
                  <a:pt x="917" y="1176"/>
                  <a:pt x="944" y="1141"/>
                </a:cubicBezTo>
                <a:cubicBezTo>
                  <a:pt x="944" y="1156"/>
                  <a:pt x="947" y="1169"/>
                  <a:pt x="952" y="1181"/>
                </a:cubicBezTo>
                <a:cubicBezTo>
                  <a:pt x="959" y="1199"/>
                  <a:pt x="977" y="1210"/>
                  <a:pt x="997" y="1208"/>
                </a:cubicBezTo>
                <a:cubicBezTo>
                  <a:pt x="1015" y="1207"/>
                  <a:pt x="1032" y="1200"/>
                  <a:pt x="1046" y="1190"/>
                </a:cubicBezTo>
                <a:cubicBezTo>
                  <a:pt x="1051" y="1191"/>
                  <a:pt x="1056" y="1191"/>
                  <a:pt x="1062" y="1191"/>
                </a:cubicBezTo>
                <a:cubicBezTo>
                  <a:pt x="1075" y="1190"/>
                  <a:pt x="1088" y="1186"/>
                  <a:pt x="1100" y="1180"/>
                </a:cubicBezTo>
                <a:cubicBezTo>
                  <a:pt x="1103" y="1199"/>
                  <a:pt x="1112" y="1215"/>
                  <a:pt x="1129" y="1226"/>
                </a:cubicBezTo>
                <a:cubicBezTo>
                  <a:pt x="1146" y="1237"/>
                  <a:pt x="1163" y="1238"/>
                  <a:pt x="1180" y="1233"/>
                </a:cubicBezTo>
                <a:cubicBezTo>
                  <a:pt x="1182" y="1239"/>
                  <a:pt x="1185" y="1244"/>
                  <a:pt x="1190" y="1248"/>
                </a:cubicBezTo>
                <a:cubicBezTo>
                  <a:pt x="1200" y="1258"/>
                  <a:pt x="1214" y="1262"/>
                  <a:pt x="1228" y="1260"/>
                </a:cubicBezTo>
                <a:cubicBezTo>
                  <a:pt x="1275" y="1253"/>
                  <a:pt x="1308" y="1210"/>
                  <a:pt x="1331" y="1179"/>
                </a:cubicBezTo>
                <a:cubicBezTo>
                  <a:pt x="1331" y="1179"/>
                  <a:pt x="1332" y="1179"/>
                  <a:pt x="1332" y="1179"/>
                </a:cubicBezTo>
                <a:cubicBezTo>
                  <a:pt x="1333" y="1181"/>
                  <a:pt x="1334" y="1183"/>
                  <a:pt x="1335" y="1185"/>
                </a:cubicBezTo>
                <a:cubicBezTo>
                  <a:pt x="1339" y="1190"/>
                  <a:pt x="1343" y="1194"/>
                  <a:pt x="1349" y="1198"/>
                </a:cubicBezTo>
                <a:cubicBezTo>
                  <a:pt x="1343" y="1218"/>
                  <a:pt x="1339" y="1238"/>
                  <a:pt x="1339" y="1258"/>
                </a:cubicBezTo>
                <a:cubicBezTo>
                  <a:pt x="1339" y="1259"/>
                  <a:pt x="1339" y="1260"/>
                  <a:pt x="1339" y="1262"/>
                </a:cubicBezTo>
                <a:cubicBezTo>
                  <a:pt x="1340" y="1284"/>
                  <a:pt x="1357" y="1303"/>
                  <a:pt x="1379" y="1305"/>
                </a:cubicBezTo>
                <a:cubicBezTo>
                  <a:pt x="1426" y="1311"/>
                  <a:pt x="1465" y="1273"/>
                  <a:pt x="1506" y="1222"/>
                </a:cubicBezTo>
                <a:cubicBezTo>
                  <a:pt x="1508" y="1232"/>
                  <a:pt x="1513" y="1240"/>
                  <a:pt x="1521" y="1247"/>
                </a:cubicBezTo>
                <a:cubicBezTo>
                  <a:pt x="1532" y="1256"/>
                  <a:pt x="1547" y="1259"/>
                  <a:pt x="1561" y="1256"/>
                </a:cubicBezTo>
                <a:cubicBezTo>
                  <a:pt x="1597" y="1246"/>
                  <a:pt x="1622" y="1213"/>
                  <a:pt x="1639" y="1189"/>
                </a:cubicBezTo>
                <a:cubicBezTo>
                  <a:pt x="1648" y="1177"/>
                  <a:pt x="1648" y="1177"/>
                  <a:pt x="1648" y="1177"/>
                </a:cubicBezTo>
                <a:cubicBezTo>
                  <a:pt x="1673" y="1147"/>
                  <a:pt x="1698" y="1117"/>
                  <a:pt x="1722" y="1088"/>
                </a:cubicBezTo>
                <a:cubicBezTo>
                  <a:pt x="1722" y="1089"/>
                  <a:pt x="1721" y="1091"/>
                  <a:pt x="1721" y="1092"/>
                </a:cubicBezTo>
                <a:cubicBezTo>
                  <a:pt x="1707" y="1126"/>
                  <a:pt x="1690" y="1166"/>
                  <a:pt x="1690" y="1203"/>
                </a:cubicBezTo>
                <a:cubicBezTo>
                  <a:pt x="1690" y="1217"/>
                  <a:pt x="1692" y="1230"/>
                  <a:pt x="1698" y="1243"/>
                </a:cubicBezTo>
                <a:cubicBezTo>
                  <a:pt x="1703" y="1255"/>
                  <a:pt x="1713" y="1264"/>
                  <a:pt x="1726" y="1268"/>
                </a:cubicBezTo>
                <a:cubicBezTo>
                  <a:pt x="1738" y="1272"/>
                  <a:pt x="1752" y="1270"/>
                  <a:pt x="1763" y="1263"/>
                </a:cubicBezTo>
                <a:cubicBezTo>
                  <a:pt x="1784" y="1249"/>
                  <a:pt x="1803" y="1231"/>
                  <a:pt x="1821" y="1211"/>
                </a:cubicBezTo>
                <a:cubicBezTo>
                  <a:pt x="1823" y="1212"/>
                  <a:pt x="1826" y="1212"/>
                  <a:pt x="1829" y="1213"/>
                </a:cubicBezTo>
                <a:cubicBezTo>
                  <a:pt x="1862" y="1216"/>
                  <a:pt x="1889" y="1196"/>
                  <a:pt x="1912" y="1176"/>
                </a:cubicBezTo>
                <a:cubicBezTo>
                  <a:pt x="1913" y="1183"/>
                  <a:pt x="1916" y="1190"/>
                  <a:pt x="1921" y="1196"/>
                </a:cubicBezTo>
                <a:cubicBezTo>
                  <a:pt x="1933" y="1210"/>
                  <a:pt x="1952" y="1216"/>
                  <a:pt x="1969" y="1210"/>
                </a:cubicBezTo>
                <a:cubicBezTo>
                  <a:pt x="1992" y="1203"/>
                  <a:pt x="2012" y="1188"/>
                  <a:pt x="2029" y="1172"/>
                </a:cubicBezTo>
                <a:cubicBezTo>
                  <a:pt x="2038" y="1184"/>
                  <a:pt x="2052" y="1191"/>
                  <a:pt x="2067" y="1190"/>
                </a:cubicBezTo>
                <a:cubicBezTo>
                  <a:pt x="2072" y="1190"/>
                  <a:pt x="2078" y="1189"/>
                  <a:pt x="2083" y="1188"/>
                </a:cubicBezTo>
                <a:cubicBezTo>
                  <a:pt x="2080" y="1196"/>
                  <a:pt x="2078" y="1204"/>
                  <a:pt x="2077" y="1212"/>
                </a:cubicBezTo>
                <a:cubicBezTo>
                  <a:pt x="2077" y="1214"/>
                  <a:pt x="2077" y="1215"/>
                  <a:pt x="2077" y="1216"/>
                </a:cubicBezTo>
                <a:cubicBezTo>
                  <a:pt x="2077" y="1231"/>
                  <a:pt x="2084" y="1245"/>
                  <a:pt x="2096" y="1253"/>
                </a:cubicBezTo>
                <a:cubicBezTo>
                  <a:pt x="2110" y="1263"/>
                  <a:pt x="2127" y="1264"/>
                  <a:pt x="2142" y="1257"/>
                </a:cubicBezTo>
                <a:cubicBezTo>
                  <a:pt x="2157" y="1249"/>
                  <a:pt x="2171" y="1240"/>
                  <a:pt x="2183" y="1229"/>
                </a:cubicBezTo>
                <a:cubicBezTo>
                  <a:pt x="2181" y="1233"/>
                  <a:pt x="2180" y="1237"/>
                  <a:pt x="2179" y="1241"/>
                </a:cubicBezTo>
                <a:cubicBezTo>
                  <a:pt x="2178" y="1245"/>
                  <a:pt x="2177" y="1249"/>
                  <a:pt x="2177" y="1253"/>
                </a:cubicBezTo>
                <a:cubicBezTo>
                  <a:pt x="2177" y="1264"/>
                  <a:pt x="2182" y="1276"/>
                  <a:pt x="2190" y="1284"/>
                </a:cubicBezTo>
                <a:cubicBezTo>
                  <a:pt x="2201" y="1296"/>
                  <a:pt x="2218" y="1300"/>
                  <a:pt x="2233" y="1296"/>
                </a:cubicBezTo>
                <a:cubicBezTo>
                  <a:pt x="2235" y="1296"/>
                  <a:pt x="2237" y="1295"/>
                  <a:pt x="2239" y="1295"/>
                </a:cubicBezTo>
                <a:cubicBezTo>
                  <a:pt x="2239" y="1297"/>
                  <a:pt x="2240" y="1300"/>
                  <a:pt x="2242" y="1303"/>
                </a:cubicBezTo>
                <a:cubicBezTo>
                  <a:pt x="2250" y="1317"/>
                  <a:pt x="2264" y="1325"/>
                  <a:pt x="2280" y="1326"/>
                </a:cubicBezTo>
                <a:cubicBezTo>
                  <a:pt x="2319" y="1326"/>
                  <a:pt x="2357" y="1304"/>
                  <a:pt x="2397" y="1269"/>
                </a:cubicBezTo>
                <a:cubicBezTo>
                  <a:pt x="2397" y="1281"/>
                  <a:pt x="2402" y="1292"/>
                  <a:pt x="2411" y="1301"/>
                </a:cubicBezTo>
                <a:cubicBezTo>
                  <a:pt x="2428" y="1316"/>
                  <a:pt x="2454" y="1316"/>
                  <a:pt x="2471" y="1301"/>
                </a:cubicBezTo>
                <a:cubicBezTo>
                  <a:pt x="2472" y="1301"/>
                  <a:pt x="2473" y="1300"/>
                  <a:pt x="2473" y="1300"/>
                </a:cubicBezTo>
                <a:cubicBezTo>
                  <a:pt x="2473" y="1311"/>
                  <a:pt x="2477" y="1322"/>
                  <a:pt x="2485" y="1330"/>
                </a:cubicBezTo>
                <a:cubicBezTo>
                  <a:pt x="2502" y="1348"/>
                  <a:pt x="2530" y="1349"/>
                  <a:pt x="2548" y="1333"/>
                </a:cubicBezTo>
                <a:cubicBezTo>
                  <a:pt x="2570" y="1313"/>
                  <a:pt x="2570" y="1313"/>
                  <a:pt x="2570" y="1313"/>
                </a:cubicBezTo>
                <a:cubicBezTo>
                  <a:pt x="2595" y="1290"/>
                  <a:pt x="2628" y="1260"/>
                  <a:pt x="2660" y="1239"/>
                </a:cubicBezTo>
                <a:cubicBezTo>
                  <a:pt x="2675" y="1254"/>
                  <a:pt x="2698" y="1258"/>
                  <a:pt x="2716" y="1247"/>
                </a:cubicBezTo>
                <a:cubicBezTo>
                  <a:pt x="2744" y="1230"/>
                  <a:pt x="2762" y="1203"/>
                  <a:pt x="2763" y="1174"/>
                </a:cubicBezTo>
                <a:cubicBezTo>
                  <a:pt x="2763" y="1174"/>
                  <a:pt x="2763" y="1173"/>
                  <a:pt x="2763" y="1172"/>
                </a:cubicBezTo>
                <a:cubicBezTo>
                  <a:pt x="2763" y="1160"/>
                  <a:pt x="2759" y="1149"/>
                  <a:pt x="2751" y="1140"/>
                </a:cubicBezTo>
                <a:cubicBezTo>
                  <a:pt x="2743" y="1132"/>
                  <a:pt x="2732" y="1127"/>
                  <a:pt x="2721" y="1127"/>
                </a:cubicBezTo>
                <a:cubicBezTo>
                  <a:pt x="2741" y="1097"/>
                  <a:pt x="2759" y="1065"/>
                  <a:pt x="2766" y="1032"/>
                </a:cubicBezTo>
                <a:cubicBezTo>
                  <a:pt x="2766" y="1029"/>
                  <a:pt x="2767" y="1025"/>
                  <a:pt x="2767" y="1022"/>
                </a:cubicBezTo>
                <a:cubicBezTo>
                  <a:pt x="2767" y="1011"/>
                  <a:pt x="2763" y="1001"/>
                  <a:pt x="2755" y="992"/>
                </a:cubicBezTo>
                <a:cubicBezTo>
                  <a:pt x="2747" y="984"/>
                  <a:pt x="2737" y="979"/>
                  <a:pt x="2725" y="978"/>
                </a:cubicBezTo>
                <a:cubicBezTo>
                  <a:pt x="2729" y="967"/>
                  <a:pt x="2731" y="956"/>
                  <a:pt x="2731" y="945"/>
                </a:cubicBezTo>
                <a:cubicBezTo>
                  <a:pt x="2731" y="944"/>
                  <a:pt x="2731" y="942"/>
                  <a:pt x="2731" y="940"/>
                </a:cubicBezTo>
                <a:cubicBezTo>
                  <a:pt x="2731" y="928"/>
                  <a:pt x="2725" y="917"/>
                  <a:pt x="2716" y="909"/>
                </a:cubicBezTo>
                <a:cubicBezTo>
                  <a:pt x="2716" y="909"/>
                  <a:pt x="2716" y="909"/>
                  <a:pt x="2715" y="909"/>
                </a:cubicBezTo>
                <a:cubicBezTo>
                  <a:pt x="2737" y="885"/>
                  <a:pt x="2758" y="862"/>
                  <a:pt x="2777" y="837"/>
                </a:cubicBezTo>
                <a:cubicBezTo>
                  <a:pt x="2784" y="829"/>
                  <a:pt x="2787" y="819"/>
                  <a:pt x="2787" y="809"/>
                </a:cubicBezTo>
                <a:cubicBezTo>
                  <a:pt x="2787" y="797"/>
                  <a:pt x="2783" y="785"/>
                  <a:pt x="2774" y="777"/>
                </a:cubicBezTo>
                <a:cubicBezTo>
                  <a:pt x="2757" y="760"/>
                  <a:pt x="2731" y="760"/>
                  <a:pt x="2713" y="775"/>
                </a:cubicBezTo>
                <a:cubicBezTo>
                  <a:pt x="2663" y="818"/>
                  <a:pt x="2609" y="858"/>
                  <a:pt x="2556" y="896"/>
                </a:cubicBezTo>
                <a:cubicBezTo>
                  <a:pt x="2552" y="899"/>
                  <a:pt x="2548" y="902"/>
                  <a:pt x="2544" y="905"/>
                </a:cubicBezTo>
                <a:cubicBezTo>
                  <a:pt x="2595" y="839"/>
                  <a:pt x="2648" y="771"/>
                  <a:pt x="2709" y="715"/>
                </a:cubicBezTo>
                <a:cubicBezTo>
                  <a:pt x="2722" y="704"/>
                  <a:pt x="2735" y="693"/>
                  <a:pt x="2748" y="682"/>
                </a:cubicBezTo>
                <a:cubicBezTo>
                  <a:pt x="2759" y="673"/>
                  <a:pt x="2764" y="660"/>
                  <a:pt x="2764" y="647"/>
                </a:cubicBezTo>
                <a:cubicBezTo>
                  <a:pt x="2764" y="637"/>
                  <a:pt x="2761" y="627"/>
                  <a:pt x="2754" y="619"/>
                </a:cubicBezTo>
                <a:cubicBezTo>
                  <a:pt x="2738" y="600"/>
                  <a:pt x="2711" y="597"/>
                  <a:pt x="2691" y="612"/>
                </a:cubicBezTo>
                <a:cubicBezTo>
                  <a:pt x="2691" y="612"/>
                  <a:pt x="2690" y="613"/>
                  <a:pt x="2690" y="613"/>
                </a:cubicBezTo>
                <a:cubicBezTo>
                  <a:pt x="2690" y="613"/>
                  <a:pt x="2690" y="613"/>
                  <a:pt x="2690" y="613"/>
                </a:cubicBezTo>
                <a:cubicBezTo>
                  <a:pt x="2690" y="614"/>
                  <a:pt x="2689" y="614"/>
                  <a:pt x="2689" y="614"/>
                </a:cubicBezTo>
                <a:cubicBezTo>
                  <a:pt x="2684" y="618"/>
                  <a:pt x="2678" y="623"/>
                  <a:pt x="2673" y="627"/>
                </a:cubicBezTo>
                <a:cubicBezTo>
                  <a:pt x="2677" y="621"/>
                  <a:pt x="2679" y="614"/>
                  <a:pt x="2679" y="606"/>
                </a:cubicBezTo>
                <a:cubicBezTo>
                  <a:pt x="2679" y="598"/>
                  <a:pt x="2676" y="589"/>
                  <a:pt x="2671" y="582"/>
                </a:cubicBezTo>
                <a:cubicBezTo>
                  <a:pt x="2662" y="568"/>
                  <a:pt x="2647" y="561"/>
                  <a:pt x="2631" y="562"/>
                </a:cubicBezTo>
                <a:cubicBezTo>
                  <a:pt x="2645" y="551"/>
                  <a:pt x="2660" y="542"/>
                  <a:pt x="2674" y="533"/>
                </a:cubicBezTo>
                <a:cubicBezTo>
                  <a:pt x="2688" y="524"/>
                  <a:pt x="2696" y="509"/>
                  <a:pt x="2696" y="494"/>
                </a:cubicBezTo>
                <a:cubicBezTo>
                  <a:pt x="2696" y="486"/>
                  <a:pt x="2694" y="478"/>
                  <a:pt x="2689" y="471"/>
                </a:cubicBezTo>
                <a:cubicBezTo>
                  <a:pt x="2676" y="450"/>
                  <a:pt x="2649" y="443"/>
                  <a:pt x="2628" y="456"/>
                </a:cubicBezTo>
                <a:cubicBezTo>
                  <a:pt x="2628" y="456"/>
                  <a:pt x="2627" y="456"/>
                  <a:pt x="2627" y="456"/>
                </a:cubicBezTo>
                <a:cubicBezTo>
                  <a:pt x="2627" y="456"/>
                  <a:pt x="2627" y="456"/>
                  <a:pt x="2627" y="456"/>
                </a:cubicBezTo>
                <a:cubicBezTo>
                  <a:pt x="2627" y="456"/>
                  <a:pt x="2627" y="456"/>
                  <a:pt x="2627" y="456"/>
                </a:cubicBezTo>
                <a:cubicBezTo>
                  <a:pt x="2624" y="458"/>
                  <a:pt x="2620" y="460"/>
                  <a:pt x="2617" y="462"/>
                </a:cubicBezTo>
                <a:cubicBezTo>
                  <a:pt x="2625" y="456"/>
                  <a:pt x="2632" y="450"/>
                  <a:pt x="2640" y="443"/>
                </a:cubicBezTo>
                <a:cubicBezTo>
                  <a:pt x="2650" y="435"/>
                  <a:pt x="2656" y="422"/>
                  <a:pt x="2656" y="409"/>
                </a:cubicBezTo>
                <a:cubicBezTo>
                  <a:pt x="2656" y="400"/>
                  <a:pt x="2654" y="392"/>
                  <a:pt x="2649" y="384"/>
                </a:cubicBezTo>
                <a:cubicBezTo>
                  <a:pt x="2644" y="376"/>
                  <a:pt x="2636" y="371"/>
                  <a:pt x="2628" y="367"/>
                </a:cubicBezTo>
                <a:cubicBezTo>
                  <a:pt x="2633" y="364"/>
                  <a:pt x="2638" y="360"/>
                  <a:pt x="2643" y="357"/>
                </a:cubicBezTo>
                <a:cubicBezTo>
                  <a:pt x="2643" y="357"/>
                  <a:pt x="2642" y="357"/>
                  <a:pt x="2642" y="358"/>
                </a:cubicBezTo>
                <a:cubicBezTo>
                  <a:pt x="2643" y="357"/>
                  <a:pt x="2644" y="357"/>
                  <a:pt x="2644" y="356"/>
                </a:cubicBezTo>
                <a:cubicBezTo>
                  <a:pt x="2657" y="348"/>
                  <a:pt x="2663" y="334"/>
                  <a:pt x="2663" y="320"/>
                </a:cubicBezTo>
                <a:cubicBezTo>
                  <a:pt x="2663" y="311"/>
                  <a:pt x="2661" y="302"/>
                  <a:pt x="2656" y="294"/>
                </a:cubicBezTo>
                <a:cubicBezTo>
                  <a:pt x="2642" y="274"/>
                  <a:pt x="2614" y="269"/>
                  <a:pt x="2594" y="282"/>
                </a:cubicBezTo>
                <a:cubicBezTo>
                  <a:pt x="2593" y="282"/>
                  <a:pt x="2593" y="283"/>
                  <a:pt x="2592" y="283"/>
                </a:cubicBezTo>
                <a:cubicBezTo>
                  <a:pt x="2572" y="298"/>
                  <a:pt x="2547" y="309"/>
                  <a:pt x="2521" y="321"/>
                </a:cubicBezTo>
                <a:cubicBezTo>
                  <a:pt x="2516" y="323"/>
                  <a:pt x="2512" y="325"/>
                  <a:pt x="2508" y="327"/>
                </a:cubicBezTo>
                <a:cubicBezTo>
                  <a:pt x="2524" y="315"/>
                  <a:pt x="2540" y="302"/>
                  <a:pt x="2553" y="287"/>
                </a:cubicBezTo>
                <a:cubicBezTo>
                  <a:pt x="2561" y="278"/>
                  <a:pt x="2566" y="267"/>
                  <a:pt x="2566" y="256"/>
                </a:cubicBezTo>
                <a:cubicBezTo>
                  <a:pt x="2566" y="249"/>
                  <a:pt x="2564" y="241"/>
                  <a:pt x="2560" y="234"/>
                </a:cubicBezTo>
                <a:cubicBezTo>
                  <a:pt x="2550" y="217"/>
                  <a:pt x="2531" y="208"/>
                  <a:pt x="2512" y="212"/>
                </a:cubicBezTo>
                <a:cubicBezTo>
                  <a:pt x="2484" y="218"/>
                  <a:pt x="2457" y="232"/>
                  <a:pt x="2431" y="249"/>
                </a:cubicBezTo>
                <a:cubicBezTo>
                  <a:pt x="2436" y="242"/>
                  <a:pt x="2438" y="234"/>
                  <a:pt x="2438" y="226"/>
                </a:cubicBezTo>
                <a:cubicBezTo>
                  <a:pt x="2438" y="218"/>
                  <a:pt x="2436" y="210"/>
                  <a:pt x="2432" y="203"/>
                </a:cubicBezTo>
                <a:cubicBezTo>
                  <a:pt x="2421" y="184"/>
                  <a:pt x="2399" y="176"/>
                  <a:pt x="2378" y="183"/>
                </a:cubicBezTo>
                <a:cubicBezTo>
                  <a:pt x="2301" y="211"/>
                  <a:pt x="2231" y="266"/>
                  <a:pt x="2175" y="310"/>
                </a:cubicBezTo>
                <a:cubicBezTo>
                  <a:pt x="2086" y="380"/>
                  <a:pt x="2003" y="462"/>
                  <a:pt x="1913" y="568"/>
                </a:cubicBezTo>
                <a:cubicBezTo>
                  <a:pt x="1982" y="478"/>
                  <a:pt x="2056" y="390"/>
                  <a:pt x="2141" y="311"/>
                </a:cubicBezTo>
                <a:cubicBezTo>
                  <a:pt x="2148" y="305"/>
                  <a:pt x="2159" y="296"/>
                  <a:pt x="2172" y="286"/>
                </a:cubicBezTo>
                <a:cubicBezTo>
                  <a:pt x="2213" y="255"/>
                  <a:pt x="2259" y="219"/>
                  <a:pt x="2270" y="177"/>
                </a:cubicBezTo>
                <a:cubicBezTo>
                  <a:pt x="2271" y="174"/>
                  <a:pt x="2271" y="170"/>
                  <a:pt x="2271" y="166"/>
                </a:cubicBezTo>
                <a:cubicBezTo>
                  <a:pt x="2271" y="154"/>
                  <a:pt x="2266" y="142"/>
                  <a:pt x="2257" y="133"/>
                </a:cubicBezTo>
                <a:cubicBezTo>
                  <a:pt x="2246" y="122"/>
                  <a:pt x="2228" y="118"/>
                  <a:pt x="2213" y="123"/>
                </a:cubicBezTo>
                <a:cubicBezTo>
                  <a:pt x="2201" y="127"/>
                  <a:pt x="2189" y="132"/>
                  <a:pt x="2177" y="138"/>
                </a:cubicBezTo>
                <a:cubicBezTo>
                  <a:pt x="2175" y="136"/>
                  <a:pt x="2173" y="135"/>
                  <a:pt x="2170" y="135"/>
                </a:cubicBezTo>
                <a:cubicBezTo>
                  <a:pt x="2126" y="119"/>
                  <a:pt x="2074" y="143"/>
                  <a:pt x="2019" y="176"/>
                </a:cubicBezTo>
                <a:cubicBezTo>
                  <a:pt x="2025" y="160"/>
                  <a:pt x="2029" y="145"/>
                  <a:pt x="2029" y="130"/>
                </a:cubicBezTo>
                <a:cubicBezTo>
                  <a:pt x="2029" y="126"/>
                  <a:pt x="2028" y="122"/>
                  <a:pt x="2028" y="119"/>
                </a:cubicBezTo>
                <a:cubicBezTo>
                  <a:pt x="2025" y="98"/>
                  <a:pt x="2009" y="82"/>
                  <a:pt x="1988" y="80"/>
                </a:cubicBezTo>
                <a:cubicBezTo>
                  <a:pt x="1970" y="78"/>
                  <a:pt x="1952" y="81"/>
                  <a:pt x="1934" y="86"/>
                </a:cubicBezTo>
                <a:cubicBezTo>
                  <a:pt x="1934" y="86"/>
                  <a:pt x="1934" y="86"/>
                  <a:pt x="1934" y="86"/>
                </a:cubicBezTo>
                <a:cubicBezTo>
                  <a:pt x="1918" y="69"/>
                  <a:pt x="1890" y="68"/>
                  <a:pt x="1872" y="84"/>
                </a:cubicBezTo>
                <a:cubicBezTo>
                  <a:pt x="1866" y="88"/>
                  <a:pt x="1861" y="94"/>
                  <a:pt x="1856" y="99"/>
                </a:cubicBezTo>
                <a:cubicBezTo>
                  <a:pt x="1845" y="108"/>
                  <a:pt x="1833" y="117"/>
                  <a:pt x="1821" y="126"/>
                </a:cubicBezTo>
                <a:cubicBezTo>
                  <a:pt x="1823" y="121"/>
                  <a:pt x="1824" y="115"/>
                  <a:pt x="1825" y="109"/>
                </a:cubicBezTo>
                <a:cubicBezTo>
                  <a:pt x="1825" y="107"/>
                  <a:pt x="1825" y="105"/>
                  <a:pt x="1825" y="102"/>
                </a:cubicBezTo>
                <a:cubicBezTo>
                  <a:pt x="1825" y="90"/>
                  <a:pt x="1821" y="79"/>
                  <a:pt x="1812" y="70"/>
                </a:cubicBezTo>
                <a:cubicBezTo>
                  <a:pt x="1802" y="60"/>
                  <a:pt x="1787" y="56"/>
                  <a:pt x="1773" y="58"/>
                </a:cubicBezTo>
                <a:cubicBezTo>
                  <a:pt x="1714" y="68"/>
                  <a:pt x="1657" y="106"/>
                  <a:pt x="1611" y="136"/>
                </a:cubicBezTo>
                <a:cubicBezTo>
                  <a:pt x="1611" y="136"/>
                  <a:pt x="1610" y="137"/>
                  <a:pt x="1610" y="137"/>
                </a:cubicBezTo>
                <a:cubicBezTo>
                  <a:pt x="1610" y="135"/>
                  <a:pt x="1610" y="134"/>
                  <a:pt x="1610" y="132"/>
                </a:cubicBezTo>
                <a:cubicBezTo>
                  <a:pt x="1610" y="124"/>
                  <a:pt x="1608" y="116"/>
                  <a:pt x="1603" y="109"/>
                </a:cubicBezTo>
                <a:cubicBezTo>
                  <a:pt x="1593" y="91"/>
                  <a:pt x="1571" y="83"/>
                  <a:pt x="1551" y="89"/>
                </a:cubicBezTo>
                <a:cubicBezTo>
                  <a:pt x="1495" y="108"/>
                  <a:pt x="1446" y="151"/>
                  <a:pt x="1403" y="190"/>
                </a:cubicBezTo>
                <a:cubicBezTo>
                  <a:pt x="1405" y="183"/>
                  <a:pt x="1407" y="176"/>
                  <a:pt x="1408" y="169"/>
                </a:cubicBezTo>
                <a:cubicBezTo>
                  <a:pt x="1408" y="167"/>
                  <a:pt x="1408" y="165"/>
                  <a:pt x="1408" y="163"/>
                </a:cubicBezTo>
                <a:cubicBezTo>
                  <a:pt x="1408" y="162"/>
                  <a:pt x="1408" y="160"/>
                  <a:pt x="1408" y="159"/>
                </a:cubicBezTo>
                <a:cubicBezTo>
                  <a:pt x="1429" y="143"/>
                  <a:pt x="1450" y="127"/>
                  <a:pt x="1470" y="110"/>
                </a:cubicBezTo>
                <a:cubicBezTo>
                  <a:pt x="1481" y="101"/>
                  <a:pt x="1486" y="88"/>
                  <a:pt x="1486" y="76"/>
                </a:cubicBezTo>
                <a:cubicBezTo>
                  <a:pt x="1486" y="69"/>
                  <a:pt x="1485" y="62"/>
                  <a:pt x="1482" y="56"/>
                </a:cubicBezTo>
                <a:cubicBezTo>
                  <a:pt x="1472" y="37"/>
                  <a:pt x="1452" y="27"/>
                  <a:pt x="1431" y="32"/>
                </a:cubicBezTo>
                <a:cubicBezTo>
                  <a:pt x="1397" y="39"/>
                  <a:pt x="1365" y="56"/>
                  <a:pt x="1334" y="77"/>
                </a:cubicBezTo>
                <a:cubicBezTo>
                  <a:pt x="1321" y="43"/>
                  <a:pt x="1293" y="22"/>
                  <a:pt x="1254" y="17"/>
                </a:cubicBezTo>
                <a:cubicBezTo>
                  <a:pt x="1228" y="13"/>
                  <a:pt x="1202" y="17"/>
                  <a:pt x="1180" y="21"/>
                </a:cubicBezTo>
                <a:cubicBezTo>
                  <a:pt x="1084" y="39"/>
                  <a:pt x="1001" y="92"/>
                  <a:pt x="927" y="156"/>
                </a:cubicBezTo>
                <a:cubicBezTo>
                  <a:pt x="926" y="153"/>
                  <a:pt x="924" y="151"/>
                  <a:pt x="922" y="148"/>
                </a:cubicBezTo>
                <a:cubicBezTo>
                  <a:pt x="911" y="134"/>
                  <a:pt x="892" y="128"/>
                  <a:pt x="874" y="133"/>
                </a:cubicBezTo>
                <a:cubicBezTo>
                  <a:pt x="800" y="155"/>
                  <a:pt x="699" y="288"/>
                  <a:pt x="540" y="502"/>
                </a:cubicBezTo>
                <a:cubicBezTo>
                  <a:pt x="538" y="506"/>
                  <a:pt x="535" y="509"/>
                  <a:pt x="533" y="512"/>
                </a:cubicBezTo>
                <a:cubicBezTo>
                  <a:pt x="510" y="542"/>
                  <a:pt x="487" y="573"/>
                  <a:pt x="466" y="603"/>
                </a:cubicBezTo>
                <a:cubicBezTo>
                  <a:pt x="430" y="651"/>
                  <a:pt x="394" y="696"/>
                  <a:pt x="363" y="734"/>
                </a:cubicBezTo>
                <a:cubicBezTo>
                  <a:pt x="342" y="758"/>
                  <a:pt x="325" y="777"/>
                  <a:pt x="311" y="791"/>
                </a:cubicBezTo>
                <a:cubicBezTo>
                  <a:pt x="353" y="736"/>
                  <a:pt x="406" y="656"/>
                  <a:pt x="474" y="545"/>
                </a:cubicBezTo>
                <a:cubicBezTo>
                  <a:pt x="490" y="519"/>
                  <a:pt x="505" y="495"/>
                  <a:pt x="509" y="489"/>
                </a:cubicBezTo>
                <a:cubicBezTo>
                  <a:pt x="576" y="398"/>
                  <a:pt x="634" y="324"/>
                  <a:pt x="705" y="260"/>
                </a:cubicBezTo>
                <a:cubicBezTo>
                  <a:pt x="717" y="249"/>
                  <a:pt x="717" y="249"/>
                  <a:pt x="717" y="249"/>
                </a:cubicBezTo>
                <a:cubicBezTo>
                  <a:pt x="739" y="231"/>
                  <a:pt x="763" y="210"/>
                  <a:pt x="778" y="182"/>
                </a:cubicBezTo>
                <a:cubicBezTo>
                  <a:pt x="782" y="175"/>
                  <a:pt x="784" y="167"/>
                  <a:pt x="784" y="160"/>
                </a:cubicBezTo>
                <a:cubicBezTo>
                  <a:pt x="784" y="148"/>
                  <a:pt x="779" y="136"/>
                  <a:pt x="770" y="127"/>
                </a:cubicBezTo>
                <a:cubicBezTo>
                  <a:pt x="755" y="113"/>
                  <a:pt x="732" y="111"/>
                  <a:pt x="715" y="122"/>
                </a:cubicBezTo>
                <a:cubicBezTo>
                  <a:pt x="605" y="192"/>
                  <a:pt x="514" y="303"/>
                  <a:pt x="433" y="402"/>
                </a:cubicBezTo>
                <a:cubicBezTo>
                  <a:pt x="420" y="418"/>
                  <a:pt x="420" y="418"/>
                  <a:pt x="420" y="418"/>
                </a:cubicBezTo>
                <a:cubicBezTo>
                  <a:pt x="376" y="472"/>
                  <a:pt x="332" y="529"/>
                  <a:pt x="293" y="590"/>
                </a:cubicBezTo>
                <a:cubicBezTo>
                  <a:pt x="327" y="536"/>
                  <a:pt x="367" y="484"/>
                  <a:pt x="404" y="437"/>
                </a:cubicBezTo>
                <a:cubicBezTo>
                  <a:pt x="433" y="400"/>
                  <a:pt x="459" y="360"/>
                  <a:pt x="484" y="321"/>
                </a:cubicBezTo>
                <a:cubicBezTo>
                  <a:pt x="515" y="272"/>
                  <a:pt x="545" y="226"/>
                  <a:pt x="580" y="187"/>
                </a:cubicBezTo>
                <a:cubicBezTo>
                  <a:pt x="592" y="177"/>
                  <a:pt x="603" y="166"/>
                  <a:pt x="615" y="155"/>
                </a:cubicBezTo>
                <a:cubicBezTo>
                  <a:pt x="625" y="150"/>
                  <a:pt x="640" y="146"/>
                  <a:pt x="651" y="143"/>
                </a:cubicBezTo>
                <a:cubicBezTo>
                  <a:pt x="687" y="134"/>
                  <a:pt x="732" y="122"/>
                  <a:pt x="753" y="82"/>
                </a:cubicBezTo>
                <a:cubicBezTo>
                  <a:pt x="756" y="76"/>
                  <a:pt x="758" y="69"/>
                  <a:pt x="758" y="62"/>
                </a:cubicBezTo>
                <a:cubicBezTo>
                  <a:pt x="758" y="56"/>
                  <a:pt x="757" y="50"/>
                  <a:pt x="754" y="44"/>
                </a:cubicBezTo>
                <a:cubicBezTo>
                  <a:pt x="749" y="32"/>
                  <a:pt x="739" y="23"/>
                  <a:pt x="726" y="19"/>
                </a:cubicBezTo>
                <a:cubicBezTo>
                  <a:pt x="669" y="0"/>
                  <a:pt x="594" y="50"/>
                  <a:pt x="573" y="70"/>
                </a:cubicBezTo>
                <a:close/>
                <a:moveTo>
                  <a:pt x="1117" y="136"/>
                </a:moveTo>
                <a:cubicBezTo>
                  <a:pt x="1109" y="140"/>
                  <a:pt x="1102" y="144"/>
                  <a:pt x="1095" y="149"/>
                </a:cubicBezTo>
                <a:cubicBezTo>
                  <a:pt x="1094" y="149"/>
                  <a:pt x="1094" y="148"/>
                  <a:pt x="1093" y="148"/>
                </a:cubicBezTo>
                <a:cubicBezTo>
                  <a:pt x="1101" y="143"/>
                  <a:pt x="1109" y="139"/>
                  <a:pt x="1117" y="136"/>
                </a:cubicBezTo>
                <a:close/>
                <a:moveTo>
                  <a:pt x="1249" y="107"/>
                </a:moveTo>
                <a:cubicBezTo>
                  <a:pt x="1250" y="108"/>
                  <a:pt x="1250" y="108"/>
                  <a:pt x="1250" y="108"/>
                </a:cubicBezTo>
                <a:cubicBezTo>
                  <a:pt x="1250" y="108"/>
                  <a:pt x="1250" y="109"/>
                  <a:pt x="1250" y="110"/>
                </a:cubicBezTo>
                <a:cubicBezTo>
                  <a:pt x="1250" y="115"/>
                  <a:pt x="1249" y="125"/>
                  <a:pt x="1240" y="146"/>
                </a:cubicBezTo>
                <a:cubicBezTo>
                  <a:pt x="1239" y="137"/>
                  <a:pt x="1236" y="128"/>
                  <a:pt x="1230" y="120"/>
                </a:cubicBezTo>
                <a:cubicBezTo>
                  <a:pt x="1225" y="114"/>
                  <a:pt x="1218" y="110"/>
                  <a:pt x="1211" y="107"/>
                </a:cubicBezTo>
                <a:cubicBezTo>
                  <a:pt x="1237" y="104"/>
                  <a:pt x="1246" y="105"/>
                  <a:pt x="1249" y="107"/>
                </a:cubicBezTo>
                <a:close/>
                <a:moveTo>
                  <a:pt x="590" y="586"/>
                </a:moveTo>
                <a:cubicBezTo>
                  <a:pt x="580" y="605"/>
                  <a:pt x="569" y="624"/>
                  <a:pt x="559" y="643"/>
                </a:cubicBezTo>
                <a:cubicBezTo>
                  <a:pt x="543" y="673"/>
                  <a:pt x="543" y="673"/>
                  <a:pt x="543" y="673"/>
                </a:cubicBezTo>
                <a:cubicBezTo>
                  <a:pt x="527" y="702"/>
                  <a:pt x="509" y="735"/>
                  <a:pt x="494" y="771"/>
                </a:cubicBezTo>
                <a:cubicBezTo>
                  <a:pt x="473" y="803"/>
                  <a:pt x="452" y="836"/>
                  <a:pt x="432" y="869"/>
                </a:cubicBezTo>
                <a:cubicBezTo>
                  <a:pt x="409" y="905"/>
                  <a:pt x="385" y="942"/>
                  <a:pt x="361" y="979"/>
                </a:cubicBezTo>
                <a:cubicBezTo>
                  <a:pt x="395" y="888"/>
                  <a:pt x="440" y="801"/>
                  <a:pt x="496" y="717"/>
                </a:cubicBezTo>
                <a:cubicBezTo>
                  <a:pt x="510" y="695"/>
                  <a:pt x="526" y="674"/>
                  <a:pt x="541" y="652"/>
                </a:cubicBezTo>
                <a:cubicBezTo>
                  <a:pt x="557" y="631"/>
                  <a:pt x="573" y="609"/>
                  <a:pt x="590" y="586"/>
                </a:cubicBezTo>
                <a:close/>
                <a:moveTo>
                  <a:pt x="665" y="689"/>
                </a:moveTo>
                <a:cubicBezTo>
                  <a:pt x="675" y="674"/>
                  <a:pt x="684" y="659"/>
                  <a:pt x="694" y="645"/>
                </a:cubicBezTo>
                <a:cubicBezTo>
                  <a:pt x="667" y="690"/>
                  <a:pt x="642" y="734"/>
                  <a:pt x="620" y="775"/>
                </a:cubicBezTo>
                <a:cubicBezTo>
                  <a:pt x="615" y="779"/>
                  <a:pt x="611" y="783"/>
                  <a:pt x="606" y="787"/>
                </a:cubicBezTo>
                <a:cubicBezTo>
                  <a:pt x="625" y="755"/>
                  <a:pt x="645" y="722"/>
                  <a:pt x="665" y="689"/>
                </a:cubicBezTo>
                <a:close/>
                <a:moveTo>
                  <a:pt x="636" y="1095"/>
                </a:moveTo>
                <a:cubicBezTo>
                  <a:pt x="635" y="1096"/>
                  <a:pt x="634" y="1097"/>
                  <a:pt x="633" y="1098"/>
                </a:cubicBezTo>
                <a:cubicBezTo>
                  <a:pt x="633" y="1098"/>
                  <a:pt x="633" y="1097"/>
                  <a:pt x="633" y="1097"/>
                </a:cubicBezTo>
                <a:cubicBezTo>
                  <a:pt x="634" y="1096"/>
                  <a:pt x="635" y="1095"/>
                  <a:pt x="636" y="1095"/>
                </a:cubicBezTo>
                <a:close/>
                <a:moveTo>
                  <a:pt x="1275" y="453"/>
                </a:moveTo>
                <a:cubicBezTo>
                  <a:pt x="1244" y="495"/>
                  <a:pt x="1217" y="535"/>
                  <a:pt x="1196" y="569"/>
                </a:cubicBezTo>
                <a:cubicBezTo>
                  <a:pt x="1154" y="636"/>
                  <a:pt x="1115" y="711"/>
                  <a:pt x="1074" y="800"/>
                </a:cubicBezTo>
                <a:cubicBezTo>
                  <a:pt x="1066" y="811"/>
                  <a:pt x="1059" y="823"/>
                  <a:pt x="1051" y="834"/>
                </a:cubicBezTo>
                <a:cubicBezTo>
                  <a:pt x="1004" y="903"/>
                  <a:pt x="956" y="975"/>
                  <a:pt x="905" y="1042"/>
                </a:cubicBezTo>
                <a:cubicBezTo>
                  <a:pt x="891" y="1061"/>
                  <a:pt x="891" y="1061"/>
                  <a:pt x="891" y="1061"/>
                </a:cubicBezTo>
                <a:cubicBezTo>
                  <a:pt x="889" y="1064"/>
                  <a:pt x="886" y="1068"/>
                  <a:pt x="882" y="1073"/>
                </a:cubicBezTo>
                <a:cubicBezTo>
                  <a:pt x="893" y="1042"/>
                  <a:pt x="906" y="1011"/>
                  <a:pt x="916" y="988"/>
                </a:cubicBezTo>
                <a:cubicBezTo>
                  <a:pt x="926" y="964"/>
                  <a:pt x="926" y="964"/>
                  <a:pt x="926" y="964"/>
                </a:cubicBezTo>
                <a:cubicBezTo>
                  <a:pt x="974" y="842"/>
                  <a:pt x="1042" y="721"/>
                  <a:pt x="1129" y="605"/>
                </a:cubicBezTo>
                <a:cubicBezTo>
                  <a:pt x="1145" y="584"/>
                  <a:pt x="1162" y="563"/>
                  <a:pt x="1179" y="542"/>
                </a:cubicBezTo>
                <a:cubicBezTo>
                  <a:pt x="1210" y="511"/>
                  <a:pt x="1242" y="482"/>
                  <a:pt x="1275" y="453"/>
                </a:cubicBezTo>
                <a:close/>
                <a:moveTo>
                  <a:pt x="1253" y="701"/>
                </a:moveTo>
                <a:cubicBezTo>
                  <a:pt x="1290" y="652"/>
                  <a:pt x="1332" y="597"/>
                  <a:pt x="1378" y="541"/>
                </a:cubicBezTo>
                <a:cubicBezTo>
                  <a:pt x="1360" y="567"/>
                  <a:pt x="1341" y="594"/>
                  <a:pt x="1322" y="623"/>
                </a:cubicBezTo>
                <a:cubicBezTo>
                  <a:pt x="1282" y="683"/>
                  <a:pt x="1244" y="745"/>
                  <a:pt x="1207" y="805"/>
                </a:cubicBezTo>
                <a:cubicBezTo>
                  <a:pt x="1198" y="820"/>
                  <a:pt x="1188" y="836"/>
                  <a:pt x="1179" y="851"/>
                </a:cubicBezTo>
                <a:cubicBezTo>
                  <a:pt x="1190" y="819"/>
                  <a:pt x="1202" y="787"/>
                  <a:pt x="1214" y="755"/>
                </a:cubicBezTo>
                <a:cubicBezTo>
                  <a:pt x="1227" y="737"/>
                  <a:pt x="1240" y="719"/>
                  <a:pt x="1253" y="701"/>
                </a:cubicBezTo>
                <a:close/>
                <a:moveTo>
                  <a:pt x="1852" y="240"/>
                </a:moveTo>
                <a:cubicBezTo>
                  <a:pt x="1872" y="226"/>
                  <a:pt x="1872" y="226"/>
                  <a:pt x="1872" y="226"/>
                </a:cubicBezTo>
                <a:cubicBezTo>
                  <a:pt x="1874" y="224"/>
                  <a:pt x="1877" y="222"/>
                  <a:pt x="1880" y="220"/>
                </a:cubicBezTo>
                <a:cubicBezTo>
                  <a:pt x="1866" y="236"/>
                  <a:pt x="1852" y="251"/>
                  <a:pt x="1839" y="264"/>
                </a:cubicBezTo>
                <a:cubicBezTo>
                  <a:pt x="1825" y="279"/>
                  <a:pt x="1813" y="292"/>
                  <a:pt x="1805" y="302"/>
                </a:cubicBezTo>
                <a:cubicBezTo>
                  <a:pt x="1788" y="323"/>
                  <a:pt x="1771" y="345"/>
                  <a:pt x="1753" y="367"/>
                </a:cubicBezTo>
                <a:cubicBezTo>
                  <a:pt x="1683" y="431"/>
                  <a:pt x="1622" y="502"/>
                  <a:pt x="1572" y="578"/>
                </a:cubicBezTo>
                <a:cubicBezTo>
                  <a:pt x="1555" y="603"/>
                  <a:pt x="1539" y="629"/>
                  <a:pt x="1525" y="656"/>
                </a:cubicBezTo>
                <a:cubicBezTo>
                  <a:pt x="1506" y="680"/>
                  <a:pt x="1487" y="704"/>
                  <a:pt x="1469" y="729"/>
                </a:cubicBezTo>
                <a:cubicBezTo>
                  <a:pt x="1449" y="756"/>
                  <a:pt x="1429" y="783"/>
                  <a:pt x="1410" y="811"/>
                </a:cubicBezTo>
                <a:cubicBezTo>
                  <a:pt x="1419" y="788"/>
                  <a:pt x="1428" y="766"/>
                  <a:pt x="1438" y="743"/>
                </a:cubicBezTo>
                <a:cubicBezTo>
                  <a:pt x="1444" y="735"/>
                  <a:pt x="1450" y="727"/>
                  <a:pt x="1455" y="719"/>
                </a:cubicBezTo>
                <a:cubicBezTo>
                  <a:pt x="1549" y="587"/>
                  <a:pt x="1647" y="462"/>
                  <a:pt x="1749" y="349"/>
                </a:cubicBezTo>
                <a:cubicBezTo>
                  <a:pt x="1749" y="349"/>
                  <a:pt x="1797" y="294"/>
                  <a:pt x="1797" y="294"/>
                </a:cubicBezTo>
                <a:cubicBezTo>
                  <a:pt x="1807" y="281"/>
                  <a:pt x="1818" y="269"/>
                  <a:pt x="1829" y="257"/>
                </a:cubicBezTo>
                <a:cubicBezTo>
                  <a:pt x="1837" y="251"/>
                  <a:pt x="1844" y="245"/>
                  <a:pt x="1852" y="240"/>
                </a:cubicBezTo>
                <a:close/>
                <a:moveTo>
                  <a:pt x="1894" y="365"/>
                </a:moveTo>
                <a:cubicBezTo>
                  <a:pt x="1808" y="450"/>
                  <a:pt x="1732" y="541"/>
                  <a:pt x="1666" y="637"/>
                </a:cubicBezTo>
                <a:cubicBezTo>
                  <a:pt x="1654" y="654"/>
                  <a:pt x="1643" y="672"/>
                  <a:pt x="1632" y="689"/>
                </a:cubicBezTo>
                <a:cubicBezTo>
                  <a:pt x="1613" y="709"/>
                  <a:pt x="1595" y="729"/>
                  <a:pt x="1577" y="748"/>
                </a:cubicBezTo>
                <a:cubicBezTo>
                  <a:pt x="1584" y="734"/>
                  <a:pt x="1592" y="720"/>
                  <a:pt x="1600" y="706"/>
                </a:cubicBezTo>
                <a:cubicBezTo>
                  <a:pt x="1674" y="609"/>
                  <a:pt x="1749" y="515"/>
                  <a:pt x="1818" y="429"/>
                </a:cubicBezTo>
                <a:cubicBezTo>
                  <a:pt x="1842" y="407"/>
                  <a:pt x="1868" y="386"/>
                  <a:pt x="1894" y="365"/>
                </a:cubicBezTo>
                <a:close/>
                <a:moveTo>
                  <a:pt x="2264" y="375"/>
                </a:moveTo>
                <a:cubicBezTo>
                  <a:pt x="2282" y="361"/>
                  <a:pt x="2301" y="348"/>
                  <a:pt x="2321" y="335"/>
                </a:cubicBezTo>
                <a:cubicBezTo>
                  <a:pt x="2335" y="325"/>
                  <a:pt x="2350" y="315"/>
                  <a:pt x="2364" y="305"/>
                </a:cubicBezTo>
                <a:cubicBezTo>
                  <a:pt x="2357" y="312"/>
                  <a:pt x="2349" y="320"/>
                  <a:pt x="2342" y="327"/>
                </a:cubicBezTo>
                <a:cubicBezTo>
                  <a:pt x="2336" y="331"/>
                  <a:pt x="2329" y="335"/>
                  <a:pt x="2323" y="340"/>
                </a:cubicBezTo>
                <a:cubicBezTo>
                  <a:pt x="2134" y="479"/>
                  <a:pt x="1989" y="622"/>
                  <a:pt x="1879" y="775"/>
                </a:cubicBezTo>
                <a:cubicBezTo>
                  <a:pt x="1873" y="785"/>
                  <a:pt x="1866" y="795"/>
                  <a:pt x="1859" y="805"/>
                </a:cubicBezTo>
                <a:cubicBezTo>
                  <a:pt x="1837" y="827"/>
                  <a:pt x="1816" y="850"/>
                  <a:pt x="1794" y="873"/>
                </a:cubicBezTo>
                <a:cubicBezTo>
                  <a:pt x="1822" y="832"/>
                  <a:pt x="1852" y="791"/>
                  <a:pt x="1883" y="751"/>
                </a:cubicBezTo>
                <a:cubicBezTo>
                  <a:pt x="1979" y="634"/>
                  <a:pt x="2107" y="491"/>
                  <a:pt x="2264" y="375"/>
                </a:cubicBezTo>
                <a:close/>
                <a:moveTo>
                  <a:pt x="1932" y="859"/>
                </a:moveTo>
                <a:cubicBezTo>
                  <a:pt x="2029" y="762"/>
                  <a:pt x="2029" y="762"/>
                  <a:pt x="2029" y="762"/>
                </a:cubicBezTo>
                <a:cubicBezTo>
                  <a:pt x="2033" y="757"/>
                  <a:pt x="2038" y="752"/>
                  <a:pt x="2043" y="748"/>
                </a:cubicBezTo>
                <a:cubicBezTo>
                  <a:pt x="2009" y="799"/>
                  <a:pt x="1977" y="852"/>
                  <a:pt x="1946" y="903"/>
                </a:cubicBezTo>
                <a:cubicBezTo>
                  <a:pt x="1923" y="943"/>
                  <a:pt x="1923" y="943"/>
                  <a:pt x="1923" y="943"/>
                </a:cubicBezTo>
                <a:cubicBezTo>
                  <a:pt x="1914" y="958"/>
                  <a:pt x="1903" y="973"/>
                  <a:pt x="1893" y="989"/>
                </a:cubicBezTo>
                <a:cubicBezTo>
                  <a:pt x="1871" y="1013"/>
                  <a:pt x="1849" y="1037"/>
                  <a:pt x="1829" y="1060"/>
                </a:cubicBezTo>
                <a:cubicBezTo>
                  <a:pt x="1856" y="989"/>
                  <a:pt x="1889" y="923"/>
                  <a:pt x="1929" y="862"/>
                </a:cubicBezTo>
                <a:cubicBezTo>
                  <a:pt x="1930" y="861"/>
                  <a:pt x="1931" y="860"/>
                  <a:pt x="1932" y="859"/>
                </a:cubicBezTo>
                <a:close/>
              </a:path>
            </a:pathLst>
          </a:custGeom>
          <a:solidFill>
            <a:srgbClr val="FFCC99"/>
          </a:solidFill>
          <a:ln>
            <a:noFill/>
          </a:ln>
        </p:spPr>
        <p:txBody>
          <a:bodyPr/>
          <a:lstStyle/>
          <a:p>
            <a:pPr defTabSz="1218072"/>
            <a:endParaRPr lang="zh-CN" altLang="en-US" sz="2398">
              <a:solidFill>
                <a:srgbClr val="5F5F5F"/>
              </a:solidFill>
            </a:endParaRPr>
          </a:p>
        </p:txBody>
      </p:sp>
      <p:sp>
        <p:nvSpPr>
          <p:cNvPr id="7" name="矩形 69"/>
          <p:cNvSpPr>
            <a:spLocks noChangeArrowheads="1"/>
          </p:cNvSpPr>
          <p:nvPr/>
        </p:nvSpPr>
        <p:spPr bwMode="auto">
          <a:xfrm>
            <a:off x="2644799" y="2616202"/>
            <a:ext cx="7054427" cy="1568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55" tIns="45678" rIns="91355" bIns="45678">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defTabSz="1218072"/>
            <a:r>
              <a:rPr lang="en-US" altLang="zh-CN" sz="4800" b="1" dirty="0">
                <a:solidFill>
                  <a:srgbClr val="6C84BE"/>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III. </a:t>
            </a:r>
            <a:r>
              <a:rPr lang="en-US" altLang="zh-CN" sz="4800" b="1" dirty="0">
                <a:solidFill>
                  <a:srgbClr val="60B962"/>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TỔNG KẾT</a:t>
            </a:r>
            <a:endParaRPr lang="en-US" altLang="zh-CN" sz="4800" b="1" dirty="0">
              <a:solidFill>
                <a:srgbClr val="7030A0"/>
              </a:solidFill>
              <a:latin typeface="Times New Roman" pitchFamily="18" charset="0"/>
              <a:ea typeface="方正卡通简体" panose="03000509000000000000" pitchFamily="65" charset="-122"/>
              <a:cs typeface="Times New Roman" pitchFamily="18" charset="0"/>
              <a:sym typeface="微软雅黑" panose="020B0503020204020204" pitchFamily="34" charset="-122"/>
            </a:endParaRPr>
          </a:p>
          <a:p>
            <a:pPr algn="just" defTabSz="1218072"/>
            <a:endParaRPr lang="en-US" altLang="zh-CN" sz="4796" b="1" dirty="0">
              <a:solidFill>
                <a:srgbClr val="60B962"/>
              </a:solidFill>
              <a:latin typeface="方正卡通简体" panose="03000509000000000000" pitchFamily="65" charset="-122"/>
              <a:ea typeface="方正卡通简体" panose="03000509000000000000" pitchFamily="65" charset="-122"/>
              <a:sym typeface="微软雅黑" panose="020B0503020204020204" pitchFamily="34" charset="-122"/>
            </a:endParaRPr>
          </a:p>
        </p:txBody>
      </p:sp>
      <p:sp>
        <p:nvSpPr>
          <p:cNvPr id="8" name="五角星 4"/>
          <p:cNvSpPr/>
          <p:nvPr/>
        </p:nvSpPr>
        <p:spPr>
          <a:xfrm rot="19903756">
            <a:off x="1043168" y="3001800"/>
            <a:ext cx="1055387" cy="1056365"/>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1" name="五角星 5"/>
          <p:cNvSpPr/>
          <p:nvPr/>
        </p:nvSpPr>
        <p:spPr>
          <a:xfrm rot="21380687">
            <a:off x="1448220" y="4782304"/>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2" name="五角星 6"/>
          <p:cNvSpPr/>
          <p:nvPr/>
        </p:nvSpPr>
        <p:spPr>
          <a:xfrm rot="19938392">
            <a:off x="3339302" y="4699634"/>
            <a:ext cx="485929" cy="486379"/>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3" name="五角星 7"/>
          <p:cNvSpPr/>
          <p:nvPr/>
        </p:nvSpPr>
        <p:spPr>
          <a:xfrm rot="19938392">
            <a:off x="2454365" y="4232367"/>
            <a:ext cx="485929" cy="486379"/>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4" name="五角星 8"/>
          <p:cNvSpPr/>
          <p:nvPr/>
        </p:nvSpPr>
        <p:spPr>
          <a:xfrm rot="19967404">
            <a:off x="9632248" y="4130276"/>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6" name="五角星 9"/>
          <p:cNvSpPr/>
          <p:nvPr/>
        </p:nvSpPr>
        <p:spPr>
          <a:xfrm>
            <a:off x="8455481" y="4647392"/>
            <a:ext cx="337603" cy="337916"/>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1905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7" name="五角星 10"/>
          <p:cNvSpPr/>
          <p:nvPr/>
        </p:nvSpPr>
        <p:spPr>
          <a:xfrm>
            <a:off x="10825931" y="4643498"/>
            <a:ext cx="248230" cy="248461"/>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8" name="五角星 11"/>
          <p:cNvSpPr/>
          <p:nvPr/>
        </p:nvSpPr>
        <p:spPr>
          <a:xfrm>
            <a:off x="11509886" y="4967955"/>
            <a:ext cx="124114" cy="124229"/>
          </a:xfrm>
          <a:prstGeom prst="star5">
            <a:avLst>
              <a:gd name="adj" fmla="val 23926"/>
              <a:gd name="hf" fmla="val 105146"/>
              <a:gd name="vf" fmla="val 110557"/>
            </a:avLst>
          </a:prstGeom>
          <a:solidFill>
            <a:srgbClr val="FFFF00"/>
          </a:solid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9" name="五角星 12"/>
          <p:cNvSpPr/>
          <p:nvPr/>
        </p:nvSpPr>
        <p:spPr>
          <a:xfrm rot="19922997">
            <a:off x="11084655" y="4134023"/>
            <a:ext cx="191555" cy="191732"/>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20" name="Picture 5" descr="C:\Users\Administrator\Desktop\小鸟.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18091" y="2243172"/>
            <a:ext cx="1112140" cy="1183180"/>
          </a:xfrm>
          <a:prstGeom prst="rect">
            <a:avLst/>
          </a:prstGeom>
          <a:noFill/>
          <a:extLst>
            <a:ext uri="{909E8E84-426E-40DD-AFC4-6F175D3DCCD1}">
              <a14:hiddenFill xmlns:a14="http://schemas.microsoft.com/office/drawing/2010/main">
                <a:solidFill>
                  <a:srgbClr val="FFFFFF"/>
                </a:solidFill>
              </a14:hiddenFill>
            </a:ext>
          </a:extLst>
        </p:spPr>
      </p:pic>
      <p:pic>
        <p:nvPicPr>
          <p:cNvPr id="15"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99247" y="4442663"/>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图片 1"/>
          <p:cNvPicPr>
            <a:picLocks noChangeAspect="1"/>
          </p:cNvPicPr>
          <p:nvPr/>
        </p:nvPicPr>
        <p:blipFill rotWithShape="1">
          <a:blip r:embed="rId8" cstate="print">
            <a:extLst>
              <a:ext uri="{28A0092B-C50C-407E-A947-70E740481C1C}">
                <a14:useLocalDpi xmlns:a14="http://schemas.microsoft.com/office/drawing/2010/main" val="0"/>
              </a:ext>
            </a:extLst>
          </a:blip>
          <a:srcRect l="32760" r="8347"/>
          <a:stretch>
            <a:fillRect/>
          </a:stretch>
        </p:blipFill>
        <p:spPr>
          <a:xfrm flipH="1">
            <a:off x="598556" y="-59138"/>
            <a:ext cx="2687293" cy="1970456"/>
          </a:xfrm>
          <a:prstGeom prst="rect">
            <a:avLst/>
          </a:prstGeom>
        </p:spPr>
      </p:pic>
    </p:spTree>
    <p:extLst>
      <p:ext uri="{BB962C8B-B14F-4D97-AF65-F5344CB8AC3E}">
        <p14:creationId xmlns:p14="http://schemas.microsoft.com/office/powerpoint/2010/main" val="38731044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 presetClass="entr" presetSubtype="1"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0-#ppt_h/2"/>
                                          </p:val>
                                        </p:tav>
                                        <p:tav tm="100000">
                                          <p:val>
                                            <p:strVal val="#ppt_y"/>
                                          </p:val>
                                        </p:tav>
                                      </p:tavLst>
                                    </p:anim>
                                  </p:childTnLst>
                                </p:cTn>
                              </p:par>
                              <p:par>
                                <p:cTn id="15" presetID="2" presetClass="entr" presetSubtype="1" fill="hold" grpId="0" nodeType="withEffect">
                                  <p:stCondLst>
                                    <p:cond delay="25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0-#ppt_h/2"/>
                                          </p:val>
                                        </p:tav>
                                        <p:tav tm="100000">
                                          <p:val>
                                            <p:strVal val="#ppt_y"/>
                                          </p:val>
                                        </p:tav>
                                      </p:tavLst>
                                    </p:anim>
                                  </p:childTnLst>
                                </p:cTn>
                              </p:par>
                              <p:par>
                                <p:cTn id="19" presetID="2" presetClass="entr" presetSubtype="1" fill="hold" grpId="0" nodeType="withEffect">
                                  <p:stCondLst>
                                    <p:cond delay="50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0-#ppt_h/2"/>
                                          </p:val>
                                        </p:tav>
                                        <p:tav tm="100000">
                                          <p:val>
                                            <p:strVal val="#ppt_y"/>
                                          </p:val>
                                        </p:tav>
                                      </p:tavLst>
                                    </p:anim>
                                  </p:childTnLst>
                                </p:cTn>
                              </p:par>
                              <p:par>
                                <p:cTn id="23" presetID="2" presetClass="entr" presetSubtype="1"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750" fill="hold"/>
                                        <p:tgtEl>
                                          <p:spTgt spid="13"/>
                                        </p:tgtEl>
                                        <p:attrNameLst>
                                          <p:attrName>ppt_x</p:attrName>
                                        </p:attrNameLst>
                                      </p:cBhvr>
                                      <p:tavLst>
                                        <p:tav tm="0">
                                          <p:val>
                                            <p:strVal val="#ppt_x"/>
                                          </p:val>
                                        </p:tav>
                                        <p:tav tm="100000">
                                          <p:val>
                                            <p:strVal val="#ppt_x"/>
                                          </p:val>
                                        </p:tav>
                                      </p:tavLst>
                                    </p:anim>
                                    <p:anim calcmode="lin" valueType="num">
                                      <p:cBhvr additive="base">
                                        <p:cTn id="26" dur="750" fill="hold"/>
                                        <p:tgtEl>
                                          <p:spTgt spid="13"/>
                                        </p:tgtEl>
                                        <p:attrNameLst>
                                          <p:attrName>ppt_y</p:attrName>
                                        </p:attrNameLst>
                                      </p:cBhvr>
                                      <p:tavLst>
                                        <p:tav tm="0">
                                          <p:val>
                                            <p:strVal val="0-#ppt_h/2"/>
                                          </p:val>
                                        </p:tav>
                                        <p:tav tm="100000">
                                          <p:val>
                                            <p:strVal val="#ppt_y"/>
                                          </p:val>
                                        </p:tav>
                                      </p:tavLst>
                                    </p:anim>
                                  </p:childTnLst>
                                </p:cTn>
                              </p:par>
                              <p:par>
                                <p:cTn id="27" presetID="2" presetClass="entr" presetSubtype="1"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0-#ppt_h/2"/>
                                          </p:val>
                                        </p:tav>
                                        <p:tav tm="100000">
                                          <p:val>
                                            <p:strVal val="#ppt_y"/>
                                          </p:val>
                                        </p:tav>
                                      </p:tavLst>
                                    </p:anim>
                                  </p:childTnLst>
                                </p:cTn>
                              </p:par>
                              <p:par>
                                <p:cTn id="31" presetID="2" presetClass="entr" presetSubtype="1" fill="hold" grpId="0" nodeType="withEffect">
                                  <p:stCondLst>
                                    <p:cond delay="250"/>
                                  </p:stCondLst>
                                  <p:childTnLst>
                                    <p:set>
                                      <p:cBhvr>
                                        <p:cTn id="32" dur="1" fill="hold">
                                          <p:stCondLst>
                                            <p:cond delay="0"/>
                                          </p:stCondLst>
                                        </p:cTn>
                                        <p:tgtEl>
                                          <p:spTgt spid="16"/>
                                        </p:tgtEl>
                                        <p:attrNameLst>
                                          <p:attrName>style.visibility</p:attrName>
                                        </p:attrNameLst>
                                      </p:cBhvr>
                                      <p:to>
                                        <p:strVal val="visible"/>
                                      </p:to>
                                    </p:set>
                                    <p:anim calcmode="lin" valueType="num">
                                      <p:cBhvr additive="base">
                                        <p:cTn id="33" dur="750" fill="hold"/>
                                        <p:tgtEl>
                                          <p:spTgt spid="16"/>
                                        </p:tgtEl>
                                        <p:attrNameLst>
                                          <p:attrName>ppt_x</p:attrName>
                                        </p:attrNameLst>
                                      </p:cBhvr>
                                      <p:tavLst>
                                        <p:tav tm="0">
                                          <p:val>
                                            <p:strVal val="#ppt_x"/>
                                          </p:val>
                                        </p:tav>
                                        <p:tav tm="100000">
                                          <p:val>
                                            <p:strVal val="#ppt_x"/>
                                          </p:val>
                                        </p:tav>
                                      </p:tavLst>
                                    </p:anim>
                                    <p:anim calcmode="lin" valueType="num">
                                      <p:cBhvr additive="base">
                                        <p:cTn id="34" dur="750" fill="hold"/>
                                        <p:tgtEl>
                                          <p:spTgt spid="16"/>
                                        </p:tgtEl>
                                        <p:attrNameLst>
                                          <p:attrName>ppt_y</p:attrName>
                                        </p:attrNameLst>
                                      </p:cBhvr>
                                      <p:tavLst>
                                        <p:tav tm="0">
                                          <p:val>
                                            <p:strVal val="0-#ppt_h/2"/>
                                          </p:val>
                                        </p:tav>
                                        <p:tav tm="100000">
                                          <p:val>
                                            <p:strVal val="#ppt_y"/>
                                          </p:val>
                                        </p:tav>
                                      </p:tavLst>
                                    </p:anim>
                                  </p:childTnLst>
                                </p:cTn>
                              </p:par>
                              <p:par>
                                <p:cTn id="35" presetID="2" presetClass="entr" presetSubtype="1"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0-#ppt_h/2"/>
                                          </p:val>
                                        </p:tav>
                                        <p:tav tm="100000">
                                          <p:val>
                                            <p:strVal val="#ppt_y"/>
                                          </p:val>
                                        </p:tav>
                                      </p:tavLst>
                                    </p:anim>
                                  </p:childTnLst>
                                </p:cTn>
                              </p:par>
                              <p:par>
                                <p:cTn id="39" presetID="2" presetClass="entr" presetSubtype="1" fill="hold" grpId="0" nodeType="withEffect">
                                  <p:stCondLst>
                                    <p:cond delay="250"/>
                                  </p:stCondLst>
                                  <p:childTnLst>
                                    <p:set>
                                      <p:cBhvr>
                                        <p:cTn id="40" dur="1" fill="hold">
                                          <p:stCondLst>
                                            <p:cond delay="0"/>
                                          </p:stCondLst>
                                        </p:cTn>
                                        <p:tgtEl>
                                          <p:spTgt spid="18"/>
                                        </p:tgtEl>
                                        <p:attrNameLst>
                                          <p:attrName>style.visibility</p:attrName>
                                        </p:attrNameLst>
                                      </p:cBhvr>
                                      <p:to>
                                        <p:strVal val="visible"/>
                                      </p:to>
                                    </p:set>
                                    <p:anim calcmode="lin" valueType="num">
                                      <p:cBhvr additive="base">
                                        <p:cTn id="41" dur="750" fill="hold"/>
                                        <p:tgtEl>
                                          <p:spTgt spid="18"/>
                                        </p:tgtEl>
                                        <p:attrNameLst>
                                          <p:attrName>ppt_x</p:attrName>
                                        </p:attrNameLst>
                                      </p:cBhvr>
                                      <p:tavLst>
                                        <p:tav tm="0">
                                          <p:val>
                                            <p:strVal val="#ppt_x"/>
                                          </p:val>
                                        </p:tav>
                                        <p:tav tm="100000">
                                          <p:val>
                                            <p:strVal val="#ppt_x"/>
                                          </p:val>
                                        </p:tav>
                                      </p:tavLst>
                                    </p:anim>
                                    <p:anim calcmode="lin" valueType="num">
                                      <p:cBhvr additive="base">
                                        <p:cTn id="42" dur="750" fill="hold"/>
                                        <p:tgtEl>
                                          <p:spTgt spid="18"/>
                                        </p:tgtEl>
                                        <p:attrNameLst>
                                          <p:attrName>ppt_y</p:attrName>
                                        </p:attrNameLst>
                                      </p:cBhvr>
                                      <p:tavLst>
                                        <p:tav tm="0">
                                          <p:val>
                                            <p:strVal val="0-#ppt_h/2"/>
                                          </p:val>
                                        </p:tav>
                                        <p:tav tm="100000">
                                          <p:val>
                                            <p:strVal val="#ppt_y"/>
                                          </p:val>
                                        </p:tav>
                                      </p:tavLst>
                                    </p:anim>
                                  </p:childTnLst>
                                </p:cTn>
                              </p:par>
                              <p:par>
                                <p:cTn id="43" presetID="2" presetClass="entr" presetSubtype="1" fill="hold" grpId="0" nodeType="withEffect">
                                  <p:stCondLst>
                                    <p:cond delay="250"/>
                                  </p:stCondLst>
                                  <p:childTnLst>
                                    <p:set>
                                      <p:cBhvr>
                                        <p:cTn id="44" dur="1" fill="hold">
                                          <p:stCondLst>
                                            <p:cond delay="0"/>
                                          </p:stCondLst>
                                        </p:cTn>
                                        <p:tgtEl>
                                          <p:spTgt spid="19"/>
                                        </p:tgtEl>
                                        <p:attrNameLst>
                                          <p:attrName>style.visibility</p:attrName>
                                        </p:attrNameLst>
                                      </p:cBhvr>
                                      <p:to>
                                        <p:strVal val="visible"/>
                                      </p:to>
                                    </p:set>
                                    <p:anim calcmode="lin" valueType="num">
                                      <p:cBhvr additive="base">
                                        <p:cTn id="45" dur="500" fill="hold"/>
                                        <p:tgtEl>
                                          <p:spTgt spid="19"/>
                                        </p:tgtEl>
                                        <p:attrNameLst>
                                          <p:attrName>ppt_x</p:attrName>
                                        </p:attrNameLst>
                                      </p:cBhvr>
                                      <p:tavLst>
                                        <p:tav tm="0">
                                          <p:val>
                                            <p:strVal val="#ppt_x"/>
                                          </p:val>
                                        </p:tav>
                                        <p:tav tm="100000">
                                          <p:val>
                                            <p:strVal val="#ppt_x"/>
                                          </p:val>
                                        </p:tav>
                                      </p:tavLst>
                                    </p:anim>
                                    <p:anim calcmode="lin" valueType="num">
                                      <p:cBhvr additive="base">
                                        <p:cTn id="46" dur="500" fill="hold"/>
                                        <p:tgtEl>
                                          <p:spTgt spid="19"/>
                                        </p:tgtEl>
                                        <p:attrNameLst>
                                          <p:attrName>ppt_y</p:attrName>
                                        </p:attrNameLst>
                                      </p:cBhvr>
                                      <p:tavLst>
                                        <p:tav tm="0">
                                          <p:val>
                                            <p:strVal val="0-#ppt_h/2"/>
                                          </p:val>
                                        </p:tav>
                                        <p:tav tm="100000">
                                          <p:val>
                                            <p:strVal val="#ppt_y"/>
                                          </p:val>
                                        </p:tav>
                                      </p:tavLst>
                                    </p:anim>
                                  </p:childTnLst>
                                </p:cTn>
                              </p:par>
                            </p:childTnLst>
                          </p:cTn>
                        </p:par>
                        <p:par>
                          <p:cTn id="47" fill="hold">
                            <p:stCondLst>
                              <p:cond delay="1500"/>
                            </p:stCondLst>
                            <p:childTnLst>
                              <p:par>
                                <p:cTn id="48" presetID="2" presetClass="entr" presetSubtype="2" fill="hold" nodeType="afterEffect">
                                  <p:stCondLst>
                                    <p:cond delay="0"/>
                                  </p:stCondLst>
                                  <p:childTnLst>
                                    <p:set>
                                      <p:cBhvr>
                                        <p:cTn id="49" dur="1" fill="hold">
                                          <p:stCondLst>
                                            <p:cond delay="0"/>
                                          </p:stCondLst>
                                        </p:cTn>
                                        <p:tgtEl>
                                          <p:spTgt spid="20"/>
                                        </p:tgtEl>
                                        <p:attrNameLst>
                                          <p:attrName>style.visibility</p:attrName>
                                        </p:attrNameLst>
                                      </p:cBhvr>
                                      <p:to>
                                        <p:strVal val="visible"/>
                                      </p:to>
                                    </p:set>
                                    <p:anim calcmode="lin" valueType="num">
                                      <p:cBhvr additive="base">
                                        <p:cTn id="50" dur="500" fill="hold"/>
                                        <p:tgtEl>
                                          <p:spTgt spid="20"/>
                                        </p:tgtEl>
                                        <p:attrNameLst>
                                          <p:attrName>ppt_x</p:attrName>
                                        </p:attrNameLst>
                                      </p:cBhvr>
                                      <p:tavLst>
                                        <p:tav tm="0">
                                          <p:val>
                                            <p:strVal val="1+#ppt_w/2"/>
                                          </p:val>
                                        </p:tav>
                                        <p:tav tm="100000">
                                          <p:val>
                                            <p:strVal val="#ppt_x"/>
                                          </p:val>
                                        </p:tav>
                                      </p:tavLst>
                                    </p:anim>
                                    <p:anim calcmode="lin" valueType="num">
                                      <p:cBhvr additive="base">
                                        <p:cTn id="51" dur="500" fill="hold"/>
                                        <p:tgtEl>
                                          <p:spTgt spid="20"/>
                                        </p:tgtEl>
                                        <p:attrNameLst>
                                          <p:attrName>ppt_y</p:attrName>
                                        </p:attrNameLst>
                                      </p:cBhvr>
                                      <p:tavLst>
                                        <p:tav tm="0">
                                          <p:val>
                                            <p:strVal val="#ppt_y"/>
                                          </p:val>
                                        </p:tav>
                                        <p:tav tm="100000">
                                          <p:val>
                                            <p:strVal val="#ppt_y"/>
                                          </p:val>
                                        </p:tav>
                                      </p:tavLst>
                                    </p:anim>
                                  </p:childTnLst>
                                </p:cTn>
                              </p:par>
                              <p:par>
                                <p:cTn id="52" presetID="0" presetClass="path" presetSubtype="0" accel="50000" decel="50000" fill="hold" nodeType="withEffect">
                                  <p:stCondLst>
                                    <p:cond delay="500"/>
                                  </p:stCondLst>
                                  <p:childTnLst>
                                    <p:animMotion origin="layout" path="M -5.55556E-7 0.01204 C -0.01007 0.01328 -0.01875 0.01667 -0.02865 0.01791 C -0.03871 0.02192 -0.04809 0.02254 -0.05868 0.02378 C -0.15174 0.02192 -0.15347 0.03273 -0.20625 0.01451 C -0.2118 0.00957 -0.21302 0.00556 -0.21805 -0.00155 C -0.22604 -0.01236 -0.23455 -0.02378 -0.24566 -0.0278 C -0.27448 -0.05374 -0.34062 -0.04324 -0.36146 -0.04386 C -0.36996 -0.04664 -0.37865 -0.04787 -0.38733 -0.05065 C -0.39288 -0.0525 -0.39774 -0.05528 -0.4033 -0.05652 C -0.41094 -0.06053 -0.41944 -0.06486 -0.4276 -0.06671 C -0.44028 -0.07536 -0.4533 -0.08215 -0.46701 -0.0874 C -0.47187 -0.08926 -0.47587 -0.09265 -0.48038 -0.09543 C -0.49097 -0.10099 -0.50347 -0.10562 -0.51476 -0.10809 C -0.5408 -0.10686 -0.56597 -0.10562 -0.59184 -0.10655 C -0.60347 -0.11211 -0.61528 -0.11643 -0.62621 -0.12415 C -0.63108 -0.12755 -0.63611 -0.13095 -0.64149 -0.13311 C -0.65191 -0.14145 -0.63958 -0.13249 -0.64983 -0.13743 C -0.65434 -0.14021 -0.65868 -0.14392 -0.66337 -0.1467 C -0.66805 -0.14948 -0.66493 -0.14639 -0.6691 -0.14917 C -0.67691 -0.15411 -0.6849 -0.15936 -0.6934 -0.16276 C -0.70087 -0.16955 -0.7092 -0.17635 -0.71771 -0.18098 C -0.72413 -0.18994 -0.7342 -0.19426 -0.73941 -0.20507 C -0.74062 -0.20754 -0.74201 -0.20939 -0.74271 -0.21186 C -0.7434 -0.21372 -0.74358 -0.21588 -0.74444 -0.21773 C -0.74653 -0.22236 -0.74983 -0.22576 -0.75208 -0.23039 C -0.75694 -0.23997 -0.76094 -0.24583 -0.76701 -0.25417 " pathEditMode="relative" rAng="0" ptsTypes="AAAAAAAAAAAAAAAAAAAAAAAAAA">
                                      <p:cBhvr>
                                        <p:cTn id="53" dur="6500" fill="hold"/>
                                        <p:tgtEl>
                                          <p:spTgt spid="20"/>
                                        </p:tgtEl>
                                        <p:attrNameLst>
                                          <p:attrName>ppt_x</p:attrName>
                                          <p:attrName>ppt_y</p:attrName>
                                        </p:attrNameLst>
                                      </p:cBhvr>
                                      <p:rCtr x="-38400" y="-12300"/>
                                    </p:animMotion>
                                  </p:childTnLst>
                                </p:cTn>
                              </p:par>
                              <p:par>
                                <p:cTn id="54" presetID="8" presetClass="emph" presetSubtype="0" repeatCount="2000" fill="hold" grpId="1" nodeType="withEffect">
                                  <p:stCondLst>
                                    <p:cond delay="0"/>
                                  </p:stCondLst>
                                  <p:childTnLst>
                                    <p:animRot by="21600000">
                                      <p:cBhvr>
                                        <p:cTn id="55" dur="3500" fill="hold"/>
                                        <p:tgtEl>
                                          <p:spTgt spid="8"/>
                                        </p:tgtEl>
                                        <p:attrNameLst>
                                          <p:attrName>r</p:attrName>
                                        </p:attrNameLst>
                                      </p:cBhvr>
                                    </p:animRot>
                                  </p:childTnLst>
                                </p:cTn>
                              </p:par>
                              <p:par>
                                <p:cTn id="56" presetID="8" presetClass="emph" presetSubtype="0" repeatCount="2000" fill="hold" grpId="1" nodeType="withEffect">
                                  <p:stCondLst>
                                    <p:cond delay="0"/>
                                  </p:stCondLst>
                                  <p:childTnLst>
                                    <p:animRot by="-21600000">
                                      <p:cBhvr>
                                        <p:cTn id="57" dur="3500" fill="hold"/>
                                        <p:tgtEl>
                                          <p:spTgt spid="13"/>
                                        </p:tgtEl>
                                        <p:attrNameLst>
                                          <p:attrName>r</p:attrName>
                                        </p:attrNameLst>
                                      </p:cBhvr>
                                    </p:animRot>
                                  </p:childTnLst>
                                </p:cTn>
                              </p:par>
                              <p:par>
                                <p:cTn id="58" presetID="8" presetClass="emph" presetSubtype="0" repeatCount="2000" fill="hold" grpId="1" nodeType="withEffect">
                                  <p:stCondLst>
                                    <p:cond delay="0"/>
                                  </p:stCondLst>
                                  <p:childTnLst>
                                    <p:animRot by="21600000">
                                      <p:cBhvr>
                                        <p:cTn id="59" dur="3500" fill="hold"/>
                                        <p:tgtEl>
                                          <p:spTgt spid="14"/>
                                        </p:tgtEl>
                                        <p:attrNameLst>
                                          <p:attrName>r</p:attrName>
                                        </p:attrNameLst>
                                      </p:cBhvr>
                                    </p:animRot>
                                  </p:childTnLst>
                                </p:cTn>
                              </p:par>
                              <p:par>
                                <p:cTn id="60" presetID="8" presetClass="emph" presetSubtype="0" repeatCount="2000" fill="hold" grpId="1" nodeType="withEffect">
                                  <p:stCondLst>
                                    <p:cond delay="0"/>
                                  </p:stCondLst>
                                  <p:childTnLst>
                                    <p:animRot by="-21600000">
                                      <p:cBhvr>
                                        <p:cTn id="61" dur="3500" fill="hold"/>
                                        <p:tgtEl>
                                          <p:spTgt spid="17"/>
                                        </p:tgtEl>
                                        <p:attrNameLst>
                                          <p:attrName>r</p:attrName>
                                        </p:attrNameLst>
                                      </p:cBhvr>
                                    </p:animRot>
                                  </p:childTnLst>
                                </p:cTn>
                              </p:par>
                              <p:par>
                                <p:cTn id="62" presetID="8" presetClass="emph" presetSubtype="0" repeatCount="2000" fill="hold" grpId="1" nodeType="withEffect">
                                  <p:stCondLst>
                                    <p:cond delay="0"/>
                                  </p:stCondLst>
                                  <p:childTnLst>
                                    <p:animRot by="21600000">
                                      <p:cBhvr>
                                        <p:cTn id="63" dur="3500" fill="hold"/>
                                        <p:tgtEl>
                                          <p:spTgt spid="12"/>
                                        </p:tgtEl>
                                        <p:attrNameLst>
                                          <p:attrName>r</p:attrName>
                                        </p:attrNameLst>
                                      </p:cBhvr>
                                    </p:animRot>
                                  </p:childTnLst>
                                </p:cTn>
                              </p:par>
                              <p:par>
                                <p:cTn id="64" presetID="6" presetClass="emph" presetSubtype="0" repeatCount="2000" autoRev="1" fill="hold" grpId="1" nodeType="withEffect">
                                  <p:stCondLst>
                                    <p:cond delay="0"/>
                                  </p:stCondLst>
                                  <p:childTnLst>
                                    <p:animScale>
                                      <p:cBhvr>
                                        <p:cTn id="65" dur="2000" fill="hold"/>
                                        <p:tgtEl>
                                          <p:spTgt spid="19"/>
                                        </p:tgtEl>
                                      </p:cBhvr>
                                      <p:by x="150000" y="150000"/>
                                    </p:animScale>
                                  </p:childTnLst>
                                </p:cTn>
                              </p:par>
                              <p:par>
                                <p:cTn id="66" presetID="6" presetClass="emph" presetSubtype="0" repeatCount="2000" autoRev="1" fill="hold" grpId="1" nodeType="withEffect">
                                  <p:stCondLst>
                                    <p:cond delay="0"/>
                                  </p:stCondLst>
                                  <p:childTnLst>
                                    <p:animScale>
                                      <p:cBhvr>
                                        <p:cTn id="67" dur="2000" fill="hold"/>
                                        <p:tgtEl>
                                          <p:spTgt spid="11"/>
                                        </p:tgtEl>
                                      </p:cBhvr>
                                      <p:by x="150000" y="150000"/>
                                    </p:animScale>
                                  </p:childTnLst>
                                </p:cTn>
                              </p:par>
                            </p:childTnLst>
                          </p:cTn>
                        </p:par>
                        <p:par>
                          <p:cTn id="68" fill="hold">
                            <p:stCondLst>
                              <p:cond delay="9500"/>
                            </p:stCondLst>
                            <p:childTnLst>
                              <p:par>
                                <p:cTn id="69" presetID="37" presetClass="entr" presetSubtype="0" fill="hold" nodeType="afterEffect">
                                  <p:stCondLst>
                                    <p:cond delay="0"/>
                                  </p:stCondLst>
                                  <p:childTnLst>
                                    <p:set>
                                      <p:cBhvr>
                                        <p:cTn id="70" dur="1" fill="hold">
                                          <p:stCondLst>
                                            <p:cond delay="0"/>
                                          </p:stCondLst>
                                        </p:cTn>
                                        <p:tgtEl>
                                          <p:spTgt spid="15"/>
                                        </p:tgtEl>
                                        <p:attrNameLst>
                                          <p:attrName>style.visibility</p:attrName>
                                        </p:attrNameLst>
                                      </p:cBhvr>
                                      <p:to>
                                        <p:strVal val="visible"/>
                                      </p:to>
                                    </p:set>
                                    <p:animEffect transition="in" filter="fade">
                                      <p:cBhvr>
                                        <p:cTn id="71" dur="1000"/>
                                        <p:tgtEl>
                                          <p:spTgt spid="15"/>
                                        </p:tgtEl>
                                      </p:cBhvr>
                                    </p:animEffect>
                                    <p:anim calcmode="lin" valueType="num">
                                      <p:cBhvr>
                                        <p:cTn id="72" dur="1000" fill="hold"/>
                                        <p:tgtEl>
                                          <p:spTgt spid="15"/>
                                        </p:tgtEl>
                                        <p:attrNameLst>
                                          <p:attrName>ppt_x</p:attrName>
                                        </p:attrNameLst>
                                      </p:cBhvr>
                                      <p:tavLst>
                                        <p:tav tm="0">
                                          <p:val>
                                            <p:strVal val="#ppt_x"/>
                                          </p:val>
                                        </p:tav>
                                        <p:tav tm="100000">
                                          <p:val>
                                            <p:strVal val="#ppt_x"/>
                                          </p:val>
                                        </p:tav>
                                      </p:tavLst>
                                    </p:anim>
                                    <p:anim calcmode="lin" valueType="num">
                                      <p:cBhvr>
                                        <p:cTn id="73" dur="900" decel="100000" fill="hold"/>
                                        <p:tgtEl>
                                          <p:spTgt spid="15"/>
                                        </p:tgtEl>
                                        <p:attrNameLst>
                                          <p:attrName>ppt_y</p:attrName>
                                        </p:attrNameLst>
                                      </p:cBhvr>
                                      <p:tavLst>
                                        <p:tav tm="0">
                                          <p:val>
                                            <p:strVal val="#ppt_y+1"/>
                                          </p:val>
                                        </p:tav>
                                        <p:tav tm="100000">
                                          <p:val>
                                            <p:strVal val="#ppt_y-.03"/>
                                          </p:val>
                                        </p:tav>
                                      </p:tavLst>
                                    </p:anim>
                                    <p:anim calcmode="lin" valueType="num">
                                      <p:cBhvr>
                                        <p:cTn id="74"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8" grpId="1" animBg="1"/>
      <p:bldP spid="11" grpId="0" animBg="1"/>
      <p:bldP spid="11" grpId="1" animBg="1"/>
      <p:bldP spid="12" grpId="0" animBg="1"/>
      <p:bldP spid="12" grpId="1" animBg="1"/>
      <p:bldP spid="13" grpId="0" animBg="1"/>
      <p:bldP spid="13" grpId="1" animBg="1"/>
      <p:bldP spid="14" grpId="0" animBg="1"/>
      <p:bldP spid="14" grpId="1" animBg="1"/>
      <p:bldP spid="16" grpId="0" animBg="1"/>
      <p:bldP spid="17" grpId="0" animBg="1"/>
      <p:bldP spid="17" grpId="1" animBg="1"/>
      <p:bldP spid="18" grpId="0" animBg="1"/>
      <p:bldP spid="19" grpId="0" animBg="1"/>
      <p:bldP spid="19"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9" name="Freeform 3"/>
          <p:cNvSpPr>
            <a:spLocks/>
          </p:cNvSpPr>
          <p:nvPr/>
        </p:nvSpPr>
        <p:spPr bwMode="gray">
          <a:xfrm>
            <a:off x="3717688" y="509301"/>
            <a:ext cx="2370138" cy="1917700"/>
          </a:xfrm>
          <a:custGeom>
            <a:avLst/>
            <a:gdLst>
              <a:gd name="T0" fmla="*/ 0 w 982"/>
              <a:gd name="T1" fmla="*/ 774 h 774"/>
              <a:gd name="T2" fmla="*/ 2 w 982"/>
              <a:gd name="T3" fmla="*/ 770 h 774"/>
              <a:gd name="T4" fmla="*/ 8 w 982"/>
              <a:gd name="T5" fmla="*/ 754 h 774"/>
              <a:gd name="T6" fmla="*/ 16 w 982"/>
              <a:gd name="T7" fmla="*/ 730 h 774"/>
              <a:gd name="T8" fmla="*/ 32 w 982"/>
              <a:gd name="T9" fmla="*/ 698 h 774"/>
              <a:gd name="T10" fmla="*/ 50 w 982"/>
              <a:gd name="T11" fmla="*/ 660 h 774"/>
              <a:gd name="T12" fmla="*/ 76 w 982"/>
              <a:gd name="T13" fmla="*/ 618 h 774"/>
              <a:gd name="T14" fmla="*/ 106 w 982"/>
              <a:gd name="T15" fmla="*/ 574 h 774"/>
              <a:gd name="T16" fmla="*/ 142 w 982"/>
              <a:gd name="T17" fmla="*/ 528 h 774"/>
              <a:gd name="T18" fmla="*/ 186 w 982"/>
              <a:gd name="T19" fmla="*/ 482 h 774"/>
              <a:gd name="T20" fmla="*/ 236 w 982"/>
              <a:gd name="T21" fmla="*/ 438 h 774"/>
              <a:gd name="T22" fmla="*/ 294 w 982"/>
              <a:gd name="T23" fmla="*/ 398 h 774"/>
              <a:gd name="T24" fmla="*/ 360 w 982"/>
              <a:gd name="T25" fmla="*/ 360 h 774"/>
              <a:gd name="T26" fmla="*/ 426 w 982"/>
              <a:gd name="T27" fmla="*/ 332 h 774"/>
              <a:gd name="T28" fmla="*/ 488 w 982"/>
              <a:gd name="T29" fmla="*/ 314 h 774"/>
              <a:gd name="T30" fmla="*/ 544 w 982"/>
              <a:gd name="T31" fmla="*/ 304 h 774"/>
              <a:gd name="T32" fmla="*/ 594 w 982"/>
              <a:gd name="T33" fmla="*/ 300 h 774"/>
              <a:gd name="T34" fmla="*/ 638 w 982"/>
              <a:gd name="T35" fmla="*/ 300 h 774"/>
              <a:gd name="T36" fmla="*/ 678 w 982"/>
              <a:gd name="T37" fmla="*/ 304 h 774"/>
              <a:gd name="T38" fmla="*/ 710 w 982"/>
              <a:gd name="T39" fmla="*/ 312 h 774"/>
              <a:gd name="T40" fmla="*/ 736 w 982"/>
              <a:gd name="T41" fmla="*/ 320 h 774"/>
              <a:gd name="T42" fmla="*/ 754 w 982"/>
              <a:gd name="T43" fmla="*/ 326 h 774"/>
              <a:gd name="T44" fmla="*/ 766 w 982"/>
              <a:gd name="T45" fmla="*/ 332 h 774"/>
              <a:gd name="T46" fmla="*/ 770 w 982"/>
              <a:gd name="T47" fmla="*/ 334 h 774"/>
              <a:gd name="T48" fmla="*/ 680 w 982"/>
              <a:gd name="T49" fmla="*/ 476 h 774"/>
              <a:gd name="T50" fmla="*/ 982 w 982"/>
              <a:gd name="T51" fmla="*/ 370 h 774"/>
              <a:gd name="T52" fmla="*/ 912 w 982"/>
              <a:gd name="T53" fmla="*/ 0 h 774"/>
              <a:gd name="T54" fmla="*/ 854 w 982"/>
              <a:gd name="T55" fmla="*/ 150 h 774"/>
              <a:gd name="T56" fmla="*/ 850 w 982"/>
              <a:gd name="T57" fmla="*/ 148 h 774"/>
              <a:gd name="T58" fmla="*/ 838 w 982"/>
              <a:gd name="T59" fmla="*/ 142 h 774"/>
              <a:gd name="T60" fmla="*/ 822 w 982"/>
              <a:gd name="T61" fmla="*/ 134 h 774"/>
              <a:gd name="T62" fmla="*/ 798 w 982"/>
              <a:gd name="T63" fmla="*/ 126 h 774"/>
              <a:gd name="T64" fmla="*/ 768 w 982"/>
              <a:gd name="T65" fmla="*/ 120 h 774"/>
              <a:gd name="T66" fmla="*/ 732 w 982"/>
              <a:gd name="T67" fmla="*/ 114 h 774"/>
              <a:gd name="T68" fmla="*/ 692 w 982"/>
              <a:gd name="T69" fmla="*/ 110 h 774"/>
              <a:gd name="T70" fmla="*/ 646 w 982"/>
              <a:gd name="T71" fmla="*/ 110 h 774"/>
              <a:gd name="T72" fmla="*/ 596 w 982"/>
              <a:gd name="T73" fmla="*/ 116 h 774"/>
              <a:gd name="T74" fmla="*/ 540 w 982"/>
              <a:gd name="T75" fmla="*/ 126 h 774"/>
              <a:gd name="T76" fmla="*/ 482 w 982"/>
              <a:gd name="T77" fmla="*/ 146 h 774"/>
              <a:gd name="T78" fmla="*/ 422 w 982"/>
              <a:gd name="T79" fmla="*/ 172 h 774"/>
              <a:gd name="T80" fmla="*/ 356 w 982"/>
              <a:gd name="T81" fmla="*/ 210 h 774"/>
              <a:gd name="T82" fmla="*/ 290 w 982"/>
              <a:gd name="T83" fmla="*/ 258 h 774"/>
              <a:gd name="T84" fmla="*/ 230 w 982"/>
              <a:gd name="T85" fmla="*/ 310 h 774"/>
              <a:gd name="T86" fmla="*/ 178 w 982"/>
              <a:gd name="T87" fmla="*/ 364 h 774"/>
              <a:gd name="T88" fmla="*/ 136 w 982"/>
              <a:gd name="T89" fmla="*/ 422 h 774"/>
              <a:gd name="T90" fmla="*/ 100 w 982"/>
              <a:gd name="T91" fmla="*/ 480 h 774"/>
              <a:gd name="T92" fmla="*/ 72 w 982"/>
              <a:gd name="T93" fmla="*/ 536 h 774"/>
              <a:gd name="T94" fmla="*/ 48 w 982"/>
              <a:gd name="T95" fmla="*/ 590 h 774"/>
              <a:gd name="T96" fmla="*/ 30 w 982"/>
              <a:gd name="T97" fmla="*/ 640 h 774"/>
              <a:gd name="T98" fmla="*/ 18 w 982"/>
              <a:gd name="T99" fmla="*/ 684 h 774"/>
              <a:gd name="T100" fmla="*/ 8 w 982"/>
              <a:gd name="T101" fmla="*/ 722 h 774"/>
              <a:gd name="T102" fmla="*/ 4 w 982"/>
              <a:gd name="T103" fmla="*/ 750 h 774"/>
              <a:gd name="T104" fmla="*/ 0 w 982"/>
              <a:gd name="T105" fmla="*/ 768 h 774"/>
              <a:gd name="T106" fmla="*/ 0 w 982"/>
              <a:gd name="T107" fmla="*/ 774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82" h="774">
                <a:moveTo>
                  <a:pt x="0" y="774"/>
                </a:moveTo>
                <a:lnTo>
                  <a:pt x="2" y="770"/>
                </a:lnTo>
                <a:lnTo>
                  <a:pt x="8" y="754"/>
                </a:lnTo>
                <a:lnTo>
                  <a:pt x="16" y="730"/>
                </a:lnTo>
                <a:lnTo>
                  <a:pt x="32" y="698"/>
                </a:lnTo>
                <a:lnTo>
                  <a:pt x="50" y="660"/>
                </a:lnTo>
                <a:lnTo>
                  <a:pt x="76" y="618"/>
                </a:lnTo>
                <a:lnTo>
                  <a:pt x="106" y="574"/>
                </a:lnTo>
                <a:lnTo>
                  <a:pt x="142" y="528"/>
                </a:lnTo>
                <a:lnTo>
                  <a:pt x="186" y="482"/>
                </a:lnTo>
                <a:lnTo>
                  <a:pt x="236" y="438"/>
                </a:lnTo>
                <a:lnTo>
                  <a:pt x="294" y="398"/>
                </a:lnTo>
                <a:lnTo>
                  <a:pt x="360" y="360"/>
                </a:lnTo>
                <a:lnTo>
                  <a:pt x="426" y="332"/>
                </a:lnTo>
                <a:lnTo>
                  <a:pt x="488" y="314"/>
                </a:lnTo>
                <a:lnTo>
                  <a:pt x="544" y="304"/>
                </a:lnTo>
                <a:lnTo>
                  <a:pt x="594" y="300"/>
                </a:lnTo>
                <a:lnTo>
                  <a:pt x="638" y="300"/>
                </a:lnTo>
                <a:lnTo>
                  <a:pt x="678" y="304"/>
                </a:lnTo>
                <a:lnTo>
                  <a:pt x="710" y="312"/>
                </a:lnTo>
                <a:lnTo>
                  <a:pt x="736" y="320"/>
                </a:lnTo>
                <a:lnTo>
                  <a:pt x="754" y="326"/>
                </a:lnTo>
                <a:lnTo>
                  <a:pt x="766" y="332"/>
                </a:lnTo>
                <a:lnTo>
                  <a:pt x="770" y="334"/>
                </a:lnTo>
                <a:lnTo>
                  <a:pt x="680" y="476"/>
                </a:lnTo>
                <a:lnTo>
                  <a:pt x="982" y="370"/>
                </a:lnTo>
                <a:lnTo>
                  <a:pt x="912" y="0"/>
                </a:lnTo>
                <a:lnTo>
                  <a:pt x="854" y="150"/>
                </a:lnTo>
                <a:lnTo>
                  <a:pt x="850" y="148"/>
                </a:lnTo>
                <a:lnTo>
                  <a:pt x="838" y="142"/>
                </a:lnTo>
                <a:lnTo>
                  <a:pt x="822" y="134"/>
                </a:lnTo>
                <a:lnTo>
                  <a:pt x="798" y="126"/>
                </a:lnTo>
                <a:lnTo>
                  <a:pt x="768" y="120"/>
                </a:lnTo>
                <a:lnTo>
                  <a:pt x="732" y="114"/>
                </a:lnTo>
                <a:lnTo>
                  <a:pt x="692" y="110"/>
                </a:lnTo>
                <a:lnTo>
                  <a:pt x="646" y="110"/>
                </a:lnTo>
                <a:lnTo>
                  <a:pt x="596" y="116"/>
                </a:lnTo>
                <a:lnTo>
                  <a:pt x="540" y="126"/>
                </a:lnTo>
                <a:lnTo>
                  <a:pt x="482" y="146"/>
                </a:lnTo>
                <a:lnTo>
                  <a:pt x="422" y="172"/>
                </a:lnTo>
                <a:lnTo>
                  <a:pt x="356" y="210"/>
                </a:lnTo>
                <a:lnTo>
                  <a:pt x="290" y="258"/>
                </a:lnTo>
                <a:lnTo>
                  <a:pt x="230" y="310"/>
                </a:lnTo>
                <a:lnTo>
                  <a:pt x="178" y="364"/>
                </a:lnTo>
                <a:lnTo>
                  <a:pt x="136" y="422"/>
                </a:lnTo>
                <a:lnTo>
                  <a:pt x="100" y="480"/>
                </a:lnTo>
                <a:lnTo>
                  <a:pt x="72" y="536"/>
                </a:lnTo>
                <a:lnTo>
                  <a:pt x="48" y="590"/>
                </a:lnTo>
                <a:lnTo>
                  <a:pt x="30" y="640"/>
                </a:lnTo>
                <a:lnTo>
                  <a:pt x="18" y="684"/>
                </a:lnTo>
                <a:lnTo>
                  <a:pt x="8" y="722"/>
                </a:lnTo>
                <a:lnTo>
                  <a:pt x="4" y="750"/>
                </a:lnTo>
                <a:lnTo>
                  <a:pt x="0" y="768"/>
                </a:lnTo>
                <a:lnTo>
                  <a:pt x="0" y="774"/>
                </a:lnTo>
              </a:path>
            </a:pathLst>
          </a:custGeom>
          <a:gradFill rotWithShape="1">
            <a:gsLst>
              <a:gs pos="0">
                <a:schemeClr val="hlink">
                  <a:gamma/>
                  <a:tint val="90980"/>
                  <a:invGamma/>
                  <a:alpha val="32001"/>
                </a:schemeClr>
              </a:gs>
              <a:gs pos="100000">
                <a:schemeClr val="hlink"/>
              </a:gs>
            </a:gsLst>
            <a:lin ang="0" scaled="1"/>
          </a:gradFill>
          <a:ln>
            <a:noFill/>
          </a:ln>
          <a:extLst>
            <a:ext uri="{91240B29-F687-4F45-9708-019B960494DF}">
              <a14:hiddenLine xmlns:a14="http://schemas.microsoft.com/office/drawing/2010/main" w="12700">
                <a:solidFill>
                  <a:srgbClr val="000000"/>
                </a:solidFill>
                <a:prstDash val="solid"/>
                <a:round/>
                <a:headEnd/>
                <a:tailEnd/>
              </a14:hiddenLine>
            </a:ext>
          </a:extLst>
        </p:spPr>
        <p:txBody>
          <a:bodyPr/>
          <a:lstStyle/>
          <a:p>
            <a:pPr defTabSz="914400">
              <a:defRPr/>
            </a:pPr>
            <a:endParaRPr lang="en-US">
              <a:solidFill>
                <a:prstClr val="black"/>
              </a:solidFill>
              <a:latin typeface="Trebuchet MS" panose="020B0603020202020204"/>
              <a:cs typeface="Arial" panose="020B0604020202020204" pitchFamily="34" charset="0"/>
            </a:endParaRPr>
          </a:p>
        </p:txBody>
      </p:sp>
      <p:sp>
        <p:nvSpPr>
          <p:cNvPr id="91144" name="AutoShape 8"/>
          <p:cNvSpPr>
            <a:spLocks noChangeArrowheads="1"/>
          </p:cNvSpPr>
          <p:nvPr/>
        </p:nvSpPr>
        <p:spPr bwMode="auto">
          <a:xfrm>
            <a:off x="6087826" y="1208621"/>
            <a:ext cx="5994471" cy="5579839"/>
          </a:xfrm>
          <a:prstGeom prst="roundRect">
            <a:avLst>
              <a:gd name="adj" fmla="val 4690"/>
            </a:avLst>
          </a:prstGeom>
          <a:noFill/>
          <a:ln w="57150">
            <a:solidFill>
              <a:schemeClr val="hlink"/>
            </a:solidFill>
            <a:round/>
            <a:headEnd/>
            <a:tailEnd/>
          </a:ln>
          <a:effectLst/>
          <a:extLst>
            <a:ext uri="{909E8E84-426E-40DD-AFC4-6F175D3DCCD1}">
              <a14:hiddenFill xmlns:a14="http://schemas.microsoft.com/office/drawing/2010/main">
                <a:solidFill>
                  <a:srgbClr val="6FC5E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a:defRPr/>
            </a:pPr>
            <a:endParaRPr lang="en-US">
              <a:solidFill>
                <a:prstClr val="black"/>
              </a:solidFill>
              <a:latin typeface="Trebuchet MS" panose="020B0603020202020204"/>
              <a:cs typeface="Arial" panose="020B0604020202020204" pitchFamily="34" charset="0"/>
            </a:endParaRPr>
          </a:p>
        </p:txBody>
      </p:sp>
      <p:sp>
        <p:nvSpPr>
          <p:cNvPr id="91145" name="AutoShape 9"/>
          <p:cNvSpPr>
            <a:spLocks noChangeArrowheads="1"/>
          </p:cNvSpPr>
          <p:nvPr/>
        </p:nvSpPr>
        <p:spPr bwMode="gray">
          <a:xfrm>
            <a:off x="6719811" y="918673"/>
            <a:ext cx="4037162" cy="546100"/>
          </a:xfrm>
          <a:prstGeom prst="roundRect">
            <a:avLst>
              <a:gd name="adj" fmla="val 50000"/>
            </a:avLst>
          </a:prstGeom>
          <a:solidFill>
            <a:srgbClr val="CCFFCC"/>
          </a:solidFill>
          <a:ln>
            <a:noFill/>
          </a:ln>
          <a:effectLst/>
        </p:spPr>
        <p:txBody>
          <a:bodyPr wrap="none" anchor="ctr"/>
          <a:lstStyle/>
          <a:p>
            <a:pPr defTabSz="914400">
              <a:defRPr/>
            </a:pPr>
            <a:endParaRPr lang="en-US">
              <a:solidFill>
                <a:prstClr val="black"/>
              </a:solidFill>
              <a:latin typeface="Trebuchet MS" panose="020B0603020202020204"/>
              <a:cs typeface="Arial" panose="020B0604020202020204" pitchFamily="34" charset="0"/>
            </a:endParaRPr>
          </a:p>
        </p:txBody>
      </p:sp>
      <p:grpSp>
        <p:nvGrpSpPr>
          <p:cNvPr id="177160" name="Group 15"/>
          <p:cNvGrpSpPr>
            <a:grpSpLocks/>
          </p:cNvGrpSpPr>
          <p:nvPr/>
        </p:nvGrpSpPr>
        <p:grpSpPr bwMode="auto">
          <a:xfrm>
            <a:off x="435214" y="2009954"/>
            <a:ext cx="4633228" cy="4832057"/>
            <a:chOff x="562" y="1784"/>
            <a:chExt cx="1460" cy="2146"/>
          </a:xfrm>
        </p:grpSpPr>
        <p:sp>
          <p:nvSpPr>
            <p:cNvPr id="91152" name="AutoShape 16"/>
            <p:cNvSpPr>
              <a:spLocks noChangeArrowheads="1"/>
            </p:cNvSpPr>
            <p:nvPr/>
          </p:nvSpPr>
          <p:spPr bwMode="auto">
            <a:xfrm>
              <a:off x="562" y="1942"/>
              <a:ext cx="1460" cy="1988"/>
            </a:xfrm>
            <a:prstGeom prst="roundRect">
              <a:avLst>
                <a:gd name="adj" fmla="val 4690"/>
              </a:avLst>
            </a:prstGeom>
            <a:noFill/>
            <a:ln w="57150">
              <a:solidFill>
                <a:schemeClr val="folHlink"/>
              </a:solidFill>
              <a:round/>
              <a:headEnd/>
              <a:tailEnd/>
            </a:ln>
            <a:effectLst/>
            <a:extLst>
              <a:ext uri="{909E8E84-426E-40DD-AFC4-6F175D3DCCD1}">
                <a14:hiddenFill xmlns:a14="http://schemas.microsoft.com/office/drawing/2010/main">
                  <a:solidFill>
                    <a:srgbClr val="D2D8A8"/>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a:defRPr/>
              </a:pPr>
              <a:endParaRPr lang="en-US">
                <a:solidFill>
                  <a:prstClr val="black"/>
                </a:solidFill>
                <a:latin typeface="Trebuchet MS" panose="020B0603020202020204"/>
                <a:cs typeface="Arial" panose="020B0604020202020204" pitchFamily="34" charset="0"/>
              </a:endParaRPr>
            </a:p>
          </p:txBody>
        </p:sp>
        <p:sp>
          <p:nvSpPr>
            <p:cNvPr id="91153" name="AutoShape 17"/>
            <p:cNvSpPr>
              <a:spLocks noChangeArrowheads="1"/>
            </p:cNvSpPr>
            <p:nvPr/>
          </p:nvSpPr>
          <p:spPr bwMode="gray">
            <a:xfrm>
              <a:off x="712" y="1788"/>
              <a:ext cx="1174" cy="245"/>
            </a:xfrm>
            <a:prstGeom prst="roundRect">
              <a:avLst>
                <a:gd name="adj" fmla="val 50000"/>
              </a:avLst>
            </a:prstGeom>
            <a:gradFill rotWithShape="1">
              <a:gsLst>
                <a:gs pos="0">
                  <a:schemeClr val="folHlink">
                    <a:gamma/>
                    <a:shade val="38824"/>
                    <a:invGamma/>
                  </a:schemeClr>
                </a:gs>
                <a:gs pos="50000">
                  <a:schemeClr val="folHlink"/>
                </a:gs>
                <a:gs pos="100000">
                  <a:schemeClr val="folHlink">
                    <a:gamma/>
                    <a:shade val="38824"/>
                    <a:invGamma/>
                  </a:scheme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a:defRPr/>
              </a:pPr>
              <a:endParaRPr lang="en-US">
                <a:solidFill>
                  <a:prstClr val="black"/>
                </a:solidFill>
                <a:latin typeface="Trebuchet MS" panose="020B0603020202020204"/>
                <a:cs typeface="Arial" panose="020B0604020202020204" pitchFamily="34" charset="0"/>
              </a:endParaRPr>
            </a:p>
          </p:txBody>
        </p:sp>
        <p:sp>
          <p:nvSpPr>
            <p:cNvPr id="177174" name="Text Box 20"/>
            <p:cNvSpPr txBox="1">
              <a:spLocks noChangeArrowheads="1"/>
            </p:cNvSpPr>
            <p:nvPr/>
          </p:nvSpPr>
          <p:spPr bwMode="gray">
            <a:xfrm>
              <a:off x="1006" y="1784"/>
              <a:ext cx="637" cy="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ctr" defTabSz="914400" eaLnBrk="0" fontAlgn="base" hangingPunct="0">
                <a:spcBef>
                  <a:spcPct val="0"/>
                </a:spcBef>
                <a:spcAft>
                  <a:spcPct val="0"/>
                </a:spcAft>
              </a:pPr>
              <a:r>
                <a:rPr lang="en-US" altLang="en-US" sz="2400" b="1" dirty="0">
                  <a:solidFill>
                    <a:schemeClr val="bg1"/>
                  </a:solidFill>
                  <a:latin typeface="Times New Roman" panose="02020603050405020304" pitchFamily="18" charset="0"/>
                  <a:cs typeface="Times New Roman" panose="02020603050405020304" pitchFamily="18" charset="0"/>
                </a:rPr>
                <a:t>NGHỆ THUẬT</a:t>
              </a:r>
            </a:p>
          </p:txBody>
        </p:sp>
      </p:grpSp>
      <p:sp>
        <p:nvSpPr>
          <p:cNvPr id="177162" name="Text Box 20"/>
          <p:cNvSpPr txBox="1">
            <a:spLocks noChangeArrowheads="1"/>
          </p:cNvSpPr>
          <p:nvPr/>
        </p:nvSpPr>
        <p:spPr bwMode="gray">
          <a:xfrm>
            <a:off x="7210365" y="1035121"/>
            <a:ext cx="324800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ctr" defTabSz="914400" eaLnBrk="0" fontAlgn="base" hangingPunct="0">
              <a:spcBef>
                <a:spcPct val="0"/>
              </a:spcBef>
              <a:spcAft>
                <a:spcPct val="0"/>
              </a:spcAft>
            </a:pPr>
            <a:r>
              <a:rPr lang="en-US" altLang="en-US" sz="2400" b="1" dirty="0">
                <a:solidFill>
                  <a:srgbClr val="000000"/>
                </a:solidFill>
                <a:latin typeface="Times New Roman" panose="02020603050405020304" pitchFamily="18" charset="0"/>
                <a:cs typeface="Times New Roman" panose="02020603050405020304" pitchFamily="18" charset="0"/>
              </a:rPr>
              <a:t>NỘI DUNG, Ý NGHĨA</a:t>
            </a:r>
          </a:p>
        </p:txBody>
      </p:sp>
      <p:sp>
        <p:nvSpPr>
          <p:cNvPr id="29" name="Text Box 22"/>
          <p:cNvSpPr txBox="1">
            <a:spLocks noChangeArrowheads="1"/>
          </p:cNvSpPr>
          <p:nvPr/>
        </p:nvSpPr>
        <p:spPr bwMode="auto">
          <a:xfrm>
            <a:off x="6096000" y="1543801"/>
            <a:ext cx="5893173" cy="4832092"/>
          </a:xfrm>
          <a:prstGeom prst="rect">
            <a:avLst/>
          </a:prstGeom>
          <a:ln/>
        </p:spPr>
        <p:style>
          <a:lnRef idx="2">
            <a:schemeClr val="accent1"/>
          </a:lnRef>
          <a:fillRef idx="1">
            <a:schemeClr val="lt1"/>
          </a:fillRef>
          <a:effectRef idx="0">
            <a:schemeClr val="accent1"/>
          </a:effectRef>
          <a:fontRef idx="minor">
            <a:schemeClr val="dk1"/>
          </a:fontRef>
        </p:style>
        <p:txBody>
          <a:bodyPr wrap="square">
            <a:spAutoFit/>
          </a:bodyP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just"/>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Thánh</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Gióng</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là</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hình</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ảnh</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cao</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đẹp</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của</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người</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anh</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hùng</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đánh</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giặc</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theo</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quan</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niệm</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của</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nhân</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dân</a:t>
            </a:r>
            <a:r>
              <a:rPr lang="en-US" altLang="en-US" sz="2800" dirty="0">
                <a:solidFill>
                  <a:srgbClr val="0000FF"/>
                </a:solidFill>
                <a:latin typeface="Times New Roman" panose="02020603050405020304" pitchFamily="18" charset="0"/>
                <a:cs typeface="Times New Roman" panose="02020603050405020304" pitchFamily="18" charset="0"/>
              </a:rPr>
              <a:t>.</a:t>
            </a:r>
          </a:p>
          <a:p>
            <a:pPr algn="just"/>
            <a:r>
              <a:rPr lang="en-US" altLang="en-US" sz="2800" dirty="0">
                <a:solidFill>
                  <a:srgbClr val="0000FF"/>
                </a:solidFill>
                <a:latin typeface="Times New Roman" panose="02020603050405020304" pitchFamily="18" charset="0"/>
                <a:cs typeface="Times New Roman" panose="02020603050405020304" pitchFamily="18" charset="0"/>
              </a:rPr>
              <a:t>   - </a:t>
            </a:r>
            <a:r>
              <a:rPr lang="en-US" altLang="en-US" sz="2800" dirty="0" err="1">
                <a:solidFill>
                  <a:srgbClr val="0000FF"/>
                </a:solidFill>
                <a:latin typeface="Times New Roman" panose="02020603050405020304" pitchFamily="18" charset="0"/>
                <a:cs typeface="Times New Roman" panose="02020603050405020304" pitchFamily="18" charset="0"/>
              </a:rPr>
              <a:t>Thánh</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Gióng</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là</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ước</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mơ</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của</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nhân</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dân</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về</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sức</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mạnh</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tự</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cường</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của</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dân</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tộc</a:t>
            </a:r>
            <a:r>
              <a:rPr lang="en-US" altLang="en-US" sz="2800" dirty="0">
                <a:solidFill>
                  <a:srgbClr val="0000FF"/>
                </a:solidFill>
                <a:latin typeface="Times New Roman" panose="02020603050405020304" pitchFamily="18" charset="0"/>
                <a:cs typeface="Times New Roman" panose="02020603050405020304" pitchFamily="18" charset="0"/>
              </a:rPr>
              <a:t>.</a:t>
            </a:r>
          </a:p>
          <a:p>
            <a:pPr algn="just"/>
            <a:r>
              <a:rPr lang="en-US" altLang="en-US" sz="2800" dirty="0">
                <a:solidFill>
                  <a:srgbClr val="0000FF"/>
                </a:solidFill>
                <a:latin typeface="Times New Roman" panose="02020603050405020304" pitchFamily="18" charset="0"/>
                <a:cs typeface="Times New Roman" panose="02020603050405020304" pitchFamily="18" charset="0"/>
              </a:rPr>
              <a:t>   - </a:t>
            </a:r>
            <a:r>
              <a:rPr lang="en-US" altLang="en-US" sz="2800" dirty="0" err="1">
                <a:solidFill>
                  <a:srgbClr val="0000FF"/>
                </a:solidFill>
                <a:latin typeface="Times New Roman" panose="02020603050405020304" pitchFamily="18" charset="0"/>
                <a:cs typeface="Times New Roman" panose="02020603050405020304" pitchFamily="18" charset="0"/>
              </a:rPr>
              <a:t>Truyện</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phản</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ánh</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lịch</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sử</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chống</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ngoại</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xâm</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của</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ông</a:t>
            </a:r>
            <a:r>
              <a:rPr lang="en-US" altLang="en-US" sz="2800" dirty="0">
                <a:solidFill>
                  <a:srgbClr val="0000FF"/>
                </a:solidFill>
                <a:latin typeface="Times New Roman" panose="02020603050405020304" pitchFamily="18" charset="0"/>
                <a:cs typeface="Times New Roman" panose="02020603050405020304" pitchFamily="18" charset="0"/>
              </a:rPr>
              <a:t> cha ta </a:t>
            </a:r>
            <a:r>
              <a:rPr lang="en-US" altLang="en-US" sz="2800" dirty="0" err="1">
                <a:solidFill>
                  <a:srgbClr val="0000FF"/>
                </a:solidFill>
                <a:latin typeface="Times New Roman" panose="02020603050405020304" pitchFamily="18" charset="0"/>
                <a:cs typeface="Times New Roman" panose="02020603050405020304" pitchFamily="18" charset="0"/>
              </a:rPr>
              <a:t>thời</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xa</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xưa</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thời</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đại</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Hùng</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Vương</a:t>
            </a:r>
            <a:r>
              <a:rPr lang="en-US" altLang="en-US" sz="2800" dirty="0">
                <a:solidFill>
                  <a:srgbClr val="0000FF"/>
                </a:solidFill>
                <a:latin typeface="Times New Roman" panose="02020603050405020304" pitchFamily="18" charset="0"/>
                <a:cs typeface="Times New Roman" panose="02020603050405020304" pitchFamily="18" charset="0"/>
              </a:rPr>
              <a:t>.</a:t>
            </a:r>
          </a:p>
          <a:p>
            <a:pPr algn="just"/>
            <a:r>
              <a:rPr lang="en-US" altLang="en-US" sz="2800" dirty="0">
                <a:solidFill>
                  <a:srgbClr val="0000FF"/>
                </a:solidFill>
                <a:latin typeface="Times New Roman" panose="02020603050405020304" pitchFamily="18" charset="0"/>
                <a:cs typeface="Times New Roman" panose="02020603050405020304" pitchFamily="18" charset="0"/>
              </a:rPr>
              <a:t>   - </a:t>
            </a:r>
            <a:r>
              <a:rPr lang="en-US" altLang="en-US" sz="2800" dirty="0" err="1">
                <a:solidFill>
                  <a:srgbClr val="0000FF"/>
                </a:solidFill>
                <a:latin typeface="Times New Roman" panose="02020603050405020304" pitchFamily="18" charset="0"/>
                <a:cs typeface="Times New Roman" panose="02020603050405020304" pitchFamily="18" charset="0"/>
              </a:rPr>
              <a:t>Hiện</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còn</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đền</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thờ</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Thánh</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Gióng</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tại</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Gia</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Lâm</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Hà</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Nội</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hàng</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năm</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có</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lễ</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hội</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Gióng</a:t>
            </a:r>
            <a:r>
              <a:rPr lang="pt-BR" sz="28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a:t>
            </a:r>
            <a:endParaRPr lang="vi-VN" sz="2800" dirty="0">
              <a:solidFill>
                <a:srgbClr val="0000FF"/>
              </a:solidFill>
              <a:latin typeface="Times New Roman" panose="02020603050405020304" pitchFamily="18" charset="0"/>
              <a:cs typeface="Times New Roman" panose="02020603050405020304" pitchFamily="18" charset="0"/>
            </a:endParaRPr>
          </a:p>
        </p:txBody>
      </p:sp>
      <p:sp>
        <p:nvSpPr>
          <p:cNvPr id="177165" name="AutoShape 3"/>
          <p:cNvSpPr>
            <a:spLocks noChangeArrowheads="1"/>
          </p:cNvSpPr>
          <p:nvPr/>
        </p:nvSpPr>
        <p:spPr bwMode="gray">
          <a:xfrm>
            <a:off x="3472606" y="44890"/>
            <a:ext cx="5378450" cy="574675"/>
          </a:xfrm>
          <a:prstGeom prst="roundRect">
            <a:avLst>
              <a:gd name="adj" fmla="val 50000"/>
            </a:avLst>
          </a:prstGeom>
          <a:solidFill>
            <a:srgbClr val="FF0000"/>
          </a:solidFill>
          <a:ln>
            <a:noFill/>
          </a:ln>
          <a:effectLst>
            <a:outerShdw dist="63500" dir="3187806" algn="ctr" rotWithShape="0">
              <a:srgbClr val="001D3A"/>
            </a:outerShdw>
          </a:effectLst>
          <a:extLst>
            <a:ext uri="{91240B29-F687-4F45-9708-019B960494DF}">
              <a14:hiddenLine xmlns:a14="http://schemas.microsoft.com/office/drawing/2010/main" w="38100" algn="ctr">
                <a:solidFill>
                  <a:srgbClr val="000000"/>
                </a:solidFill>
                <a:round/>
                <a:headEnd/>
                <a:tailEnd/>
              </a14:hiddenLine>
            </a:ext>
          </a:extLst>
        </p:spPr>
        <p:txBody>
          <a:bodyPr wrap="none" anchor="ct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ctr" defTabSz="914400" fontAlgn="base">
              <a:spcBef>
                <a:spcPct val="20000"/>
              </a:spcBef>
              <a:spcAft>
                <a:spcPct val="20000"/>
              </a:spcAft>
            </a:pPr>
            <a:r>
              <a:rPr lang="en-US" altLang="en-US" b="1">
                <a:solidFill>
                  <a:srgbClr val="FFFF00"/>
                </a:solidFill>
                <a:latin typeface="Times New Roman" panose="02020603050405020304" pitchFamily="18" charset="0"/>
                <a:cs typeface="Times New Roman" panose="02020603050405020304" pitchFamily="18" charset="0"/>
              </a:rPr>
              <a:t>TỔNG KẾT</a:t>
            </a:r>
          </a:p>
        </p:txBody>
      </p:sp>
      <p:sp>
        <p:nvSpPr>
          <p:cNvPr id="177166" name="Text Box 21"/>
          <p:cNvSpPr txBox="1">
            <a:spLocks noChangeArrowheads="1"/>
          </p:cNvSpPr>
          <p:nvPr/>
        </p:nvSpPr>
        <p:spPr bwMode="auto">
          <a:xfrm>
            <a:off x="478245" y="2585317"/>
            <a:ext cx="4360305" cy="3970318"/>
          </a:xfrm>
          <a:prstGeom prst="rect">
            <a:avLst/>
          </a:prstGeom>
          <a:ln/>
        </p:spPr>
        <p:style>
          <a:lnRef idx="2">
            <a:schemeClr val="accent1"/>
          </a:lnRef>
          <a:fillRef idx="1">
            <a:schemeClr val="lt1"/>
          </a:fillRef>
          <a:effectRef idx="0">
            <a:schemeClr val="accent1"/>
          </a:effectRef>
          <a:fontRef idx="minor">
            <a:schemeClr val="dk1"/>
          </a:fontRef>
        </p:style>
        <p:txBody>
          <a:bodyPr wrap="square">
            <a:spAutoFit/>
          </a:bodyP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just" defTabSz="914400">
              <a:lnSpc>
                <a:spcPct val="120000"/>
              </a:lnSpc>
            </a:pPr>
            <a:r>
              <a:rPr lang="pt-BR" sz="2800" dirty="0">
                <a:solidFill>
                  <a:srgbClr val="0000FF"/>
                </a:solidFill>
                <a:latin typeface="Times New Roman" panose="02020603050405020304" pitchFamily="18" charset="0"/>
                <a:cs typeface="Times New Roman" panose="02020603050405020304" pitchFamily="18" charset="0"/>
              </a:rPr>
              <a:t>- Xây dựng hình ảnh người anh hùng cứu nước mang màu sắc thần kì, nhiều chi tiết tưởng tượng, giàu ý nghĩa.</a:t>
            </a:r>
          </a:p>
          <a:p>
            <a:pPr algn="just"/>
            <a:r>
              <a:rPr lang="nl-NL"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Truyện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gắn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với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phong</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tục</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địa</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danh</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những</a:t>
            </a:r>
            <a:r>
              <a:rPr lang="en-US" sz="2800" dirty="0">
                <a:solidFill>
                  <a:srgbClr val="0000FF"/>
                </a:solidFill>
                <a:latin typeface="Times New Roman" panose="02020603050405020304" pitchFamily="18" charset="0"/>
                <a:cs typeface="Times New Roman" panose="02020603050405020304" pitchFamily="18" charset="0"/>
              </a:rPr>
              <a:t> chi </a:t>
            </a:r>
            <a:r>
              <a:rPr lang="en-US" sz="2800" dirty="0" err="1">
                <a:solidFill>
                  <a:srgbClr val="0000FF"/>
                </a:solidFill>
                <a:latin typeface="Times New Roman" panose="02020603050405020304" pitchFamily="18" charset="0"/>
                <a:cs typeface="Times New Roman" panose="02020603050405020304" pitchFamily="18" charset="0"/>
              </a:rPr>
              <a:t>tiết</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kì</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lạ</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khác</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thường</a:t>
            </a:r>
            <a:r>
              <a:rPr lang="en-US" sz="2800" dirty="0">
                <a:solidFill>
                  <a:srgbClr val="0000FF"/>
                </a:solidFill>
                <a:latin typeface="Times New Roman" panose="02020603050405020304" pitchFamily="18" charset="0"/>
                <a:cs typeface="Times New Roman" panose="02020603050405020304" pitchFamily="18" charset="0"/>
              </a:rPr>
              <a:t>.</a:t>
            </a:r>
          </a:p>
        </p:txBody>
      </p:sp>
      <p:pic>
        <p:nvPicPr>
          <p:cNvPr id="21" name="Picture 20" descr="—Pngtree—green bamboo_1076725.png"/>
          <p:cNvPicPr>
            <a:picLocks noChangeAspect="1"/>
          </p:cNvPicPr>
          <p:nvPr/>
        </p:nvPicPr>
        <p:blipFill>
          <a:blip r:embed="rId2" cstate="print">
            <a:extLst>
              <a:ext uri="{28A0092B-C50C-407E-A947-70E740481C1C}">
                <a14:useLocalDpi xmlns:a14="http://schemas.microsoft.com/office/drawing/2010/main" val="0"/>
              </a:ext>
            </a:extLst>
          </a:blip>
          <a:srcRect l="54443" t="41112" r="22221" b="26666"/>
          <a:stretch>
            <a:fillRect/>
          </a:stretch>
        </p:blipFill>
        <p:spPr bwMode="auto">
          <a:xfrm>
            <a:off x="5256200" y="2261109"/>
            <a:ext cx="5524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1" descr="—Pngtree—green bamboo_1076725.png"/>
          <p:cNvPicPr>
            <a:picLocks noChangeAspect="1"/>
          </p:cNvPicPr>
          <p:nvPr/>
        </p:nvPicPr>
        <p:blipFill>
          <a:blip r:embed="rId2" cstate="print">
            <a:extLst>
              <a:ext uri="{28A0092B-C50C-407E-A947-70E740481C1C}">
                <a14:useLocalDpi xmlns:a14="http://schemas.microsoft.com/office/drawing/2010/main" val="0"/>
              </a:ext>
            </a:extLst>
          </a:blip>
          <a:srcRect l="54443" t="41112" r="22221" b="26666"/>
          <a:stretch>
            <a:fillRect/>
          </a:stretch>
        </p:blipFill>
        <p:spPr bwMode="auto">
          <a:xfrm>
            <a:off x="5212735" y="3794291"/>
            <a:ext cx="5524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3" descr="—Pngtree—green bamboo_1076725.png"/>
          <p:cNvPicPr>
            <a:picLocks noChangeAspect="1"/>
          </p:cNvPicPr>
          <p:nvPr/>
        </p:nvPicPr>
        <p:blipFill>
          <a:blip r:embed="rId2" cstate="print">
            <a:extLst>
              <a:ext uri="{28A0092B-C50C-407E-A947-70E740481C1C}">
                <a14:useLocalDpi xmlns:a14="http://schemas.microsoft.com/office/drawing/2010/main" val="0"/>
              </a:ext>
            </a:extLst>
          </a:blip>
          <a:srcRect l="54443" t="41112" r="22221" b="26666"/>
          <a:stretch>
            <a:fillRect/>
          </a:stretch>
        </p:blipFill>
        <p:spPr bwMode="auto">
          <a:xfrm>
            <a:off x="5186963" y="5227256"/>
            <a:ext cx="5524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3"/>
          <a:stretch>
            <a:fillRect/>
          </a:stretch>
        </p:blipFill>
        <p:spPr>
          <a:xfrm>
            <a:off x="-1" y="-8997"/>
            <a:ext cx="3419085" cy="2014448"/>
          </a:xfrm>
          <a:prstGeom prst="rect">
            <a:avLst/>
          </a:prstGeom>
        </p:spPr>
      </p:pic>
    </p:spTree>
    <p:extLst>
      <p:ext uri="{BB962C8B-B14F-4D97-AF65-F5344CB8AC3E}">
        <p14:creationId xmlns:p14="http://schemas.microsoft.com/office/powerpoint/2010/main" val="39482671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1144"/>
                                        </p:tgtEl>
                                        <p:attrNameLst>
                                          <p:attrName>style.visibility</p:attrName>
                                        </p:attrNameLst>
                                      </p:cBhvr>
                                      <p:to>
                                        <p:strVal val="visible"/>
                                      </p:to>
                                    </p:set>
                                    <p:anim calcmode="lin" valueType="num">
                                      <p:cBhvr additive="base">
                                        <p:cTn id="7" dur="500" fill="hold"/>
                                        <p:tgtEl>
                                          <p:spTgt spid="91144"/>
                                        </p:tgtEl>
                                        <p:attrNameLst>
                                          <p:attrName>ppt_x</p:attrName>
                                        </p:attrNameLst>
                                      </p:cBhvr>
                                      <p:tavLst>
                                        <p:tav tm="0">
                                          <p:val>
                                            <p:strVal val="#ppt_x"/>
                                          </p:val>
                                        </p:tav>
                                        <p:tav tm="100000">
                                          <p:val>
                                            <p:strVal val="#ppt_x"/>
                                          </p:val>
                                        </p:tav>
                                      </p:tavLst>
                                    </p:anim>
                                    <p:anim calcmode="lin" valueType="num">
                                      <p:cBhvr additive="base">
                                        <p:cTn id="8" dur="500" fill="hold"/>
                                        <p:tgtEl>
                                          <p:spTgt spid="9114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1145"/>
                                        </p:tgtEl>
                                        <p:attrNameLst>
                                          <p:attrName>style.visibility</p:attrName>
                                        </p:attrNameLst>
                                      </p:cBhvr>
                                      <p:to>
                                        <p:strVal val="visible"/>
                                      </p:to>
                                    </p:set>
                                    <p:anim calcmode="lin" valueType="num">
                                      <p:cBhvr additive="base">
                                        <p:cTn id="11" dur="500" fill="hold"/>
                                        <p:tgtEl>
                                          <p:spTgt spid="91145"/>
                                        </p:tgtEl>
                                        <p:attrNameLst>
                                          <p:attrName>ppt_x</p:attrName>
                                        </p:attrNameLst>
                                      </p:cBhvr>
                                      <p:tavLst>
                                        <p:tav tm="0">
                                          <p:val>
                                            <p:strVal val="#ppt_x"/>
                                          </p:val>
                                        </p:tav>
                                        <p:tav tm="100000">
                                          <p:val>
                                            <p:strVal val="#ppt_x"/>
                                          </p:val>
                                        </p:tav>
                                      </p:tavLst>
                                    </p:anim>
                                    <p:anim calcmode="lin" valueType="num">
                                      <p:cBhvr additive="base">
                                        <p:cTn id="12" dur="500" fill="hold"/>
                                        <p:tgtEl>
                                          <p:spTgt spid="9114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anim calcmode="lin" valueType="num">
                                      <p:cBhvr additive="base">
                                        <p:cTn id="15" dur="500" fill="hold"/>
                                        <p:tgtEl>
                                          <p:spTgt spid="29"/>
                                        </p:tgtEl>
                                        <p:attrNameLst>
                                          <p:attrName>ppt_x</p:attrName>
                                        </p:attrNameLst>
                                      </p:cBhvr>
                                      <p:tavLst>
                                        <p:tav tm="0">
                                          <p:val>
                                            <p:strVal val="#ppt_x"/>
                                          </p:val>
                                        </p:tav>
                                        <p:tav tm="100000">
                                          <p:val>
                                            <p:strVal val="#ppt_x"/>
                                          </p:val>
                                        </p:tav>
                                      </p:tavLst>
                                    </p:anim>
                                    <p:anim calcmode="lin" valueType="num">
                                      <p:cBhvr additive="base">
                                        <p:cTn id="16" dur="500" fill="hold"/>
                                        <p:tgtEl>
                                          <p:spTgt spid="29"/>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91139"/>
                                        </p:tgtEl>
                                        <p:attrNameLst>
                                          <p:attrName>style.visibility</p:attrName>
                                        </p:attrNameLst>
                                      </p:cBhvr>
                                      <p:to>
                                        <p:strVal val="visible"/>
                                      </p:to>
                                    </p:set>
                                    <p:anim calcmode="lin" valueType="num">
                                      <p:cBhvr additive="base">
                                        <p:cTn id="19" dur="500" fill="hold"/>
                                        <p:tgtEl>
                                          <p:spTgt spid="91139"/>
                                        </p:tgtEl>
                                        <p:attrNameLst>
                                          <p:attrName>ppt_x</p:attrName>
                                        </p:attrNameLst>
                                      </p:cBhvr>
                                      <p:tavLst>
                                        <p:tav tm="0">
                                          <p:val>
                                            <p:strVal val="#ppt_x"/>
                                          </p:val>
                                        </p:tav>
                                        <p:tav tm="100000">
                                          <p:val>
                                            <p:strVal val="#ppt_x"/>
                                          </p:val>
                                        </p:tav>
                                      </p:tavLst>
                                    </p:anim>
                                    <p:anim calcmode="lin" valueType="num">
                                      <p:cBhvr additive="base">
                                        <p:cTn id="20" dur="500" fill="hold"/>
                                        <p:tgtEl>
                                          <p:spTgt spid="91139"/>
                                        </p:tgtEl>
                                        <p:attrNameLst>
                                          <p:attrName>ppt_y</p:attrName>
                                        </p:attrNameLst>
                                      </p:cBhvr>
                                      <p:tavLst>
                                        <p:tav tm="0">
                                          <p:val>
                                            <p:strVal val="1+#ppt_h/2"/>
                                          </p:val>
                                        </p:tav>
                                        <p:tav tm="100000">
                                          <p:val>
                                            <p:strVal val="#ppt_y"/>
                                          </p:val>
                                        </p:tav>
                                      </p:tavLst>
                                    </p:anim>
                                  </p:childTnLst>
                                </p:cTn>
                              </p:par>
                              <p:par>
                                <p:cTn id="21" presetID="9" presetClass="entr" presetSubtype="0"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dissolve">
                                      <p:cBhvr>
                                        <p:cTn id="23" dur="500"/>
                                        <p:tgtEl>
                                          <p:spTgt spid="21"/>
                                        </p:tgtEl>
                                      </p:cBhvr>
                                    </p:animEffect>
                                  </p:childTnLst>
                                </p:cTn>
                              </p:par>
                              <p:par>
                                <p:cTn id="24" presetID="9" presetClass="entr" presetSubtype="0" fill="hold"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dissolve">
                                      <p:cBhvr>
                                        <p:cTn id="26" dur="500"/>
                                        <p:tgtEl>
                                          <p:spTgt spid="22"/>
                                        </p:tgtEl>
                                      </p:cBhvr>
                                    </p:animEffect>
                                  </p:childTnLst>
                                </p:cTn>
                              </p:par>
                              <p:par>
                                <p:cTn id="27" presetID="9" presetClass="entr" presetSubtype="0" fill="hold" nodeType="with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dissolve">
                                      <p:cBhvr>
                                        <p:cTn id="2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44" grpId="0" animBg="1"/>
      <p:bldP spid="91145" grpId="0" animBg="1"/>
      <p:bldP spid="2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Thanh_Giong hoi khoe phu do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861" y="334346"/>
            <a:ext cx="6425682" cy="5715000"/>
          </a:xfrm>
          <a:prstGeom prst="rect">
            <a:avLst/>
          </a:prstGeom>
          <a:noFill/>
          <a:extLst>
            <a:ext uri="{909E8E84-426E-40DD-AFC4-6F175D3DCCD1}">
              <a14:hiddenFill xmlns:a14="http://schemas.microsoft.com/office/drawing/2010/main">
                <a:solidFill>
                  <a:srgbClr val="FFFFFF"/>
                </a:solidFill>
              </a14:hiddenFill>
            </a:ext>
          </a:extLst>
        </p:spPr>
      </p:pic>
      <p:sp>
        <p:nvSpPr>
          <p:cNvPr id="20484" name="Text Box 4"/>
          <p:cNvSpPr txBox="1">
            <a:spLocks noChangeArrowheads="1"/>
          </p:cNvSpPr>
          <p:nvPr/>
        </p:nvSpPr>
        <p:spPr bwMode="auto">
          <a:xfrm>
            <a:off x="749559" y="6192418"/>
            <a:ext cx="4648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914400" fontAlgn="base">
              <a:spcBef>
                <a:spcPct val="50000"/>
              </a:spcBef>
              <a:spcAft>
                <a:spcPct val="0"/>
              </a:spcAft>
            </a:pPr>
            <a:r>
              <a:rPr lang="en-US" altLang="en-US" sz="2000" b="1" dirty="0">
                <a:solidFill>
                  <a:srgbClr val="333399"/>
                </a:solidFill>
              </a:rPr>
              <a:t>                 HỘI KHOẺ PHÙ ĐỔNG</a:t>
            </a:r>
          </a:p>
        </p:txBody>
      </p:sp>
      <p:sp>
        <p:nvSpPr>
          <p:cNvPr id="5" name="Rectangle 4"/>
          <p:cNvSpPr/>
          <p:nvPr/>
        </p:nvSpPr>
        <p:spPr>
          <a:xfrm>
            <a:off x="7304304" y="1617368"/>
            <a:ext cx="4396868" cy="4431978"/>
          </a:xfrm>
          <a:prstGeom prst="rect">
            <a:avLst/>
          </a:prstGeom>
        </p:spPr>
        <p:style>
          <a:lnRef idx="2">
            <a:schemeClr val="accent4"/>
          </a:lnRef>
          <a:fillRef idx="1">
            <a:schemeClr val="lt1"/>
          </a:fillRef>
          <a:effectRef idx="0">
            <a:schemeClr val="accent4"/>
          </a:effectRef>
          <a:fontRef idx="minor">
            <a:schemeClr val="dk1"/>
          </a:fontRef>
        </p:style>
        <p:txBody>
          <a:bodyPr wrap="square" lIns="121917" tIns="60958" rIns="121917" bIns="60958">
            <a:spAutoFit/>
          </a:bodyPr>
          <a:lstStyle/>
          <a:p>
            <a:pPr lvl="0" algn="just" defTabSz="914400" fontAlgn="base">
              <a:spcBef>
                <a:spcPct val="0"/>
              </a:spcBef>
              <a:spcAft>
                <a:spcPct val="0"/>
              </a:spcAft>
              <a:defRPr/>
            </a:pP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Hội</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khoẻ</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Phù</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Đổng</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là</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hội</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thi</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thể</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thao</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dành</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cho</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lứa</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tuổi</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thiếu</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niên</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lứa</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tuổi</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của</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Gióng</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trong</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thời</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đại</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mới</a:t>
            </a:r>
            <a:r>
              <a:rPr lang="en-US" altLang="en-US" sz="2800" b="1" kern="0" dirty="0">
                <a:solidFill>
                  <a:srgbClr val="0000FF"/>
                </a:solidFill>
                <a:latin typeface="Times New Roman" panose="02020603050405020304" pitchFamily="18" charset="0"/>
                <a:cs typeface="Times New Roman" panose="02020603050405020304" pitchFamily="18" charset="0"/>
              </a:rPr>
              <a:t>.</a:t>
            </a:r>
          </a:p>
          <a:p>
            <a:pPr lvl="0" algn="just" defTabSz="914400" fontAlgn="base">
              <a:spcBef>
                <a:spcPct val="0"/>
              </a:spcBef>
              <a:spcAft>
                <a:spcPct val="0"/>
              </a:spcAft>
              <a:defRPr/>
            </a:pPr>
            <a:r>
              <a:rPr lang="en-US" altLang="en-US" sz="2800" b="1" kern="0" dirty="0">
                <a:solidFill>
                  <a:srgbClr val="0000FF"/>
                </a:solidFill>
                <a:latin typeface="Times New Roman" panose="02020603050405020304" pitchFamily="18" charset="0"/>
                <a:cs typeface="Times New Roman" panose="02020603050405020304" pitchFamily="18" charset="0"/>
              </a:rPr>
              <a:t>     - </a:t>
            </a:r>
            <a:r>
              <a:rPr lang="en-US" altLang="en-US" sz="2800" b="1" kern="0" dirty="0" err="1">
                <a:solidFill>
                  <a:srgbClr val="0000FF"/>
                </a:solidFill>
                <a:latin typeface="Times New Roman" panose="02020603050405020304" pitchFamily="18" charset="0"/>
                <a:cs typeface="Times New Roman" panose="02020603050405020304" pitchFamily="18" charset="0"/>
              </a:rPr>
              <a:t>Mục</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đích</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của</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hội</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thi</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là</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Khoẻ</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để</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học</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tập</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tốt</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lao</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động</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tốt</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góp</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phần</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vào</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sự</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nghiệp</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bảo</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vệ</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và</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xây</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dựng</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đất</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nước</a:t>
            </a:r>
            <a:r>
              <a:rPr lang="en-US" altLang="en-US" sz="2800" b="1" kern="0" dirty="0">
                <a:solidFill>
                  <a:srgbClr val="0000FF"/>
                </a:solidFill>
                <a:latin typeface="Times New Roman" panose="02020603050405020304" pitchFamily="18" charset="0"/>
                <a:cs typeface="Times New Roman" panose="02020603050405020304" pitchFamily="18" charset="0"/>
              </a:rPr>
              <a:t>.</a:t>
            </a:r>
          </a:p>
        </p:txBody>
      </p:sp>
      <p:sp>
        <p:nvSpPr>
          <p:cNvPr id="6" name="Text Box 15"/>
          <p:cNvSpPr txBox="1">
            <a:spLocks noChangeArrowheads="1"/>
          </p:cNvSpPr>
          <p:nvPr/>
        </p:nvSpPr>
        <p:spPr bwMode="auto">
          <a:xfrm>
            <a:off x="6978316" y="33539"/>
            <a:ext cx="5048844" cy="1200329"/>
          </a:xfrm>
          <a:prstGeom prst="rect">
            <a:avLst/>
          </a:prstGeom>
          <a:solidFill>
            <a:srgbClr val="E5FE8A"/>
          </a:solidFill>
          <a:ln w="57150">
            <a:solidFill>
              <a:srgbClr val="FFC000"/>
            </a:solidFill>
          </a:ln>
        </p:spPr>
        <p:txBody>
          <a:bodyPr wrap="square">
            <a:spAutoFit/>
          </a:bodyPr>
          <a:lstStyle>
            <a:lvl1pPr>
              <a:defRPr u="sng">
                <a:solidFill>
                  <a:schemeClr val="tx1"/>
                </a:solidFill>
                <a:latin typeface="Arial" panose="020B0604020202020204" pitchFamily="34" charset="0"/>
                <a:cs typeface="Arial" panose="020B0604020202020204" pitchFamily="34" charset="0"/>
              </a:defRPr>
            </a:lvl1pPr>
            <a:lvl2pPr marL="742950" indent="-285750">
              <a:defRPr u="sng">
                <a:solidFill>
                  <a:schemeClr val="tx1"/>
                </a:solidFill>
                <a:latin typeface="Arial" panose="020B0604020202020204" pitchFamily="34" charset="0"/>
                <a:cs typeface="Arial" panose="020B0604020202020204" pitchFamily="34" charset="0"/>
              </a:defRPr>
            </a:lvl2pPr>
            <a:lvl3pPr marL="1143000" indent="-228600">
              <a:defRPr u="sng">
                <a:solidFill>
                  <a:schemeClr val="tx1"/>
                </a:solidFill>
                <a:latin typeface="Arial" panose="020B0604020202020204" pitchFamily="34" charset="0"/>
                <a:cs typeface="Arial" panose="020B0604020202020204" pitchFamily="34" charset="0"/>
              </a:defRPr>
            </a:lvl3pPr>
            <a:lvl4pPr marL="1600200" indent="-228600">
              <a:defRPr u="sng">
                <a:solidFill>
                  <a:schemeClr val="tx1"/>
                </a:solidFill>
                <a:latin typeface="Arial" panose="020B0604020202020204" pitchFamily="34" charset="0"/>
                <a:cs typeface="Arial" panose="020B0604020202020204" pitchFamily="34" charset="0"/>
              </a:defRPr>
            </a:lvl4pPr>
            <a:lvl5pPr marL="2057400" indent="-228600">
              <a:defRPr u="sng">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Arial" panose="020B0604020202020204" pitchFamily="34" charset="0"/>
                <a:cs typeface="Arial" panose="020B0604020202020204" pitchFamily="34" charset="0"/>
              </a:defRPr>
            </a:lvl9pPr>
          </a:lstStyle>
          <a:p>
            <a:pPr marL="0" marR="0" lvl="0" indent="0" algn="just" defTabSz="914400" eaLnBrk="1" fontAlgn="base" latinLnBrk="0" hangingPunct="1">
              <a:lnSpc>
                <a:spcPct val="100000"/>
              </a:lnSpc>
              <a:spcBef>
                <a:spcPct val="50000"/>
              </a:spcBef>
              <a:spcAft>
                <a:spcPct val="0"/>
              </a:spcAft>
              <a:buClrTx/>
              <a:buSzTx/>
              <a:buFontTx/>
              <a:buNone/>
              <a:tabLst/>
              <a:defRPr/>
            </a:pPr>
            <a:r>
              <a:rPr kumimoji="0" lang="en-US" altLang="en-US" sz="20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altLang="en-US" sz="2400" b="1" i="1" u="none" strike="noStrike" kern="0" cap="none" spc="0" normalizeH="0" baseline="0" noProof="0" dirty="0">
                <a:ln>
                  <a:noFill/>
                </a:ln>
                <a:solidFill>
                  <a:srgbClr val="000066"/>
                </a:solidFill>
                <a:effectLst/>
                <a:uLnTx/>
                <a:uFillTx/>
                <a:latin typeface="Times New Roman" panose="02020603050405020304" pitchFamily="18" charset="0"/>
                <a:cs typeface="Times New Roman" panose="02020603050405020304" pitchFamily="18" charset="0"/>
              </a:rPr>
              <a:t>Theo </a:t>
            </a:r>
            <a:r>
              <a:rPr kumimoji="0" lang="en-US" altLang="en-US" sz="2400" b="1" i="1" u="none" strike="noStrike" kern="0" cap="none" spc="0" normalizeH="0" baseline="0" noProof="0" dirty="0" err="1">
                <a:ln>
                  <a:noFill/>
                </a:ln>
                <a:solidFill>
                  <a:srgbClr val="000066"/>
                </a:solidFill>
                <a:effectLst/>
                <a:uLnTx/>
                <a:uFillTx/>
                <a:latin typeface="Times New Roman" panose="02020603050405020304" pitchFamily="18" charset="0"/>
                <a:cs typeface="Times New Roman" panose="02020603050405020304" pitchFamily="18" charset="0"/>
              </a:rPr>
              <a:t>em</a:t>
            </a:r>
            <a:r>
              <a:rPr kumimoji="0" lang="en-US" altLang="en-US" sz="2400" b="1" i="1" u="none" strike="noStrike" kern="0" cap="none" spc="0" normalizeH="0" baseline="0" noProof="0" dirty="0">
                <a:ln>
                  <a:noFill/>
                </a:ln>
                <a:solidFill>
                  <a:srgbClr val="000066"/>
                </a:solidFill>
                <a:effectLst/>
                <a:uLnTx/>
                <a:uFillTx/>
                <a:latin typeface="Times New Roman" panose="02020603050405020304" pitchFamily="18" charset="0"/>
                <a:cs typeface="Times New Roman" panose="02020603050405020304" pitchFamily="18" charset="0"/>
              </a:rPr>
              <a:t>, </a:t>
            </a:r>
            <a:r>
              <a:rPr kumimoji="0" lang="en-US" altLang="en-US" sz="2400" b="1" i="1" u="none" strike="noStrike" kern="0" cap="none" spc="0" normalizeH="0" baseline="0" noProof="0" dirty="0" err="1">
                <a:ln>
                  <a:noFill/>
                </a:ln>
                <a:solidFill>
                  <a:srgbClr val="000066"/>
                </a:solidFill>
                <a:effectLst/>
                <a:uLnTx/>
                <a:uFillTx/>
                <a:latin typeface="Times New Roman" panose="02020603050405020304" pitchFamily="18" charset="0"/>
                <a:cs typeface="Times New Roman" panose="02020603050405020304" pitchFamily="18" charset="0"/>
              </a:rPr>
              <a:t>tại</a:t>
            </a:r>
            <a:r>
              <a:rPr kumimoji="0" lang="en-US" altLang="en-US" sz="2400" b="1" i="1" u="none" strike="noStrike" kern="0" cap="none" spc="0" normalizeH="0" baseline="0" noProof="0" dirty="0">
                <a:ln>
                  <a:noFill/>
                </a:ln>
                <a:solidFill>
                  <a:srgbClr val="000066"/>
                </a:solidFill>
                <a:effectLst/>
                <a:uLnTx/>
                <a:uFillTx/>
                <a:latin typeface="Times New Roman" panose="02020603050405020304" pitchFamily="18" charset="0"/>
                <a:cs typeface="Times New Roman" panose="02020603050405020304" pitchFamily="18" charset="0"/>
              </a:rPr>
              <a:t> </a:t>
            </a:r>
            <a:r>
              <a:rPr kumimoji="0" lang="en-US" altLang="en-US" sz="2400" b="1" i="1" u="none" strike="noStrike" kern="0" cap="none" spc="0" normalizeH="0" baseline="0" noProof="0" dirty="0" err="1">
                <a:ln>
                  <a:noFill/>
                </a:ln>
                <a:solidFill>
                  <a:srgbClr val="000066"/>
                </a:solidFill>
                <a:effectLst/>
                <a:uLnTx/>
                <a:uFillTx/>
                <a:latin typeface="Times New Roman" panose="02020603050405020304" pitchFamily="18" charset="0"/>
                <a:cs typeface="Times New Roman" panose="02020603050405020304" pitchFamily="18" charset="0"/>
              </a:rPr>
              <a:t>sao</a:t>
            </a:r>
            <a:r>
              <a:rPr kumimoji="0" lang="en-US" altLang="en-US" sz="2400" b="1" i="1" u="none" strike="noStrike" kern="0" cap="none" spc="0" normalizeH="0" baseline="0" noProof="0" dirty="0">
                <a:ln>
                  <a:noFill/>
                </a:ln>
                <a:solidFill>
                  <a:srgbClr val="000066"/>
                </a:solidFill>
                <a:effectLst/>
                <a:uLnTx/>
                <a:uFillTx/>
                <a:latin typeface="Times New Roman" panose="02020603050405020304" pitchFamily="18" charset="0"/>
                <a:cs typeface="Times New Roman" panose="02020603050405020304" pitchFamily="18" charset="0"/>
              </a:rPr>
              <a:t> </a:t>
            </a:r>
            <a:r>
              <a:rPr kumimoji="0" lang="en-US" altLang="en-US" sz="2400" b="1" i="1" u="none" strike="noStrike" kern="0" cap="none" spc="0" normalizeH="0" baseline="0" noProof="0" dirty="0" err="1">
                <a:ln>
                  <a:noFill/>
                </a:ln>
                <a:solidFill>
                  <a:srgbClr val="000066"/>
                </a:solidFill>
                <a:effectLst/>
                <a:uLnTx/>
                <a:uFillTx/>
                <a:latin typeface="Times New Roman" panose="02020603050405020304" pitchFamily="18" charset="0"/>
                <a:cs typeface="Times New Roman" panose="02020603050405020304" pitchFamily="18" charset="0"/>
              </a:rPr>
              <a:t>hội</a:t>
            </a:r>
            <a:r>
              <a:rPr kumimoji="0" lang="en-US" altLang="en-US" sz="2400" b="1" i="1" u="none" strike="noStrike" kern="0" cap="none" spc="0" normalizeH="0" baseline="0" noProof="0" dirty="0">
                <a:ln>
                  <a:noFill/>
                </a:ln>
                <a:solidFill>
                  <a:srgbClr val="000066"/>
                </a:solidFill>
                <a:effectLst/>
                <a:uLnTx/>
                <a:uFillTx/>
                <a:latin typeface="Times New Roman" panose="02020603050405020304" pitchFamily="18" charset="0"/>
                <a:cs typeface="Times New Roman" panose="02020603050405020304" pitchFamily="18" charset="0"/>
              </a:rPr>
              <a:t> </a:t>
            </a:r>
            <a:r>
              <a:rPr kumimoji="0" lang="en-US" altLang="en-US" sz="2400" b="1" i="1" u="none" strike="noStrike" kern="0" cap="none" spc="0" normalizeH="0" baseline="0" noProof="0" dirty="0" err="1">
                <a:ln>
                  <a:noFill/>
                </a:ln>
                <a:solidFill>
                  <a:srgbClr val="000066"/>
                </a:solidFill>
                <a:effectLst/>
                <a:uLnTx/>
                <a:uFillTx/>
                <a:latin typeface="Times New Roman" panose="02020603050405020304" pitchFamily="18" charset="0"/>
                <a:cs typeface="Times New Roman" panose="02020603050405020304" pitchFamily="18" charset="0"/>
              </a:rPr>
              <a:t>thi</a:t>
            </a:r>
            <a:r>
              <a:rPr kumimoji="0" lang="en-US" altLang="en-US" sz="2400" b="1" i="1" u="none" strike="noStrike" kern="0" cap="none" spc="0" normalizeH="0" baseline="0" noProof="0" dirty="0">
                <a:ln>
                  <a:noFill/>
                </a:ln>
                <a:solidFill>
                  <a:srgbClr val="000066"/>
                </a:solidFill>
                <a:effectLst/>
                <a:uLnTx/>
                <a:uFillTx/>
                <a:latin typeface="Times New Roman" panose="02020603050405020304" pitchFamily="18" charset="0"/>
                <a:cs typeface="Times New Roman" panose="02020603050405020304" pitchFamily="18" charset="0"/>
              </a:rPr>
              <a:t> </a:t>
            </a:r>
            <a:r>
              <a:rPr kumimoji="0" lang="en-US" altLang="en-US" sz="2400" b="1" i="1" u="none" strike="noStrike" kern="0" cap="none" spc="0" normalizeH="0" baseline="0" noProof="0" dirty="0" err="1">
                <a:ln>
                  <a:noFill/>
                </a:ln>
                <a:solidFill>
                  <a:srgbClr val="000066"/>
                </a:solidFill>
                <a:effectLst/>
                <a:uLnTx/>
                <a:uFillTx/>
                <a:latin typeface="Times New Roman" panose="02020603050405020304" pitchFamily="18" charset="0"/>
                <a:cs typeface="Times New Roman" panose="02020603050405020304" pitchFamily="18" charset="0"/>
              </a:rPr>
              <a:t>thể</a:t>
            </a:r>
            <a:r>
              <a:rPr kumimoji="0" lang="en-US" altLang="en-US" sz="2400" b="1" i="1" u="none" strike="noStrike" kern="0" cap="none" spc="0" normalizeH="0" baseline="0" noProof="0" dirty="0">
                <a:ln>
                  <a:noFill/>
                </a:ln>
                <a:solidFill>
                  <a:srgbClr val="000066"/>
                </a:solidFill>
                <a:effectLst/>
                <a:uLnTx/>
                <a:uFillTx/>
                <a:latin typeface="Times New Roman" panose="02020603050405020304" pitchFamily="18" charset="0"/>
                <a:cs typeface="Times New Roman" panose="02020603050405020304" pitchFamily="18" charset="0"/>
              </a:rPr>
              <a:t> </a:t>
            </a:r>
            <a:r>
              <a:rPr kumimoji="0" lang="en-US" altLang="en-US" sz="2400" b="1" i="1" u="none" strike="noStrike" kern="0" cap="none" spc="0" normalizeH="0" baseline="0" noProof="0" dirty="0" err="1">
                <a:ln>
                  <a:noFill/>
                </a:ln>
                <a:solidFill>
                  <a:srgbClr val="000066"/>
                </a:solidFill>
                <a:effectLst/>
                <a:uLnTx/>
                <a:uFillTx/>
                <a:latin typeface="Times New Roman" panose="02020603050405020304" pitchFamily="18" charset="0"/>
                <a:cs typeface="Times New Roman" panose="02020603050405020304" pitchFamily="18" charset="0"/>
              </a:rPr>
              <a:t>thao</a:t>
            </a:r>
            <a:r>
              <a:rPr kumimoji="0" lang="en-US" altLang="en-US" sz="2400" b="1" i="1" u="none" strike="noStrike" kern="0" cap="none" spc="0" normalizeH="0" baseline="0" noProof="0" dirty="0">
                <a:ln>
                  <a:noFill/>
                </a:ln>
                <a:solidFill>
                  <a:srgbClr val="000066"/>
                </a:solidFill>
                <a:effectLst/>
                <a:uLnTx/>
                <a:uFillTx/>
                <a:latin typeface="Times New Roman" panose="02020603050405020304" pitchFamily="18" charset="0"/>
                <a:cs typeface="Times New Roman" panose="02020603050405020304" pitchFamily="18" charset="0"/>
              </a:rPr>
              <a:t> </a:t>
            </a:r>
            <a:r>
              <a:rPr kumimoji="0" lang="en-US" altLang="en-US" sz="2400" b="1" i="1" u="none" strike="noStrike" kern="0" cap="none" spc="0" normalizeH="0" baseline="0" noProof="0" dirty="0" err="1">
                <a:ln>
                  <a:noFill/>
                </a:ln>
                <a:solidFill>
                  <a:srgbClr val="000066"/>
                </a:solidFill>
                <a:effectLst/>
                <a:uLnTx/>
                <a:uFillTx/>
                <a:latin typeface="Times New Roman" panose="02020603050405020304" pitchFamily="18" charset="0"/>
                <a:cs typeface="Times New Roman" panose="02020603050405020304" pitchFamily="18" charset="0"/>
              </a:rPr>
              <a:t>trong</a:t>
            </a:r>
            <a:r>
              <a:rPr kumimoji="0" lang="en-US" altLang="en-US" sz="2400" b="1" i="1" u="none" strike="noStrike" kern="0" cap="none" spc="0" normalizeH="0" baseline="0" noProof="0" dirty="0">
                <a:ln>
                  <a:noFill/>
                </a:ln>
                <a:solidFill>
                  <a:srgbClr val="000066"/>
                </a:solidFill>
                <a:effectLst/>
                <a:uLnTx/>
                <a:uFillTx/>
                <a:latin typeface="Times New Roman" panose="02020603050405020304" pitchFamily="18" charset="0"/>
                <a:cs typeface="Times New Roman" panose="02020603050405020304" pitchFamily="18" charset="0"/>
              </a:rPr>
              <a:t> </a:t>
            </a:r>
            <a:r>
              <a:rPr kumimoji="0" lang="en-US" altLang="en-US" sz="2400" b="1" i="1" u="none" strike="noStrike" kern="0" cap="none" spc="0" normalizeH="0" baseline="0" noProof="0" dirty="0" err="1">
                <a:ln>
                  <a:noFill/>
                </a:ln>
                <a:solidFill>
                  <a:srgbClr val="000066"/>
                </a:solidFill>
                <a:effectLst/>
                <a:uLnTx/>
                <a:uFillTx/>
                <a:latin typeface="Times New Roman" panose="02020603050405020304" pitchFamily="18" charset="0"/>
                <a:cs typeface="Times New Roman" panose="02020603050405020304" pitchFamily="18" charset="0"/>
              </a:rPr>
              <a:t>nhà</a:t>
            </a:r>
            <a:r>
              <a:rPr kumimoji="0" lang="en-US" altLang="en-US" sz="2400" b="1" i="1" u="none" strike="noStrike" kern="0" cap="none" spc="0" normalizeH="0" baseline="0" noProof="0" dirty="0">
                <a:ln>
                  <a:noFill/>
                </a:ln>
                <a:solidFill>
                  <a:srgbClr val="000066"/>
                </a:solidFill>
                <a:effectLst/>
                <a:uLnTx/>
                <a:uFillTx/>
                <a:latin typeface="Times New Roman" panose="02020603050405020304" pitchFamily="18" charset="0"/>
                <a:cs typeface="Times New Roman" panose="02020603050405020304" pitchFamily="18" charset="0"/>
              </a:rPr>
              <a:t> </a:t>
            </a:r>
            <a:r>
              <a:rPr kumimoji="0" lang="en-US" altLang="en-US" sz="2400" b="1" i="1" u="none" strike="noStrike" kern="0" cap="none" spc="0" normalizeH="0" baseline="0" noProof="0" dirty="0" err="1">
                <a:ln>
                  <a:noFill/>
                </a:ln>
                <a:solidFill>
                  <a:srgbClr val="000066"/>
                </a:solidFill>
                <a:effectLst/>
                <a:uLnTx/>
                <a:uFillTx/>
                <a:latin typeface="Times New Roman" panose="02020603050405020304" pitchFamily="18" charset="0"/>
                <a:cs typeface="Times New Roman" panose="02020603050405020304" pitchFamily="18" charset="0"/>
              </a:rPr>
              <a:t>trường</a:t>
            </a:r>
            <a:r>
              <a:rPr kumimoji="0" lang="en-US" altLang="en-US" sz="2400" b="1" i="1" u="none" strike="noStrike" kern="0" cap="none" spc="0" normalizeH="0" baseline="0" noProof="0" dirty="0">
                <a:ln>
                  <a:noFill/>
                </a:ln>
                <a:solidFill>
                  <a:srgbClr val="000066"/>
                </a:solidFill>
                <a:effectLst/>
                <a:uLnTx/>
                <a:uFillTx/>
                <a:latin typeface="Times New Roman" panose="02020603050405020304" pitchFamily="18" charset="0"/>
                <a:cs typeface="Times New Roman" panose="02020603050405020304" pitchFamily="18" charset="0"/>
              </a:rPr>
              <a:t> </a:t>
            </a:r>
            <a:r>
              <a:rPr kumimoji="0" lang="en-US" altLang="en-US" sz="2400" b="1" i="1" u="none" strike="noStrike" kern="0" cap="none" spc="0" normalizeH="0" baseline="0" noProof="0" dirty="0" err="1">
                <a:ln>
                  <a:noFill/>
                </a:ln>
                <a:solidFill>
                  <a:srgbClr val="000066"/>
                </a:solidFill>
                <a:effectLst/>
                <a:uLnTx/>
                <a:uFillTx/>
                <a:latin typeface="Times New Roman" panose="02020603050405020304" pitchFamily="18" charset="0"/>
                <a:cs typeface="Times New Roman" panose="02020603050405020304" pitchFamily="18" charset="0"/>
              </a:rPr>
              <a:t>lại</a:t>
            </a:r>
            <a:r>
              <a:rPr kumimoji="0" lang="en-US" altLang="en-US" sz="2400" b="1" i="1" u="none" strike="noStrike" kern="0" cap="none" spc="0" normalizeH="0" baseline="0" noProof="0" dirty="0">
                <a:ln>
                  <a:noFill/>
                </a:ln>
                <a:solidFill>
                  <a:srgbClr val="000066"/>
                </a:solidFill>
                <a:effectLst/>
                <a:uLnTx/>
                <a:uFillTx/>
                <a:latin typeface="Times New Roman" panose="02020603050405020304" pitchFamily="18" charset="0"/>
                <a:cs typeface="Times New Roman" panose="02020603050405020304" pitchFamily="18" charset="0"/>
              </a:rPr>
              <a:t> </a:t>
            </a:r>
            <a:r>
              <a:rPr kumimoji="0" lang="en-US" altLang="en-US" sz="2400" b="1" i="1" u="none" strike="noStrike" kern="0" cap="none" spc="0" normalizeH="0" baseline="0" noProof="0" dirty="0" err="1">
                <a:ln>
                  <a:noFill/>
                </a:ln>
                <a:solidFill>
                  <a:srgbClr val="000066"/>
                </a:solidFill>
                <a:effectLst/>
                <a:uLnTx/>
                <a:uFillTx/>
                <a:latin typeface="Times New Roman" panose="02020603050405020304" pitchFamily="18" charset="0"/>
                <a:cs typeface="Times New Roman" panose="02020603050405020304" pitchFamily="18" charset="0"/>
              </a:rPr>
              <a:t>mang</a:t>
            </a:r>
            <a:r>
              <a:rPr kumimoji="0" lang="en-US" altLang="en-US" sz="2400" b="1" i="1" u="none" strike="noStrike" kern="0" cap="none" spc="0" normalizeH="0" baseline="0" noProof="0" dirty="0">
                <a:ln>
                  <a:noFill/>
                </a:ln>
                <a:solidFill>
                  <a:srgbClr val="000066"/>
                </a:solidFill>
                <a:effectLst/>
                <a:uLnTx/>
                <a:uFillTx/>
                <a:latin typeface="Times New Roman" panose="02020603050405020304" pitchFamily="18" charset="0"/>
                <a:cs typeface="Times New Roman" panose="02020603050405020304" pitchFamily="18" charset="0"/>
              </a:rPr>
              <a:t> </a:t>
            </a:r>
            <a:r>
              <a:rPr kumimoji="0" lang="en-US" altLang="en-US" sz="2400" b="1" i="1" u="none" strike="noStrike" kern="0" cap="none" spc="0" normalizeH="0" baseline="0" noProof="0" dirty="0" err="1">
                <a:ln>
                  <a:noFill/>
                </a:ln>
                <a:solidFill>
                  <a:srgbClr val="000066"/>
                </a:solidFill>
                <a:effectLst/>
                <a:uLnTx/>
                <a:uFillTx/>
                <a:latin typeface="Times New Roman" panose="02020603050405020304" pitchFamily="18" charset="0"/>
                <a:cs typeface="Times New Roman" panose="02020603050405020304" pitchFamily="18" charset="0"/>
              </a:rPr>
              <a:t>tên</a:t>
            </a:r>
            <a:r>
              <a:rPr kumimoji="0" lang="en-US" altLang="en-US" sz="2400" b="1" i="1" u="none" strike="noStrike" kern="0" cap="none" spc="0" normalizeH="0" baseline="0" noProof="0" dirty="0">
                <a:ln>
                  <a:noFill/>
                </a:ln>
                <a:solidFill>
                  <a:srgbClr val="000066"/>
                </a:solidFill>
                <a:effectLst/>
                <a:uLnTx/>
                <a:uFillTx/>
                <a:latin typeface="Times New Roman" panose="02020603050405020304" pitchFamily="18" charset="0"/>
                <a:cs typeface="Times New Roman" panose="02020603050405020304" pitchFamily="18" charset="0"/>
              </a:rPr>
              <a:t> “</a:t>
            </a:r>
            <a:r>
              <a:rPr kumimoji="0" lang="en-US" altLang="en-US" sz="2400" b="1" i="1" u="none" strike="noStrike" kern="0" cap="none" spc="0" normalizeH="0" baseline="0" noProof="0" dirty="0" err="1">
                <a:ln>
                  <a:noFill/>
                </a:ln>
                <a:solidFill>
                  <a:srgbClr val="000066"/>
                </a:solidFill>
                <a:effectLst/>
                <a:uLnTx/>
                <a:uFillTx/>
                <a:latin typeface="Times New Roman" panose="02020603050405020304" pitchFamily="18" charset="0"/>
                <a:cs typeface="Times New Roman" panose="02020603050405020304" pitchFamily="18" charset="0"/>
              </a:rPr>
              <a:t>Hội</a:t>
            </a:r>
            <a:r>
              <a:rPr kumimoji="0" lang="en-US" altLang="en-US" sz="2400" b="1" i="1" u="none" strike="noStrike" kern="0" cap="none" spc="0" normalizeH="0" baseline="0" noProof="0" dirty="0">
                <a:ln>
                  <a:noFill/>
                </a:ln>
                <a:solidFill>
                  <a:srgbClr val="000066"/>
                </a:solidFill>
                <a:effectLst/>
                <a:uLnTx/>
                <a:uFillTx/>
                <a:latin typeface="Times New Roman" panose="02020603050405020304" pitchFamily="18" charset="0"/>
                <a:cs typeface="Times New Roman" panose="02020603050405020304" pitchFamily="18" charset="0"/>
              </a:rPr>
              <a:t> </a:t>
            </a:r>
            <a:r>
              <a:rPr kumimoji="0" lang="en-US" altLang="en-US" sz="2400" b="1" i="1" u="none" strike="noStrike" kern="0" cap="none" spc="0" normalizeH="0" baseline="0" noProof="0" dirty="0" err="1">
                <a:ln>
                  <a:noFill/>
                </a:ln>
                <a:solidFill>
                  <a:srgbClr val="000066"/>
                </a:solidFill>
                <a:effectLst/>
                <a:uLnTx/>
                <a:uFillTx/>
                <a:latin typeface="Times New Roman" panose="02020603050405020304" pitchFamily="18" charset="0"/>
                <a:cs typeface="Times New Roman" panose="02020603050405020304" pitchFamily="18" charset="0"/>
              </a:rPr>
              <a:t>khoẻ</a:t>
            </a:r>
            <a:r>
              <a:rPr kumimoji="0" lang="en-US" altLang="en-US" sz="2400" b="1" i="1" u="none" strike="noStrike" kern="0" cap="none" spc="0" normalizeH="0" baseline="0" noProof="0" dirty="0">
                <a:ln>
                  <a:noFill/>
                </a:ln>
                <a:solidFill>
                  <a:srgbClr val="000066"/>
                </a:solidFill>
                <a:effectLst/>
                <a:uLnTx/>
                <a:uFillTx/>
                <a:latin typeface="Times New Roman" panose="02020603050405020304" pitchFamily="18" charset="0"/>
                <a:cs typeface="Times New Roman" panose="02020603050405020304" pitchFamily="18" charset="0"/>
              </a:rPr>
              <a:t> </a:t>
            </a:r>
            <a:r>
              <a:rPr kumimoji="0" lang="en-US" altLang="en-US" sz="2400" b="1" i="1" u="none" strike="noStrike" kern="0" cap="none" spc="0" normalizeH="0" baseline="0" noProof="0" dirty="0" err="1">
                <a:ln>
                  <a:noFill/>
                </a:ln>
                <a:solidFill>
                  <a:srgbClr val="000066"/>
                </a:solidFill>
                <a:effectLst/>
                <a:uLnTx/>
                <a:uFillTx/>
                <a:latin typeface="Times New Roman" panose="02020603050405020304" pitchFamily="18" charset="0"/>
                <a:cs typeface="Times New Roman" panose="02020603050405020304" pitchFamily="18" charset="0"/>
              </a:rPr>
              <a:t>Phù</a:t>
            </a:r>
            <a:r>
              <a:rPr kumimoji="0" lang="en-US" altLang="en-US" sz="2400" b="1" i="1" u="none" strike="noStrike" kern="0" cap="none" spc="0" normalizeH="0" baseline="0" noProof="0" dirty="0">
                <a:ln>
                  <a:noFill/>
                </a:ln>
                <a:solidFill>
                  <a:srgbClr val="000066"/>
                </a:solidFill>
                <a:effectLst/>
                <a:uLnTx/>
                <a:uFillTx/>
                <a:latin typeface="Times New Roman" panose="02020603050405020304" pitchFamily="18" charset="0"/>
                <a:cs typeface="Times New Roman" panose="02020603050405020304" pitchFamily="18" charset="0"/>
              </a:rPr>
              <a:t> </a:t>
            </a:r>
            <a:r>
              <a:rPr kumimoji="0" lang="en-US" altLang="en-US" sz="2400" b="1" i="1" u="none" strike="noStrike" kern="0" cap="none" spc="0" normalizeH="0" baseline="0" noProof="0" dirty="0" err="1">
                <a:ln>
                  <a:noFill/>
                </a:ln>
                <a:solidFill>
                  <a:srgbClr val="000066"/>
                </a:solidFill>
                <a:effectLst/>
                <a:uLnTx/>
                <a:uFillTx/>
                <a:latin typeface="Times New Roman" panose="02020603050405020304" pitchFamily="18" charset="0"/>
                <a:cs typeface="Times New Roman" panose="02020603050405020304" pitchFamily="18" charset="0"/>
              </a:rPr>
              <a:t>Đổng</a:t>
            </a:r>
            <a:r>
              <a:rPr kumimoji="0" lang="en-US" altLang="en-US" sz="2400" b="1" i="1" u="none" strike="noStrike" kern="0" cap="none" spc="0" normalizeH="0" baseline="0" noProof="0" dirty="0">
                <a:ln>
                  <a:noFill/>
                </a:ln>
                <a:solidFill>
                  <a:srgbClr val="000066"/>
                </a:solidFill>
                <a:effectLst/>
                <a:uLnTx/>
                <a:uFillTx/>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340736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2858PICdbgea5Gz679dY_PIC2018.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22661" y="0"/>
            <a:ext cx="2164572"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8" descr="6fc417983c9675ce1b60e983870aeb8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45277"/>
            <a:ext cx="1964492" cy="1434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1"/>
          <p:cNvPicPr>
            <a:picLocks noChangeAspect="1"/>
          </p:cNvPicPr>
          <p:nvPr/>
        </p:nvPicPr>
        <p:blipFill rotWithShape="1">
          <a:blip r:embed="rId5" cstate="print">
            <a:extLst>
              <a:ext uri="{28A0092B-C50C-407E-A947-70E740481C1C}">
                <a14:useLocalDpi xmlns:a14="http://schemas.microsoft.com/office/drawing/2010/main" val="0"/>
              </a:ext>
            </a:extLst>
          </a:blip>
          <a:srcRect l="32760" r="8347"/>
          <a:stretch>
            <a:fillRect/>
          </a:stretch>
        </p:blipFill>
        <p:spPr>
          <a:xfrm flipH="1">
            <a:off x="8034847" y="5578318"/>
            <a:ext cx="2687293" cy="1437189"/>
          </a:xfrm>
          <a:prstGeom prst="rect">
            <a:avLst/>
          </a:prstGeom>
        </p:spPr>
      </p:pic>
      <p:sp>
        <p:nvSpPr>
          <p:cNvPr id="7" name="AutoShape 3"/>
          <p:cNvSpPr>
            <a:spLocks noChangeArrowheads="1"/>
          </p:cNvSpPr>
          <p:nvPr/>
        </p:nvSpPr>
        <p:spPr bwMode="gray">
          <a:xfrm>
            <a:off x="3475401" y="46128"/>
            <a:ext cx="5378450" cy="574675"/>
          </a:xfrm>
          <a:prstGeom prst="roundRect">
            <a:avLst>
              <a:gd name="adj" fmla="val 50000"/>
            </a:avLst>
          </a:prstGeom>
          <a:solidFill>
            <a:srgbClr val="FF0000"/>
          </a:solidFill>
          <a:ln>
            <a:noFill/>
          </a:ln>
          <a:effectLst>
            <a:outerShdw dist="63500" dir="3187806" algn="ctr" rotWithShape="0">
              <a:srgbClr val="001D3A"/>
            </a:outerShdw>
          </a:effectLst>
          <a:extLst>
            <a:ext uri="{91240B29-F687-4F45-9708-019B960494DF}">
              <a14:hiddenLine xmlns:a14="http://schemas.microsoft.com/office/drawing/2010/main" w="38100" algn="ctr">
                <a:solidFill>
                  <a:srgbClr val="000000"/>
                </a:solidFill>
                <a:round/>
                <a:headEnd/>
                <a:tailEnd/>
              </a14:hiddenLine>
            </a:ext>
          </a:extLst>
        </p:spPr>
        <p:txBody>
          <a:bodyPr wrap="none" anchor="ct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ctr" defTabSz="914400" fontAlgn="base">
              <a:spcBef>
                <a:spcPct val="20000"/>
              </a:spcBef>
              <a:spcAft>
                <a:spcPct val="20000"/>
              </a:spcAft>
            </a:pPr>
            <a:r>
              <a:rPr lang="en-US" altLang="en-US" b="1" dirty="0">
                <a:solidFill>
                  <a:srgbClr val="FFFF00"/>
                </a:solidFill>
                <a:latin typeface="Times New Roman" panose="02020603050405020304" pitchFamily="18" charset="0"/>
                <a:cs typeface="Times New Roman" panose="02020603050405020304" pitchFamily="18" charset="0"/>
              </a:rPr>
              <a:t>HOẠT ĐỘNG DỰ ÁN</a:t>
            </a:r>
          </a:p>
        </p:txBody>
      </p:sp>
      <p:sp>
        <p:nvSpPr>
          <p:cNvPr id="10" name="Rectangle 9"/>
          <p:cNvSpPr/>
          <p:nvPr/>
        </p:nvSpPr>
        <p:spPr>
          <a:xfrm>
            <a:off x="1608266" y="687937"/>
            <a:ext cx="9439275" cy="1815882"/>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defTabSz="914400"/>
            <a:r>
              <a:rPr lang="en-US" sz="2800" b="1" i="1" dirty="0" err="1">
                <a:solidFill>
                  <a:srgbClr val="FF0000"/>
                </a:solidFill>
                <a:latin typeface="Times New Roman" pitchFamily="18" charset="0"/>
                <a:cs typeface="Times New Roman" pitchFamily="18" charset="0"/>
              </a:rPr>
              <a:t>Hình</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ảnh</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Gióng</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đánh</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giặc</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là</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một</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bức</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tranh</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hoành</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tráng</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kỳ</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vĩ</a:t>
            </a:r>
            <a:r>
              <a:rPr lang="en-US" sz="2800" b="1" i="1" dirty="0">
                <a:solidFill>
                  <a:srgbClr val="FF0000"/>
                </a:solidFill>
                <a:latin typeface="Times New Roman" pitchFamily="18" charset="0"/>
                <a:cs typeface="Times New Roman" pitchFamily="18" charset="0"/>
              </a:rPr>
              <a:t>, ca </a:t>
            </a:r>
            <a:r>
              <a:rPr lang="en-US" sz="2800" b="1" i="1" dirty="0" err="1">
                <a:solidFill>
                  <a:srgbClr val="FF0000"/>
                </a:solidFill>
                <a:latin typeface="Times New Roman" pitchFamily="18" charset="0"/>
                <a:cs typeface="Times New Roman" pitchFamily="18" charset="0"/>
              </a:rPr>
              <a:t>ngợi</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sức</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mạnh</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của</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nhân</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dân</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trong</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công</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cuộc</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đánh</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đuổi</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giặc</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ngoại</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xâm</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bảo</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vệ</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đất</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nước</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Em</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hãy</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hoàn</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thành</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dự</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án</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sau</a:t>
            </a:r>
            <a:r>
              <a:rPr lang="en-US" sz="2800" b="1" i="1" dirty="0">
                <a:solidFill>
                  <a:srgbClr val="FF0000"/>
                </a:solidFill>
                <a:latin typeface="Times New Roman" pitchFamily="18" charset="0"/>
                <a:cs typeface="Times New Roman" pitchFamily="18" charset="0"/>
              </a:rPr>
              <a:t>:</a:t>
            </a:r>
          </a:p>
        </p:txBody>
      </p:sp>
      <p:sp>
        <p:nvSpPr>
          <p:cNvPr id="13" name="Right Brace 12"/>
          <p:cNvSpPr/>
          <p:nvPr/>
        </p:nvSpPr>
        <p:spPr>
          <a:xfrm>
            <a:off x="5196918" y="2952750"/>
            <a:ext cx="586853" cy="3232031"/>
          </a:xfrm>
          <a:prstGeom prst="rightBrace">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Rectangle 1"/>
          <p:cNvSpPr>
            <a:spLocks noChangeArrowheads="1"/>
          </p:cNvSpPr>
          <p:nvPr/>
        </p:nvSpPr>
        <p:spPr bwMode="auto">
          <a:xfrm>
            <a:off x="5832417" y="2759107"/>
            <a:ext cx="2003945" cy="10156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tabLst/>
            </a:pPr>
            <a:r>
              <a:rPr kumimoji="0" lang="en-US" sz="30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sym typeface="Wingdings" pitchFamily="2" charset="2"/>
              </a:rPr>
              <a:t> </a:t>
            </a:r>
            <a:r>
              <a:rPr kumimoji="0" lang="en-US" sz="30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Ghi</a:t>
            </a:r>
            <a:r>
              <a:rPr kumimoji="0" lang="en-US" sz="3000" b="0" i="0" u="none" strike="noStrike" cap="none" normalizeH="0" dirty="0">
                <a:ln>
                  <a:noFill/>
                </a:ln>
                <a:solidFill>
                  <a:schemeClr val="tx1"/>
                </a:solidFill>
                <a:effectLst/>
                <a:latin typeface="Times New Roman" pitchFamily="18" charset="0"/>
                <a:ea typeface="Calibri" pitchFamily="34" charset="0"/>
                <a:cs typeface="Times New Roman" pitchFamily="18" charset="0"/>
              </a:rPr>
              <a:t> </a:t>
            </a:r>
            <a:r>
              <a:rPr kumimoji="0" lang="en-US" sz="3000" b="0" i="0" u="none" strike="noStrike" cap="none" normalizeH="0" dirty="0" err="1">
                <a:ln>
                  <a:noFill/>
                </a:ln>
                <a:solidFill>
                  <a:schemeClr val="tx1"/>
                </a:solidFill>
                <a:effectLst/>
                <a:latin typeface="Times New Roman" pitchFamily="18" charset="0"/>
                <a:ea typeface="Calibri" pitchFamily="34" charset="0"/>
                <a:cs typeface="Times New Roman" pitchFamily="18" charset="0"/>
              </a:rPr>
              <a:t>vào</a:t>
            </a:r>
            <a:r>
              <a:rPr kumimoji="0" lang="en-US" sz="3000" b="0" i="0" u="none" strike="noStrike" cap="none" normalizeH="0" dirty="0">
                <a:ln>
                  <a:noFill/>
                </a:ln>
                <a:solidFill>
                  <a:schemeClr val="tx1"/>
                </a:solidFill>
                <a:effectLst/>
                <a:latin typeface="Times New Roman" pitchFamily="18" charset="0"/>
                <a:ea typeface="Calibri" pitchFamily="34" charset="0"/>
                <a:cs typeface="Times New Roman" pitchFamily="18" charset="0"/>
              </a:rPr>
              <a:t> </a:t>
            </a:r>
            <a:r>
              <a:rPr kumimoji="0" lang="en-US" sz="3000" b="0" i="0" u="none" strike="noStrike" cap="none" normalizeH="0" dirty="0" err="1">
                <a:ln>
                  <a:noFill/>
                </a:ln>
                <a:solidFill>
                  <a:schemeClr val="tx1"/>
                </a:solidFill>
                <a:effectLst/>
                <a:latin typeface="Times New Roman" pitchFamily="18" charset="0"/>
                <a:ea typeface="Calibri" pitchFamily="34" charset="0"/>
                <a:cs typeface="Times New Roman" pitchFamily="18" charset="0"/>
              </a:rPr>
              <a:t>giấy</a:t>
            </a:r>
            <a:r>
              <a:rPr kumimoji="0" lang="en-US" sz="3000" b="0" i="0" u="none" strike="noStrike" cap="none" normalizeH="0" dirty="0">
                <a:ln>
                  <a:noFill/>
                </a:ln>
                <a:solidFill>
                  <a:schemeClr val="tx1"/>
                </a:solidFill>
                <a:effectLst/>
                <a:latin typeface="Times New Roman" pitchFamily="18" charset="0"/>
                <a:ea typeface="Calibri" pitchFamily="34" charset="0"/>
                <a:cs typeface="Times New Roman" pitchFamily="18" charset="0"/>
              </a:rPr>
              <a:t> note</a:t>
            </a:r>
            <a:endParaRPr kumimoji="0" lang="en-US" sz="30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endParaRPr>
          </a:p>
        </p:txBody>
      </p:sp>
      <p:sp>
        <p:nvSpPr>
          <p:cNvPr id="15" name="Rectangle 1"/>
          <p:cNvSpPr>
            <a:spLocks noChangeArrowheads="1"/>
          </p:cNvSpPr>
          <p:nvPr/>
        </p:nvSpPr>
        <p:spPr bwMode="auto">
          <a:xfrm>
            <a:off x="6058921" y="4285346"/>
            <a:ext cx="2080644" cy="10156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tabLst/>
            </a:pPr>
            <a:r>
              <a:rPr kumimoji="0" lang="en-US" sz="30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sym typeface="Wingdings" pitchFamily="2" charset="2"/>
              </a:rPr>
              <a:t> </a:t>
            </a:r>
            <a:r>
              <a:rPr kumimoji="0" lang="en-US" sz="30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Dán</a:t>
            </a:r>
            <a:r>
              <a:rPr kumimoji="0" lang="en-US" sz="3000" b="0" i="0" u="none" strike="noStrike" cap="none" normalizeH="0" dirty="0">
                <a:ln>
                  <a:noFill/>
                </a:ln>
                <a:solidFill>
                  <a:schemeClr val="tx1"/>
                </a:solidFill>
                <a:effectLst/>
                <a:latin typeface="Times New Roman" pitchFamily="18" charset="0"/>
                <a:ea typeface="Calibri" pitchFamily="34" charset="0"/>
                <a:cs typeface="Times New Roman" pitchFamily="18" charset="0"/>
              </a:rPr>
              <a:t> </a:t>
            </a:r>
            <a:r>
              <a:rPr kumimoji="0" lang="en-US" sz="3000" b="0" i="0" u="none" strike="noStrike" cap="none" normalizeH="0" dirty="0" err="1">
                <a:ln>
                  <a:noFill/>
                </a:ln>
                <a:solidFill>
                  <a:schemeClr val="tx1"/>
                </a:solidFill>
                <a:effectLst/>
                <a:latin typeface="Times New Roman" pitchFamily="18" charset="0"/>
                <a:ea typeface="Calibri" pitchFamily="34" charset="0"/>
                <a:cs typeface="Times New Roman" pitchFamily="18" charset="0"/>
              </a:rPr>
              <a:t>vào</a:t>
            </a:r>
            <a:r>
              <a:rPr lang="en-US" sz="3000" dirty="0">
                <a:latin typeface="Times New Roman" pitchFamily="18" charset="0"/>
                <a:ea typeface="Calibri" pitchFamily="34" charset="0"/>
                <a:cs typeface="Times New Roman" pitchFamily="18" charset="0"/>
              </a:rPr>
              <a:t> </a:t>
            </a:r>
            <a:r>
              <a:rPr kumimoji="0" lang="en-US" sz="3000" b="0" i="0" u="none" strike="noStrike" cap="none" normalizeH="0" dirty="0" err="1">
                <a:ln>
                  <a:noFill/>
                </a:ln>
                <a:solidFill>
                  <a:schemeClr val="tx1"/>
                </a:solidFill>
                <a:effectLst/>
                <a:latin typeface="Times New Roman" pitchFamily="18" charset="0"/>
                <a:ea typeface="Calibri" pitchFamily="34" charset="0"/>
                <a:cs typeface="Times New Roman" pitchFamily="18" charset="0"/>
              </a:rPr>
              <a:t>bảng</a:t>
            </a:r>
            <a:endParaRPr kumimoji="0" lang="en-US" sz="30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endParaRPr>
          </a:p>
        </p:txBody>
      </p:sp>
      <p:pic>
        <p:nvPicPr>
          <p:cNvPr id="16" name="Picture 4" descr="Kết quả hình ảnh cho bảng đen"/>
          <p:cNvPicPr>
            <a:picLocks noChangeAspect="1" noChangeArrowheads="1"/>
          </p:cNvPicPr>
          <p:nvPr/>
        </p:nvPicPr>
        <p:blipFill>
          <a:blip r:embed="rId6" cstate="print"/>
          <a:srcRect/>
          <a:stretch>
            <a:fillRect/>
          </a:stretch>
        </p:blipFill>
        <p:spPr bwMode="auto">
          <a:xfrm>
            <a:off x="8229661" y="4036736"/>
            <a:ext cx="2623969" cy="1541582"/>
          </a:xfrm>
          <a:prstGeom prst="rect">
            <a:avLst/>
          </a:prstGeom>
          <a:noFill/>
        </p:spPr>
      </p:pic>
      <p:sp>
        <p:nvSpPr>
          <p:cNvPr id="17" name="Rectangle 1"/>
          <p:cNvSpPr>
            <a:spLocks noChangeArrowheads="1"/>
          </p:cNvSpPr>
          <p:nvPr/>
        </p:nvSpPr>
        <p:spPr bwMode="auto">
          <a:xfrm>
            <a:off x="5978585" y="5500771"/>
            <a:ext cx="2056262" cy="10156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tabLst/>
            </a:pPr>
            <a:r>
              <a:rPr kumimoji="0" lang="en-US" sz="30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sym typeface="Wingdings" pitchFamily="2" charset="2"/>
              </a:rPr>
              <a:t> </a:t>
            </a:r>
            <a:r>
              <a:rPr kumimoji="0" lang="en-US" sz="30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Chia</a:t>
            </a:r>
            <a:r>
              <a:rPr kumimoji="0" lang="en-US" sz="30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30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sẻ</a:t>
            </a:r>
            <a:r>
              <a:rPr kumimoji="0" lang="en-US" sz="3000" b="0" i="0" u="none" strike="noStrike" cap="none" normalizeH="0" dirty="0">
                <a:ln>
                  <a:noFill/>
                </a:ln>
                <a:solidFill>
                  <a:schemeClr val="tx1"/>
                </a:solidFill>
                <a:effectLst/>
                <a:latin typeface="Times New Roman" pitchFamily="18" charset="0"/>
                <a:ea typeface="Calibri" pitchFamily="34" charset="0"/>
                <a:cs typeface="Times New Roman" pitchFamily="18" charset="0"/>
              </a:rPr>
              <a:t> </a:t>
            </a:r>
            <a:r>
              <a:rPr kumimoji="0" lang="en-US" sz="3000" b="0" i="0" u="none" strike="noStrike" cap="none" normalizeH="0" dirty="0" err="1">
                <a:ln>
                  <a:noFill/>
                </a:ln>
                <a:solidFill>
                  <a:schemeClr val="tx1"/>
                </a:solidFill>
                <a:effectLst/>
                <a:latin typeface="Times New Roman" pitchFamily="18" charset="0"/>
                <a:ea typeface="Calibri" pitchFamily="34" charset="0"/>
                <a:cs typeface="Times New Roman" pitchFamily="18" charset="0"/>
              </a:rPr>
              <a:t>cho</a:t>
            </a:r>
            <a:r>
              <a:rPr kumimoji="0" lang="en-US" sz="3000" b="0" i="0" u="none" strike="noStrike" cap="none" normalizeH="0" dirty="0">
                <a:ln>
                  <a:noFill/>
                </a:ln>
                <a:solidFill>
                  <a:schemeClr val="tx1"/>
                </a:solidFill>
                <a:effectLst/>
                <a:latin typeface="Times New Roman" pitchFamily="18" charset="0"/>
                <a:ea typeface="Calibri" pitchFamily="34" charset="0"/>
                <a:cs typeface="Times New Roman" pitchFamily="18" charset="0"/>
              </a:rPr>
              <a:t> </a:t>
            </a:r>
            <a:r>
              <a:rPr kumimoji="0" lang="en-US" sz="3000" b="0" i="0" u="none" strike="noStrike" cap="none" normalizeH="0" dirty="0" err="1">
                <a:ln>
                  <a:noFill/>
                </a:ln>
                <a:solidFill>
                  <a:schemeClr val="tx1"/>
                </a:solidFill>
                <a:effectLst/>
                <a:latin typeface="Times New Roman" pitchFamily="18" charset="0"/>
                <a:ea typeface="Calibri" pitchFamily="34" charset="0"/>
                <a:cs typeface="Times New Roman" pitchFamily="18" charset="0"/>
              </a:rPr>
              <a:t>cả</a:t>
            </a:r>
            <a:r>
              <a:rPr kumimoji="0" lang="en-US" sz="3000" b="0" i="0" u="none" strike="noStrike" cap="none" normalizeH="0" dirty="0">
                <a:ln>
                  <a:noFill/>
                </a:ln>
                <a:solidFill>
                  <a:schemeClr val="tx1"/>
                </a:solidFill>
                <a:effectLst/>
                <a:latin typeface="Times New Roman" pitchFamily="18" charset="0"/>
                <a:ea typeface="Calibri" pitchFamily="34" charset="0"/>
                <a:cs typeface="Times New Roman" pitchFamily="18" charset="0"/>
              </a:rPr>
              <a:t> </a:t>
            </a:r>
            <a:r>
              <a:rPr kumimoji="0" lang="en-US" sz="3000" b="0" i="0" u="none" strike="noStrike" cap="none" normalizeH="0" dirty="0" err="1">
                <a:ln>
                  <a:noFill/>
                </a:ln>
                <a:solidFill>
                  <a:schemeClr val="tx1"/>
                </a:solidFill>
                <a:effectLst/>
                <a:latin typeface="Times New Roman" pitchFamily="18" charset="0"/>
                <a:ea typeface="Calibri" pitchFamily="34" charset="0"/>
                <a:cs typeface="Times New Roman" pitchFamily="18" charset="0"/>
              </a:rPr>
              <a:t>lớp</a:t>
            </a:r>
            <a:endParaRPr kumimoji="0" lang="en-US" sz="30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endParaRPr>
          </a:p>
        </p:txBody>
      </p:sp>
      <p:sp>
        <p:nvSpPr>
          <p:cNvPr id="18" name="Rectangle 1"/>
          <p:cNvSpPr>
            <a:spLocks noChangeArrowheads="1"/>
          </p:cNvSpPr>
          <p:nvPr/>
        </p:nvSpPr>
        <p:spPr bwMode="auto">
          <a:xfrm>
            <a:off x="191972" y="2929770"/>
            <a:ext cx="5185536" cy="10156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defTabSz="914400" eaLnBrk="0" fontAlgn="base" hangingPunct="0">
              <a:spcBef>
                <a:spcPct val="0"/>
              </a:spcBef>
              <a:spcAft>
                <a:spcPct val="0"/>
              </a:spcAft>
              <a:buFont typeface="Wingdings" pitchFamily="2" charset="2"/>
              <a:buChar char="v"/>
            </a:pPr>
            <a:r>
              <a:rPr kumimoji="0" lang="en-US" sz="30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30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Nhóm</a:t>
            </a:r>
            <a:r>
              <a:rPr kumimoji="0" lang="en-US" sz="3000" b="0" i="0" u="none" strike="noStrike" cap="none" normalizeH="0" dirty="0">
                <a:ln>
                  <a:noFill/>
                </a:ln>
                <a:solidFill>
                  <a:schemeClr val="tx1"/>
                </a:solidFill>
                <a:effectLst/>
                <a:latin typeface="Times New Roman" pitchFamily="18" charset="0"/>
                <a:ea typeface="Calibri" pitchFamily="34" charset="0"/>
                <a:cs typeface="Times New Roman" pitchFamily="18" charset="0"/>
              </a:rPr>
              <a:t> 1: </a:t>
            </a:r>
            <a:r>
              <a:rPr lang="en-US" sz="3000" dirty="0" err="1">
                <a:latin typeface="Times New Roman" pitchFamily="18" charset="0"/>
                <a:ea typeface="Calibri" pitchFamily="34" charset="0"/>
                <a:cs typeface="Times New Roman" pitchFamily="18" charset="0"/>
              </a:rPr>
              <a:t>Viết</a:t>
            </a:r>
            <a:r>
              <a:rPr lang="en-US" sz="3000" dirty="0">
                <a:latin typeface="Times New Roman" pitchFamily="18" charset="0"/>
                <a:ea typeface="Calibri" pitchFamily="34" charset="0"/>
                <a:cs typeface="Times New Roman" pitchFamily="18" charset="0"/>
              </a:rPr>
              <a:t> </a:t>
            </a:r>
            <a:r>
              <a:rPr lang="en-US" sz="3000" dirty="0" err="1">
                <a:latin typeface="Times New Roman" pitchFamily="18" charset="0"/>
                <a:ea typeface="Calibri" pitchFamily="34" charset="0"/>
                <a:cs typeface="Times New Roman" pitchFamily="18" charset="0"/>
              </a:rPr>
              <a:t>đoạn</a:t>
            </a:r>
            <a:r>
              <a:rPr lang="en-US" sz="3000" dirty="0">
                <a:latin typeface="Times New Roman" pitchFamily="18" charset="0"/>
                <a:ea typeface="Calibri" pitchFamily="34" charset="0"/>
                <a:cs typeface="Times New Roman" pitchFamily="18" charset="0"/>
              </a:rPr>
              <a:t> </a:t>
            </a:r>
            <a:r>
              <a:rPr lang="en-US" sz="3000" dirty="0" err="1">
                <a:latin typeface="Times New Roman" pitchFamily="18" charset="0"/>
                <a:ea typeface="Calibri" pitchFamily="34" charset="0"/>
                <a:cs typeface="Times New Roman" pitchFamily="18" charset="0"/>
              </a:rPr>
              <a:t>văn</a:t>
            </a:r>
            <a:r>
              <a:rPr lang="en-US" sz="3000" dirty="0">
                <a:latin typeface="Times New Roman" pitchFamily="18" charset="0"/>
                <a:ea typeface="Calibri" pitchFamily="34" charset="0"/>
                <a:cs typeface="Times New Roman" pitchFamily="18" charset="0"/>
              </a:rPr>
              <a:t> </a:t>
            </a:r>
            <a:r>
              <a:rPr lang="en-US" sz="3000" dirty="0" err="1">
                <a:latin typeface="Times New Roman" pitchFamily="18" charset="0"/>
                <a:ea typeface="Calibri" pitchFamily="34" charset="0"/>
                <a:cs typeface="Times New Roman" pitchFamily="18" charset="0"/>
              </a:rPr>
              <a:t>miêu</a:t>
            </a:r>
            <a:r>
              <a:rPr lang="en-US" sz="3000" dirty="0">
                <a:latin typeface="Times New Roman" pitchFamily="18" charset="0"/>
                <a:ea typeface="Calibri" pitchFamily="34" charset="0"/>
                <a:cs typeface="Times New Roman" pitchFamily="18" charset="0"/>
              </a:rPr>
              <a:t> </a:t>
            </a:r>
            <a:r>
              <a:rPr lang="en-US" sz="3000" dirty="0" err="1">
                <a:latin typeface="Times New Roman" pitchFamily="18" charset="0"/>
                <a:ea typeface="Calibri" pitchFamily="34" charset="0"/>
                <a:cs typeface="Times New Roman" pitchFamily="18" charset="0"/>
              </a:rPr>
              <a:t>tả</a:t>
            </a:r>
            <a:r>
              <a:rPr lang="en-US" sz="3000" dirty="0">
                <a:latin typeface="Times New Roman" pitchFamily="18" charset="0"/>
                <a:ea typeface="Calibri" pitchFamily="34" charset="0"/>
                <a:cs typeface="Times New Roman" pitchFamily="18" charset="0"/>
              </a:rPr>
              <a:t> </a:t>
            </a:r>
            <a:r>
              <a:rPr lang="en-US" sz="3000" dirty="0" err="1">
                <a:latin typeface="Times New Roman" pitchFamily="18" charset="0"/>
                <a:ea typeface="Calibri" pitchFamily="34" charset="0"/>
                <a:cs typeface="Times New Roman" pitchFamily="18" charset="0"/>
              </a:rPr>
              <a:t>lại</a:t>
            </a:r>
            <a:r>
              <a:rPr lang="en-US" sz="3000" dirty="0">
                <a:latin typeface="Times New Roman" pitchFamily="18" charset="0"/>
                <a:ea typeface="Calibri" pitchFamily="34" charset="0"/>
                <a:cs typeface="Times New Roman" pitchFamily="18" charset="0"/>
              </a:rPr>
              <a:t> </a:t>
            </a:r>
            <a:r>
              <a:rPr lang="en-US" sz="3000" dirty="0" err="1">
                <a:latin typeface="Times New Roman" pitchFamily="18" charset="0"/>
                <a:ea typeface="Calibri" pitchFamily="34" charset="0"/>
                <a:cs typeface="Times New Roman" pitchFamily="18" charset="0"/>
              </a:rPr>
              <a:t>hình</a:t>
            </a:r>
            <a:r>
              <a:rPr lang="en-US" sz="3000" dirty="0">
                <a:latin typeface="Times New Roman" pitchFamily="18" charset="0"/>
                <a:ea typeface="Calibri" pitchFamily="34" charset="0"/>
                <a:cs typeface="Times New Roman" pitchFamily="18" charset="0"/>
              </a:rPr>
              <a:t> </a:t>
            </a:r>
            <a:r>
              <a:rPr lang="en-US" sz="3000" dirty="0" err="1">
                <a:latin typeface="Times New Roman" pitchFamily="18" charset="0"/>
                <a:ea typeface="Calibri" pitchFamily="34" charset="0"/>
                <a:cs typeface="Times New Roman" pitchFamily="18" charset="0"/>
              </a:rPr>
              <a:t>ảnh</a:t>
            </a:r>
            <a:r>
              <a:rPr lang="en-US" sz="3000" dirty="0">
                <a:latin typeface="Times New Roman" pitchFamily="18" charset="0"/>
                <a:ea typeface="Calibri" pitchFamily="34" charset="0"/>
                <a:cs typeface="Times New Roman" pitchFamily="18" charset="0"/>
              </a:rPr>
              <a:t> </a:t>
            </a:r>
            <a:r>
              <a:rPr lang="en-US" sz="3000" dirty="0" err="1">
                <a:latin typeface="Times New Roman" pitchFamily="18" charset="0"/>
                <a:ea typeface="Calibri" pitchFamily="34" charset="0"/>
                <a:cs typeface="Times New Roman" pitchFamily="18" charset="0"/>
              </a:rPr>
              <a:t>Gióng</a:t>
            </a:r>
            <a:r>
              <a:rPr lang="en-US" sz="3000" dirty="0">
                <a:latin typeface="Times New Roman" pitchFamily="18" charset="0"/>
                <a:ea typeface="Calibri" pitchFamily="34" charset="0"/>
                <a:cs typeface="Times New Roman" pitchFamily="18" charset="0"/>
              </a:rPr>
              <a:t> </a:t>
            </a:r>
            <a:r>
              <a:rPr lang="en-US" sz="3000" dirty="0" err="1">
                <a:latin typeface="Times New Roman" pitchFamily="18" charset="0"/>
                <a:ea typeface="Calibri" pitchFamily="34" charset="0"/>
                <a:cs typeface="Times New Roman" pitchFamily="18" charset="0"/>
              </a:rPr>
              <a:t>đánh</a:t>
            </a:r>
            <a:r>
              <a:rPr lang="en-US" sz="3000" dirty="0">
                <a:latin typeface="Times New Roman" pitchFamily="18" charset="0"/>
                <a:ea typeface="Calibri" pitchFamily="34" charset="0"/>
                <a:cs typeface="Times New Roman" pitchFamily="18" charset="0"/>
              </a:rPr>
              <a:t> </a:t>
            </a:r>
            <a:r>
              <a:rPr lang="en-US" sz="3000" dirty="0" err="1">
                <a:latin typeface="Times New Roman" pitchFamily="18" charset="0"/>
                <a:ea typeface="Calibri" pitchFamily="34" charset="0"/>
                <a:cs typeface="Times New Roman" pitchFamily="18" charset="0"/>
              </a:rPr>
              <a:t>giặc</a:t>
            </a:r>
            <a:endParaRPr lang="en-US" sz="3000" dirty="0">
              <a:latin typeface="Times New Roman" pitchFamily="18" charset="0"/>
              <a:ea typeface="Calibri" pitchFamily="34" charset="0"/>
              <a:cs typeface="Times New Roman" pitchFamily="18" charset="0"/>
            </a:endParaRPr>
          </a:p>
        </p:txBody>
      </p:sp>
      <p:sp>
        <p:nvSpPr>
          <p:cNvPr id="19" name="Rectangle 1"/>
          <p:cNvSpPr>
            <a:spLocks noChangeArrowheads="1"/>
          </p:cNvSpPr>
          <p:nvPr/>
        </p:nvSpPr>
        <p:spPr bwMode="auto">
          <a:xfrm>
            <a:off x="155346" y="4239180"/>
            <a:ext cx="4789487" cy="55399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 typeface="Wingdings" pitchFamily="2" charset="2"/>
              <a:buChar char="v"/>
              <a:tabLst/>
            </a:pPr>
            <a:r>
              <a:rPr kumimoji="0" lang="en-US" sz="30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Nhóm</a:t>
            </a:r>
            <a:r>
              <a:rPr kumimoji="0" lang="en-US" sz="3000" b="0" i="0" u="none" strike="noStrike" cap="none" normalizeH="0" dirty="0">
                <a:ln>
                  <a:noFill/>
                </a:ln>
                <a:solidFill>
                  <a:schemeClr val="tx1"/>
                </a:solidFill>
                <a:effectLst/>
                <a:latin typeface="Times New Roman" pitchFamily="18" charset="0"/>
                <a:ea typeface="Calibri" pitchFamily="34" charset="0"/>
                <a:cs typeface="Times New Roman" pitchFamily="18" charset="0"/>
              </a:rPr>
              <a:t> 2: </a:t>
            </a:r>
            <a:r>
              <a:rPr kumimoji="0" lang="en-US" sz="30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30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Vẽ</a:t>
            </a:r>
            <a:r>
              <a:rPr kumimoji="0" lang="en-US" sz="3000" b="0" i="0" u="none" strike="noStrike" cap="none" normalizeH="0" dirty="0">
                <a:ln>
                  <a:noFill/>
                </a:ln>
                <a:solidFill>
                  <a:schemeClr val="tx1"/>
                </a:solidFill>
                <a:effectLst/>
                <a:latin typeface="Times New Roman" pitchFamily="18" charset="0"/>
                <a:ea typeface="Calibri" pitchFamily="34" charset="0"/>
                <a:cs typeface="Times New Roman" pitchFamily="18" charset="0"/>
              </a:rPr>
              <a:t> </a:t>
            </a:r>
            <a:r>
              <a:rPr kumimoji="0" lang="en-US" sz="3000" b="0" i="0" u="none" strike="noStrike" cap="none" normalizeH="0" dirty="0" err="1">
                <a:ln>
                  <a:noFill/>
                </a:ln>
                <a:solidFill>
                  <a:schemeClr val="tx1"/>
                </a:solidFill>
                <a:effectLst/>
                <a:latin typeface="Times New Roman" pitchFamily="18" charset="0"/>
                <a:ea typeface="Calibri" pitchFamily="34" charset="0"/>
                <a:cs typeface="Times New Roman" pitchFamily="18" charset="0"/>
              </a:rPr>
              <a:t>tranh</a:t>
            </a:r>
            <a:endParaRPr kumimoji="0" lang="en-US" sz="30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endParaRPr>
          </a:p>
        </p:txBody>
      </p:sp>
      <p:sp>
        <p:nvSpPr>
          <p:cNvPr id="20" name="Rectangle 1"/>
          <p:cNvSpPr>
            <a:spLocks noChangeArrowheads="1"/>
          </p:cNvSpPr>
          <p:nvPr/>
        </p:nvSpPr>
        <p:spPr bwMode="auto">
          <a:xfrm>
            <a:off x="228600" y="5380671"/>
            <a:ext cx="5112281" cy="10156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 typeface="Wingdings" pitchFamily="2" charset="2"/>
              <a:buChar char="v"/>
              <a:tabLst/>
            </a:pPr>
            <a:r>
              <a:rPr kumimoji="0" lang="en-US" sz="30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30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Nhóm</a:t>
            </a:r>
            <a:r>
              <a:rPr kumimoji="0" lang="en-US" sz="3000" b="0" i="0" u="none" strike="noStrike" cap="none" normalizeH="0" dirty="0">
                <a:ln>
                  <a:noFill/>
                </a:ln>
                <a:solidFill>
                  <a:schemeClr val="tx1"/>
                </a:solidFill>
                <a:effectLst/>
                <a:latin typeface="Times New Roman" pitchFamily="18" charset="0"/>
                <a:ea typeface="Calibri" pitchFamily="34" charset="0"/>
                <a:cs typeface="Times New Roman" pitchFamily="18" charset="0"/>
              </a:rPr>
              <a:t> 3: </a:t>
            </a:r>
            <a:r>
              <a:rPr kumimoji="0" lang="en-US" sz="30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Làm</a:t>
            </a:r>
            <a:r>
              <a:rPr kumimoji="0" lang="en-US" sz="3000" b="0" i="0" u="none" strike="noStrike" cap="none" normalizeH="0" dirty="0">
                <a:ln>
                  <a:noFill/>
                </a:ln>
                <a:solidFill>
                  <a:schemeClr val="tx1"/>
                </a:solidFill>
                <a:effectLst/>
                <a:latin typeface="Times New Roman" pitchFamily="18" charset="0"/>
                <a:ea typeface="Calibri" pitchFamily="34" charset="0"/>
                <a:cs typeface="Times New Roman" pitchFamily="18" charset="0"/>
              </a:rPr>
              <a:t> </a:t>
            </a:r>
            <a:r>
              <a:rPr kumimoji="0" lang="en-US" sz="3000" b="0" i="0" u="none" strike="noStrike" cap="none" normalizeH="0" dirty="0" err="1">
                <a:ln>
                  <a:noFill/>
                </a:ln>
                <a:solidFill>
                  <a:schemeClr val="tx1"/>
                </a:solidFill>
                <a:effectLst/>
                <a:latin typeface="Times New Roman" pitchFamily="18" charset="0"/>
                <a:ea typeface="Calibri" pitchFamily="34" charset="0"/>
                <a:cs typeface="Times New Roman" pitchFamily="18" charset="0"/>
              </a:rPr>
              <a:t>thơ</a:t>
            </a:r>
            <a:r>
              <a:rPr kumimoji="0" lang="en-US" sz="3000" b="0" i="0" u="none" strike="noStrike" cap="none" normalizeH="0" dirty="0">
                <a:ln>
                  <a:noFill/>
                </a:ln>
                <a:solidFill>
                  <a:schemeClr val="tx1"/>
                </a:solidFill>
                <a:effectLst/>
                <a:latin typeface="Times New Roman" pitchFamily="18" charset="0"/>
                <a:ea typeface="Calibri" pitchFamily="34" charset="0"/>
                <a:cs typeface="Times New Roman" pitchFamily="18" charset="0"/>
              </a:rPr>
              <a:t>, </a:t>
            </a:r>
            <a:r>
              <a:rPr kumimoji="0" lang="en-US" sz="3000" b="0" i="0" u="none" strike="noStrike" cap="none" normalizeH="0" dirty="0" err="1">
                <a:ln>
                  <a:noFill/>
                </a:ln>
                <a:solidFill>
                  <a:schemeClr val="tx1"/>
                </a:solidFill>
                <a:effectLst/>
                <a:latin typeface="Times New Roman" pitchFamily="18" charset="0"/>
                <a:ea typeface="Calibri" pitchFamily="34" charset="0"/>
                <a:cs typeface="Times New Roman" pitchFamily="18" charset="0"/>
              </a:rPr>
              <a:t>dựng</a:t>
            </a:r>
            <a:r>
              <a:rPr kumimoji="0" lang="en-US" sz="3000" b="0" i="0" u="none" strike="noStrike" cap="none" normalizeH="0" dirty="0">
                <a:ln>
                  <a:noFill/>
                </a:ln>
                <a:solidFill>
                  <a:schemeClr val="tx1"/>
                </a:solidFill>
                <a:effectLst/>
                <a:latin typeface="Times New Roman" pitchFamily="18" charset="0"/>
                <a:ea typeface="Calibri" pitchFamily="34" charset="0"/>
                <a:cs typeface="Times New Roman" pitchFamily="18" charset="0"/>
              </a:rPr>
              <a:t> </a:t>
            </a:r>
            <a:r>
              <a:rPr kumimoji="0" lang="en-US" sz="3000" b="0" i="0" u="none" strike="noStrike" cap="none" normalizeH="0" dirty="0" err="1">
                <a:ln>
                  <a:noFill/>
                </a:ln>
                <a:solidFill>
                  <a:schemeClr val="tx1"/>
                </a:solidFill>
                <a:effectLst/>
                <a:latin typeface="Times New Roman" pitchFamily="18" charset="0"/>
                <a:ea typeface="Calibri" pitchFamily="34" charset="0"/>
                <a:cs typeface="Times New Roman" pitchFamily="18" charset="0"/>
              </a:rPr>
              <a:t>hoạt</a:t>
            </a:r>
            <a:r>
              <a:rPr kumimoji="0" lang="en-US" sz="3000" b="0" i="0" u="none" strike="noStrike" cap="none" normalizeH="0" dirty="0">
                <a:ln>
                  <a:noFill/>
                </a:ln>
                <a:solidFill>
                  <a:schemeClr val="tx1"/>
                </a:solidFill>
                <a:effectLst/>
                <a:latin typeface="Times New Roman" pitchFamily="18" charset="0"/>
                <a:ea typeface="Calibri" pitchFamily="34" charset="0"/>
                <a:cs typeface="Times New Roman" pitchFamily="18" charset="0"/>
              </a:rPr>
              <a:t> </a:t>
            </a:r>
            <a:r>
              <a:rPr kumimoji="0" lang="en-US" sz="3000" b="0" i="0" u="none" strike="noStrike" cap="none" normalizeH="0" dirty="0" err="1">
                <a:ln>
                  <a:noFill/>
                </a:ln>
                <a:solidFill>
                  <a:schemeClr val="tx1"/>
                </a:solidFill>
                <a:effectLst/>
                <a:latin typeface="Times New Roman" pitchFamily="18" charset="0"/>
                <a:ea typeface="Calibri" pitchFamily="34" charset="0"/>
                <a:cs typeface="Times New Roman" pitchFamily="18" charset="0"/>
              </a:rPr>
              <a:t>cảnh</a:t>
            </a:r>
            <a:endParaRPr kumimoji="0" lang="en-US" sz="30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endParaRPr>
          </a:p>
        </p:txBody>
      </p:sp>
      <p:pic>
        <p:nvPicPr>
          <p:cNvPr id="1026" name="Picture 2" descr="Hình ảnh Ghi Chú đơn Giản Ghi Chú Màu Vàng Ghi Chú Giấy Ghi Chú đẹp, Ghi  Chú đẹp, Ghi Chú Màu Vàng, Ghi Chú Học Tập miễn phí tải tập ti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64710" y="2334421"/>
            <a:ext cx="2753870" cy="1623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5082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900" decel="100000" fill="hold"/>
                                        <p:tgtEl>
                                          <p:spTgt spid="5"/>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6"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inHorizontal)">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dissolve">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dissolve">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additive="base">
                                        <p:cTn id="39" dur="500" fill="hold"/>
                                        <p:tgtEl>
                                          <p:spTgt spid="16"/>
                                        </p:tgtEl>
                                        <p:attrNameLst>
                                          <p:attrName>ppt_x</p:attrName>
                                        </p:attrNameLst>
                                      </p:cBhvr>
                                      <p:tavLst>
                                        <p:tav tm="0">
                                          <p:val>
                                            <p:strVal val="#ppt_x"/>
                                          </p:val>
                                        </p:tav>
                                        <p:tav tm="100000">
                                          <p:val>
                                            <p:strVal val="#ppt_x"/>
                                          </p:val>
                                        </p:tav>
                                      </p:tavLst>
                                    </p:anim>
                                    <p:anim calcmode="lin" valueType="num">
                                      <p:cBhvr additive="base">
                                        <p:cTn id="4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9" presetClass="entr" presetSubtype="0"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dissolve">
                                      <p:cBhvr>
                                        <p:cTn id="45" dur="500"/>
                                        <p:tgtEl>
                                          <p:spTgt spid="17"/>
                                        </p:tgtEl>
                                      </p:cBhvr>
                                    </p:animEffect>
                                  </p:childTnLst>
                                </p:cTn>
                              </p:par>
                            </p:childTnLst>
                          </p:cTn>
                        </p:par>
                      </p:childTnLst>
                    </p:cTn>
                  </p:par>
                  <p:par>
                    <p:cTn id="46" fill="hold">
                      <p:stCondLst>
                        <p:cond delay="indefinite"/>
                      </p:stCondLst>
                      <p:childTnLst>
                        <p:par>
                          <p:cTn id="47" fill="hold">
                            <p:stCondLst>
                              <p:cond delay="0"/>
                            </p:stCondLst>
                            <p:childTnLst>
                              <p:par>
                                <p:cTn id="48" presetID="9" presetClass="entr" presetSubtype="0" fill="hold" grpId="0" nodeType="click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dissolve">
                                      <p:cBhvr>
                                        <p:cTn id="50" dur="500"/>
                                        <p:tgtEl>
                                          <p:spTgt spid="18"/>
                                        </p:tgtEl>
                                      </p:cBhvr>
                                    </p:animEffect>
                                  </p:childTnLst>
                                </p:cTn>
                              </p:par>
                            </p:childTnLst>
                          </p:cTn>
                        </p:par>
                      </p:childTnLst>
                    </p:cTn>
                  </p:par>
                  <p:par>
                    <p:cTn id="51" fill="hold">
                      <p:stCondLst>
                        <p:cond delay="indefinite"/>
                      </p:stCondLst>
                      <p:childTnLst>
                        <p:par>
                          <p:cTn id="52" fill="hold">
                            <p:stCondLst>
                              <p:cond delay="0"/>
                            </p:stCondLst>
                            <p:childTnLst>
                              <p:par>
                                <p:cTn id="53" presetID="9" presetClass="entr" presetSubtype="0"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dissolve">
                                      <p:cBhvr>
                                        <p:cTn id="55" dur="500"/>
                                        <p:tgtEl>
                                          <p:spTgt spid="19"/>
                                        </p:tgtEl>
                                      </p:cBhvr>
                                    </p:animEffect>
                                  </p:childTnLst>
                                </p:cTn>
                              </p:par>
                            </p:childTnLst>
                          </p:cTn>
                        </p:par>
                      </p:childTnLst>
                    </p:cTn>
                  </p:par>
                  <p:par>
                    <p:cTn id="56" fill="hold">
                      <p:stCondLst>
                        <p:cond delay="indefinite"/>
                      </p:stCondLst>
                      <p:childTnLst>
                        <p:par>
                          <p:cTn id="57" fill="hold">
                            <p:stCondLst>
                              <p:cond delay="0"/>
                            </p:stCondLst>
                            <p:childTnLst>
                              <p:par>
                                <p:cTn id="58" presetID="9" presetClass="entr" presetSubtype="0" fill="hold" grpId="0" nodeType="clickEffect">
                                  <p:stCondLst>
                                    <p:cond delay="0"/>
                                  </p:stCondLst>
                                  <p:childTnLst>
                                    <p:set>
                                      <p:cBhvr>
                                        <p:cTn id="59" dur="1" fill="hold">
                                          <p:stCondLst>
                                            <p:cond delay="0"/>
                                          </p:stCondLst>
                                        </p:cTn>
                                        <p:tgtEl>
                                          <p:spTgt spid="20"/>
                                        </p:tgtEl>
                                        <p:attrNameLst>
                                          <p:attrName>style.visibility</p:attrName>
                                        </p:attrNameLst>
                                      </p:cBhvr>
                                      <p:to>
                                        <p:strVal val="visible"/>
                                      </p:to>
                                    </p:set>
                                    <p:animEffect transition="in" filter="dissolve">
                                      <p:cBhvr>
                                        <p:cTn id="6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4" grpId="0"/>
      <p:bldP spid="15" grpId="0"/>
      <p:bldP spid="17" grpId="0"/>
      <p:bldP spid="18" grpId="0"/>
      <p:bldP spid="19" grpId="0"/>
      <p:bldP spid="20" grpId="0"/>
    </p:bld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7893" name="Picture 5" descr="BACK036"/>
          <p:cNvPicPr>
            <a:picLocks noChangeAspect="1" noChangeArrowheads="1"/>
          </p:cNvPicPr>
          <p:nvPr/>
        </p:nvPicPr>
        <p:blipFill>
          <a:blip r:embed="rId2" cstate="print">
            <a:lum bright="-10000" contrast="44000"/>
            <a:extLst>
              <a:ext uri="{28A0092B-C50C-407E-A947-70E740481C1C}">
                <a14:useLocalDpi xmlns:a14="http://schemas.microsoft.com/office/drawing/2010/main" val="0"/>
              </a:ext>
            </a:extLst>
          </a:blip>
          <a:srcRect/>
          <a:stretch>
            <a:fillRect/>
          </a:stretch>
        </p:blipFill>
        <p:spPr bwMode="auto">
          <a:xfrm rot="848399">
            <a:off x="2725280" y="1071528"/>
            <a:ext cx="7241536" cy="547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6"/>
          <p:cNvGrpSpPr>
            <a:grpSpLocks/>
          </p:cNvGrpSpPr>
          <p:nvPr/>
        </p:nvGrpSpPr>
        <p:grpSpPr bwMode="auto">
          <a:xfrm>
            <a:off x="255037" y="167361"/>
            <a:ext cx="4419600" cy="2576513"/>
            <a:chOff x="0" y="57"/>
            <a:chExt cx="2688" cy="1769"/>
          </a:xfrm>
        </p:grpSpPr>
        <p:pic>
          <p:nvPicPr>
            <p:cNvPr id="10250" name="Picture 7" descr="BACK03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7"/>
              <a:ext cx="2688" cy="1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1" name="Text Box 8"/>
            <p:cNvSpPr txBox="1">
              <a:spLocks noChangeArrowheads="1"/>
            </p:cNvSpPr>
            <p:nvPr/>
          </p:nvSpPr>
          <p:spPr bwMode="auto">
            <a:xfrm>
              <a:off x="518" y="971"/>
              <a:ext cx="1644" cy="401"/>
            </a:xfrm>
            <a:prstGeom prst="rect">
              <a:avLst/>
            </a:prstGeom>
            <a:solidFill>
              <a:srgbClr val="FFFF00">
                <a:alpha val="70195"/>
              </a:srgbClr>
            </a:solidFill>
            <a:ln w="57150">
              <a:solidFill>
                <a:srgbClr val="FF0000"/>
              </a:solidFill>
              <a:miter lim="800000"/>
              <a:headEnd/>
              <a:tailEnd/>
            </a:ln>
          </p:spPr>
          <p:txBody>
            <a:bodyPr wrap="none">
              <a:spAutoFit/>
            </a:bodyPr>
            <a:lstStyle>
              <a:lvl1pPr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defTabSz="914400" eaLnBrk="1" fontAlgn="base" hangingPunct="1">
                <a:spcBef>
                  <a:spcPct val="0"/>
                </a:spcBef>
                <a:spcAft>
                  <a:spcPct val="0"/>
                </a:spcAft>
              </a:pPr>
              <a:r>
                <a:rPr lang="en-US" altLang="en-US" sz="3200">
                  <a:solidFill>
                    <a:srgbClr val="FF3300"/>
                  </a:solidFill>
                  <a:latin typeface="Times New Roman" panose="02020603050405020304" pitchFamily="18" charset="0"/>
                </a:rPr>
                <a:t>Bài tập về nhà</a:t>
              </a:r>
            </a:p>
          </p:txBody>
        </p:sp>
      </p:grpSp>
      <p:sp>
        <p:nvSpPr>
          <p:cNvPr id="37899" name="Text Box 11"/>
          <p:cNvSpPr txBox="1">
            <a:spLocks noChangeArrowheads="1"/>
          </p:cNvSpPr>
          <p:nvPr/>
        </p:nvSpPr>
        <p:spPr bwMode="auto">
          <a:xfrm>
            <a:off x="4185297" y="2366535"/>
            <a:ext cx="557229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r>
              <a:rPr lang="en-US" sz="2800" dirty="0">
                <a:solidFill>
                  <a:srgbClr val="0000FF"/>
                </a:solidFill>
                <a:latin typeface="Times New Roman" panose="02020603050405020304" pitchFamily="18" charset="0"/>
                <a:cs typeface="Times New Roman" panose="02020603050405020304" pitchFamily="18" charset="0"/>
              </a:rPr>
              <a:t>1. </a:t>
            </a:r>
            <a:r>
              <a:rPr lang="vi-VN" sz="2800" dirty="0">
                <a:solidFill>
                  <a:srgbClr val="0000FF"/>
                </a:solidFill>
                <a:latin typeface="Times New Roman" panose="02020603050405020304" pitchFamily="18" charset="0"/>
                <a:cs typeface="Times New Roman" panose="02020603050405020304" pitchFamily="18" charset="0"/>
              </a:rPr>
              <a:t>Nêu nội dung chính của </a:t>
            </a:r>
            <a:r>
              <a:rPr lang="en-US" sz="2800" dirty="0" err="1">
                <a:solidFill>
                  <a:srgbClr val="0000FF"/>
                </a:solidFill>
                <a:latin typeface="Times New Roman" panose="02020603050405020304" pitchFamily="18" charset="0"/>
                <a:cs typeface="Times New Roman" panose="02020603050405020304" pitchFamily="18" charset="0"/>
              </a:rPr>
              <a:t>văn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bản</a:t>
            </a:r>
            <a:endParaRPr lang="ru-RU" sz="2800" dirty="0">
              <a:solidFill>
                <a:srgbClr val="0000FF"/>
              </a:solidFill>
              <a:latin typeface="Times New Roman" panose="02020603050405020304" pitchFamily="18" charset="0"/>
              <a:cs typeface="Times New Roman" panose="02020603050405020304" pitchFamily="18" charset="0"/>
            </a:endParaRPr>
          </a:p>
        </p:txBody>
      </p:sp>
      <p:sp>
        <p:nvSpPr>
          <p:cNvPr id="37900" name="Text Box 12"/>
          <p:cNvSpPr txBox="1">
            <a:spLocks noChangeArrowheads="1"/>
          </p:cNvSpPr>
          <p:nvPr/>
        </p:nvSpPr>
        <p:spPr bwMode="auto">
          <a:xfrm>
            <a:off x="4073743" y="3013839"/>
            <a:ext cx="542414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eaLnBrk="1" hangingPunct="1">
              <a:spcBef>
                <a:spcPct val="20000"/>
              </a:spcBef>
            </a:pPr>
            <a:r>
              <a:rPr lang="en-US" altLang="en-US" sz="2800" dirty="0">
                <a:solidFill>
                  <a:srgbClr val="0000FF"/>
                </a:solidFill>
                <a:latin typeface="Times New Roman" panose="02020603050405020304" pitchFamily="18" charset="0"/>
                <a:cs typeface="Times New Roman" panose="02020603050405020304" pitchFamily="18" charset="0"/>
              </a:rPr>
              <a:t>2</a:t>
            </a:r>
            <a:r>
              <a:rPr lang="vi-VN"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Hình</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ảnh</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nào</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của</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Gióng</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là</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hình</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ảnh</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đẹp</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nhất</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trong</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tâm</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trí</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em</a:t>
            </a:r>
            <a:r>
              <a:rPr lang="en-US" altLang="en-US" sz="2800" dirty="0">
                <a:solidFill>
                  <a:srgbClr val="0000FF"/>
                </a:solidFill>
                <a:latin typeface="Times New Roman" panose="02020603050405020304" pitchFamily="18" charset="0"/>
                <a:cs typeface="Times New Roman" panose="02020603050405020304" pitchFamily="18" charset="0"/>
              </a:rPr>
              <a:t> ?</a:t>
            </a:r>
          </a:p>
        </p:txBody>
      </p:sp>
      <p:sp>
        <p:nvSpPr>
          <p:cNvPr id="37901" name="Text Box 13"/>
          <p:cNvSpPr txBox="1">
            <a:spLocks noChangeArrowheads="1"/>
          </p:cNvSpPr>
          <p:nvPr/>
        </p:nvSpPr>
        <p:spPr bwMode="auto">
          <a:xfrm>
            <a:off x="4281750" y="4174051"/>
            <a:ext cx="407996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r>
              <a:rPr lang="en-US" sz="2800" dirty="0">
                <a:solidFill>
                  <a:srgbClr val="0000FF"/>
                </a:solidFill>
                <a:latin typeface="Times New Roman" panose="02020603050405020304" pitchFamily="18" charset="0"/>
              </a:rPr>
              <a:t>3. </a:t>
            </a:r>
            <a:r>
              <a:rPr lang="en-US" sz="2800" dirty="0" err="1">
                <a:solidFill>
                  <a:srgbClr val="0000FF"/>
                </a:solidFill>
                <a:latin typeface="Times New Roman" panose="02020603050405020304" pitchFamily="18" charset="0"/>
              </a:rPr>
              <a:t>Soạn</a:t>
            </a:r>
            <a:r>
              <a:rPr lang="en-US" sz="2800" dirty="0">
                <a:solidFill>
                  <a:srgbClr val="0000FF"/>
                </a:solidFill>
                <a:latin typeface="Times New Roman" panose="02020603050405020304" pitchFamily="18" charset="0"/>
              </a:rPr>
              <a:t> </a:t>
            </a:r>
            <a:r>
              <a:rPr lang="en-US" sz="2800" dirty="0" err="1">
                <a:solidFill>
                  <a:srgbClr val="0000FF"/>
                </a:solidFill>
                <a:latin typeface="Times New Roman" panose="02020603050405020304" pitchFamily="18" charset="0"/>
              </a:rPr>
              <a:t>bài</a:t>
            </a:r>
            <a:r>
              <a:rPr lang="en-US" sz="2800" dirty="0">
                <a:solidFill>
                  <a:srgbClr val="0000FF"/>
                </a:solidFill>
                <a:latin typeface="Times New Roman" panose="02020603050405020304" pitchFamily="18" charset="0"/>
              </a:rPr>
              <a:t> </a:t>
            </a:r>
            <a:r>
              <a:rPr lang="en-US" sz="2800" dirty="0" err="1">
                <a:solidFill>
                  <a:srgbClr val="0000FF"/>
                </a:solidFill>
                <a:latin typeface="Times New Roman" panose="02020603050405020304" pitchFamily="18" charset="0"/>
              </a:rPr>
              <a:t>tuần</a:t>
            </a:r>
            <a:r>
              <a:rPr lang="en-US" sz="2800" dirty="0">
                <a:solidFill>
                  <a:srgbClr val="0000FF"/>
                </a:solidFill>
                <a:latin typeface="Times New Roman" panose="02020603050405020304" pitchFamily="18" charset="0"/>
              </a:rPr>
              <a:t> </a:t>
            </a:r>
            <a:r>
              <a:rPr lang="en-US" sz="2800" dirty="0" err="1">
                <a:solidFill>
                  <a:srgbClr val="0000FF"/>
                </a:solidFill>
                <a:latin typeface="Times New Roman" panose="02020603050405020304" pitchFamily="18" charset="0"/>
              </a:rPr>
              <a:t>tiếp</a:t>
            </a:r>
            <a:r>
              <a:rPr lang="en-US" sz="2800" dirty="0">
                <a:solidFill>
                  <a:srgbClr val="0000FF"/>
                </a:solidFill>
                <a:latin typeface="Times New Roman" panose="02020603050405020304" pitchFamily="18" charset="0"/>
              </a:rPr>
              <a:t> </a:t>
            </a:r>
            <a:r>
              <a:rPr lang="en-US" sz="2800" dirty="0" err="1">
                <a:solidFill>
                  <a:srgbClr val="0000FF"/>
                </a:solidFill>
                <a:latin typeface="Times New Roman" panose="02020603050405020304" pitchFamily="18" charset="0"/>
              </a:rPr>
              <a:t>theo</a:t>
            </a:r>
            <a:endParaRPr lang="ru-RU" sz="2800" dirty="0">
              <a:solidFill>
                <a:srgbClr val="0000FF"/>
              </a:solidFill>
              <a:latin typeface="Times New Roman" panose="02020603050405020304" pitchFamily="18" charset="0"/>
            </a:endParaRPr>
          </a:p>
        </p:txBody>
      </p:sp>
      <p:pic>
        <p:nvPicPr>
          <p:cNvPr id="13" name="Picture 12" descr="22858PICdbgea5Gz679dY_PIC2018.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027428" y="2269440"/>
            <a:ext cx="2164572" cy="3977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图片 8" descr="6fc417983c9675ce1b60e983870aeb8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06284" y="4914777"/>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图片 1"/>
          <p:cNvPicPr>
            <a:picLocks noChangeAspect="1"/>
          </p:cNvPicPr>
          <p:nvPr/>
        </p:nvPicPr>
        <p:blipFill rotWithShape="1">
          <a:blip r:embed="rId6" cstate="print">
            <a:extLst>
              <a:ext uri="{28A0092B-C50C-407E-A947-70E740481C1C}">
                <a14:useLocalDpi xmlns:a14="http://schemas.microsoft.com/office/drawing/2010/main" val="0"/>
              </a:ext>
            </a:extLst>
          </a:blip>
          <a:srcRect l="32760" r="8347"/>
          <a:stretch>
            <a:fillRect/>
          </a:stretch>
        </p:blipFill>
        <p:spPr>
          <a:xfrm flipH="1">
            <a:off x="24380" y="2775942"/>
            <a:ext cx="2687293" cy="1548203"/>
          </a:xfrm>
          <a:prstGeom prst="rect">
            <a:avLst/>
          </a:prstGeom>
        </p:spPr>
      </p:pic>
    </p:spTree>
    <p:extLst>
      <p:ext uri="{BB962C8B-B14F-4D97-AF65-F5344CB8AC3E}">
        <p14:creationId xmlns:p14="http://schemas.microsoft.com/office/powerpoint/2010/main" val="11258861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37893"/>
                                        </p:tgtEl>
                                        <p:attrNameLst>
                                          <p:attrName>style.visibility</p:attrName>
                                        </p:attrNameLst>
                                      </p:cBhvr>
                                      <p:to>
                                        <p:strVal val="visible"/>
                                      </p:to>
                                    </p:set>
                                    <p:animEffect transition="in" filter="dissolve">
                                      <p:cBhvr>
                                        <p:cTn id="11" dur="500"/>
                                        <p:tgtEl>
                                          <p:spTgt spid="37893"/>
                                        </p:tgtEl>
                                      </p:cBhvr>
                                    </p:animEffect>
                                  </p:childTnLst>
                                </p:cTn>
                              </p:par>
                            </p:childTnLst>
                          </p:cTn>
                        </p:par>
                        <p:par>
                          <p:cTn id="12" fill="hold" nodeType="afterGroup">
                            <p:stCondLst>
                              <p:cond delay="1000"/>
                            </p:stCondLst>
                            <p:childTnLst>
                              <p:par>
                                <p:cTn id="13" presetID="42" presetClass="entr" presetSubtype="0" fill="hold" nodeType="afterEffect">
                                  <p:stCondLst>
                                    <p:cond delay="0"/>
                                  </p:stCondLst>
                                  <p:childTnLst>
                                    <p:set>
                                      <p:cBhvr>
                                        <p:cTn id="14" dur="1" fill="hold">
                                          <p:stCondLst>
                                            <p:cond delay="0"/>
                                          </p:stCondLst>
                                        </p:cTn>
                                        <p:tgtEl>
                                          <p:spTgt spid="37899">
                                            <p:txEl>
                                              <p:pRg st="0" end="0"/>
                                            </p:txEl>
                                          </p:spTgt>
                                        </p:tgtEl>
                                        <p:attrNameLst>
                                          <p:attrName>style.visibility</p:attrName>
                                        </p:attrNameLst>
                                      </p:cBhvr>
                                      <p:to>
                                        <p:strVal val="visible"/>
                                      </p:to>
                                    </p:set>
                                    <p:animEffect transition="in" filter="fade">
                                      <p:cBhvr>
                                        <p:cTn id="15" dur="1000"/>
                                        <p:tgtEl>
                                          <p:spTgt spid="37899">
                                            <p:txEl>
                                              <p:pRg st="0" end="0"/>
                                            </p:txEl>
                                          </p:spTgt>
                                        </p:tgtEl>
                                      </p:cBhvr>
                                    </p:animEffect>
                                    <p:anim calcmode="lin" valueType="num">
                                      <p:cBhvr>
                                        <p:cTn id="16" dur="1000" fill="hold"/>
                                        <p:tgtEl>
                                          <p:spTgt spid="37899">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37899">
                                            <p:txEl>
                                              <p:pRg st="0" end="0"/>
                                            </p:txEl>
                                          </p:spTgt>
                                        </p:tgtEl>
                                        <p:attrNameLst>
                                          <p:attrName>ppt_y</p:attrName>
                                        </p:attrNameLst>
                                      </p:cBhvr>
                                      <p:tavLst>
                                        <p:tav tm="0">
                                          <p:val>
                                            <p:strVal val="#ppt_y+.1"/>
                                          </p:val>
                                        </p:tav>
                                        <p:tav tm="100000">
                                          <p:val>
                                            <p:strVal val="#ppt_y"/>
                                          </p:val>
                                        </p:tav>
                                      </p:tavLst>
                                    </p:anim>
                                  </p:childTnLst>
                                </p:cTn>
                              </p:par>
                            </p:childTnLst>
                          </p:cTn>
                        </p:par>
                        <p:par>
                          <p:cTn id="18" fill="hold" nodeType="afterGroup">
                            <p:stCondLst>
                              <p:cond delay="2000"/>
                            </p:stCondLst>
                            <p:childTnLst>
                              <p:par>
                                <p:cTn id="19" presetID="42" presetClass="entr" presetSubtype="0" fill="hold" nodeType="afterEffect">
                                  <p:stCondLst>
                                    <p:cond delay="0"/>
                                  </p:stCondLst>
                                  <p:childTnLst>
                                    <p:set>
                                      <p:cBhvr>
                                        <p:cTn id="20" dur="1" fill="hold">
                                          <p:stCondLst>
                                            <p:cond delay="0"/>
                                          </p:stCondLst>
                                        </p:cTn>
                                        <p:tgtEl>
                                          <p:spTgt spid="37900">
                                            <p:txEl>
                                              <p:pRg st="0" end="0"/>
                                            </p:txEl>
                                          </p:spTgt>
                                        </p:tgtEl>
                                        <p:attrNameLst>
                                          <p:attrName>style.visibility</p:attrName>
                                        </p:attrNameLst>
                                      </p:cBhvr>
                                      <p:to>
                                        <p:strVal val="visible"/>
                                      </p:to>
                                    </p:set>
                                    <p:animEffect transition="in" filter="fade">
                                      <p:cBhvr>
                                        <p:cTn id="21" dur="1000"/>
                                        <p:tgtEl>
                                          <p:spTgt spid="37900">
                                            <p:txEl>
                                              <p:pRg st="0" end="0"/>
                                            </p:txEl>
                                          </p:spTgt>
                                        </p:tgtEl>
                                      </p:cBhvr>
                                    </p:animEffect>
                                    <p:anim calcmode="lin" valueType="num">
                                      <p:cBhvr>
                                        <p:cTn id="22" dur="1000" fill="hold"/>
                                        <p:tgtEl>
                                          <p:spTgt spid="37900">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37900">
                                            <p:txEl>
                                              <p:pRg st="0" end="0"/>
                                            </p:txEl>
                                          </p:spTgt>
                                        </p:tgtEl>
                                        <p:attrNameLst>
                                          <p:attrName>ppt_y</p:attrName>
                                        </p:attrNameLst>
                                      </p:cBhvr>
                                      <p:tavLst>
                                        <p:tav tm="0">
                                          <p:val>
                                            <p:strVal val="#ppt_y+.1"/>
                                          </p:val>
                                        </p:tav>
                                        <p:tav tm="100000">
                                          <p:val>
                                            <p:strVal val="#ppt_y"/>
                                          </p:val>
                                        </p:tav>
                                      </p:tavLst>
                                    </p:anim>
                                  </p:childTnLst>
                                </p:cTn>
                              </p:par>
                            </p:childTnLst>
                          </p:cTn>
                        </p:par>
                        <p:par>
                          <p:cTn id="24" fill="hold" nodeType="afterGroup">
                            <p:stCondLst>
                              <p:cond delay="3000"/>
                            </p:stCondLst>
                            <p:childTnLst>
                              <p:par>
                                <p:cTn id="25" presetID="42" presetClass="entr" presetSubtype="0" fill="hold" nodeType="afterEffect">
                                  <p:stCondLst>
                                    <p:cond delay="0"/>
                                  </p:stCondLst>
                                  <p:childTnLst>
                                    <p:set>
                                      <p:cBhvr>
                                        <p:cTn id="26" dur="1" fill="hold">
                                          <p:stCondLst>
                                            <p:cond delay="0"/>
                                          </p:stCondLst>
                                        </p:cTn>
                                        <p:tgtEl>
                                          <p:spTgt spid="37901">
                                            <p:txEl>
                                              <p:pRg st="0" end="0"/>
                                            </p:txEl>
                                          </p:spTgt>
                                        </p:tgtEl>
                                        <p:attrNameLst>
                                          <p:attrName>style.visibility</p:attrName>
                                        </p:attrNameLst>
                                      </p:cBhvr>
                                      <p:to>
                                        <p:strVal val="visible"/>
                                      </p:to>
                                    </p:set>
                                    <p:animEffect transition="in" filter="fade">
                                      <p:cBhvr>
                                        <p:cTn id="27" dur="1000"/>
                                        <p:tgtEl>
                                          <p:spTgt spid="37901">
                                            <p:txEl>
                                              <p:pRg st="0" end="0"/>
                                            </p:txEl>
                                          </p:spTgt>
                                        </p:tgtEl>
                                      </p:cBhvr>
                                    </p:animEffect>
                                    <p:anim calcmode="lin" valueType="num">
                                      <p:cBhvr>
                                        <p:cTn id="28" dur="1000" fill="hold"/>
                                        <p:tgtEl>
                                          <p:spTgt spid="37901">
                                            <p:txEl>
                                              <p:pRg st="0" end="0"/>
                                            </p:txEl>
                                          </p:spTgt>
                                        </p:tgtEl>
                                        <p:attrNameLst>
                                          <p:attrName>ppt_x</p:attrName>
                                        </p:attrNameLst>
                                      </p:cBhvr>
                                      <p:tavLst>
                                        <p:tav tm="0">
                                          <p:val>
                                            <p:strVal val="#ppt_x"/>
                                          </p:val>
                                        </p:tav>
                                        <p:tav tm="100000">
                                          <p:val>
                                            <p:strVal val="#ppt_x"/>
                                          </p:val>
                                        </p:tav>
                                      </p:tavLst>
                                    </p:anim>
                                    <p:anim calcmode="lin" valueType="num">
                                      <p:cBhvr>
                                        <p:cTn id="29" dur="1000" fill="hold"/>
                                        <p:tgtEl>
                                          <p:spTgt spid="3790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barn(inVertical)">
                                      <p:cBhvr>
                                        <p:cTn id="34" dur="500"/>
                                        <p:tgtEl>
                                          <p:spTgt spid="13"/>
                                        </p:tgtEl>
                                      </p:cBhvr>
                                    </p:animEffect>
                                  </p:childTnLst>
                                </p:cTn>
                              </p:par>
                            </p:childTnLst>
                          </p:cTn>
                        </p:par>
                        <p:par>
                          <p:cTn id="35" fill="hold">
                            <p:stCondLst>
                              <p:cond delay="500"/>
                            </p:stCondLst>
                            <p:childTnLst>
                              <p:par>
                                <p:cTn id="36" presetID="37" presetClass="entr" presetSubtype="0" fill="hold" nodeType="after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1000"/>
                                        <p:tgtEl>
                                          <p:spTgt spid="14"/>
                                        </p:tgtEl>
                                      </p:cBhvr>
                                    </p:animEffect>
                                    <p:anim calcmode="lin" valueType="num">
                                      <p:cBhvr>
                                        <p:cTn id="39" dur="1000" fill="hold"/>
                                        <p:tgtEl>
                                          <p:spTgt spid="14"/>
                                        </p:tgtEl>
                                        <p:attrNameLst>
                                          <p:attrName>ppt_x</p:attrName>
                                        </p:attrNameLst>
                                      </p:cBhvr>
                                      <p:tavLst>
                                        <p:tav tm="0">
                                          <p:val>
                                            <p:strVal val="#ppt_x"/>
                                          </p:val>
                                        </p:tav>
                                        <p:tav tm="100000">
                                          <p:val>
                                            <p:strVal val="#ppt_x"/>
                                          </p:val>
                                        </p:tav>
                                      </p:tavLst>
                                    </p:anim>
                                    <p:anim calcmode="lin" valueType="num">
                                      <p:cBhvr>
                                        <p:cTn id="40" dur="900" decel="100000" fill="hold"/>
                                        <p:tgtEl>
                                          <p:spTgt spid="14"/>
                                        </p:tgtEl>
                                        <p:attrNameLst>
                                          <p:attrName>ppt_y</p:attrName>
                                        </p:attrNameLst>
                                      </p:cBhvr>
                                      <p:tavLst>
                                        <p:tav tm="0">
                                          <p:val>
                                            <p:strVal val="#ppt_y+1"/>
                                          </p:val>
                                        </p:tav>
                                        <p:tav tm="100000">
                                          <p:val>
                                            <p:strVal val="#ppt_y-.03"/>
                                          </p:val>
                                        </p:tav>
                                      </p:tavLst>
                                    </p:anim>
                                    <p:anim calcmode="lin" valueType="num">
                                      <p:cBhvr>
                                        <p:cTn id="41"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A7A1382-127F-4514-BCC2-4C6F706DBB9D}"/>
              </a:ext>
            </a:extLst>
          </p:cNvPr>
          <p:cNvSpPr/>
          <p:nvPr/>
        </p:nvSpPr>
        <p:spPr>
          <a:xfrm>
            <a:off x="858224" y="1920241"/>
            <a:ext cx="10475552" cy="1754326"/>
          </a:xfrm>
          <a:prstGeom prst="rect">
            <a:avLst/>
          </a:prstGeom>
          <a:noFill/>
        </p:spPr>
        <p:txBody>
          <a:bodyPr wrap="square" lIns="91440" tIns="45720" rIns="91440" bIns="45720">
            <a:spAutoFit/>
          </a:bodyPr>
          <a:lstStyle/>
          <a:p>
            <a:pPr algn="ctr"/>
            <a:r>
              <a:rPr lang="en-US" sz="5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TRÂN TRỌNG CẢM ƠN THẦY CÔ VÀ </a:t>
            </a:r>
            <a:r>
              <a:rPr lang="en-US" sz="54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CÁC EM!</a:t>
            </a:r>
            <a:endParaRPr lang="en-US" sz="5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Tree>
    <p:extLst>
      <p:ext uri="{BB962C8B-B14F-4D97-AF65-F5344CB8AC3E}">
        <p14:creationId xmlns:p14="http://schemas.microsoft.com/office/powerpoint/2010/main" val="35889082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0"/>
            <a:ext cx="12192000" cy="6858000"/>
          </a:xfrm>
          <a:prstGeom prst="rect">
            <a:avLst/>
          </a:prstGeom>
        </p:spPr>
      </p:pic>
      <p:pic>
        <p:nvPicPr>
          <p:cNvPr id="12" name="Picture 2" descr="Chử Đồng Tử - Phật tử đầu tiên của Việt Na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83040" y="9560"/>
            <a:ext cx="3108960" cy="21945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Chầu Đệ Nhất Thượng Thiê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83040" y="4310713"/>
            <a:ext cx="3108960" cy="256887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Soạn bài Thánh Gióng | Soạn Thánh Gióng ngắn nhất | Soạn văn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175" y="4450918"/>
            <a:ext cx="3312333" cy="234719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TỨ BẤT TỬ TRONG VĂN HÓA DÂN GIAN VIỆT NAM"/>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37531"/>
            <a:ext cx="2961124" cy="2344189"/>
          </a:xfrm>
          <a:prstGeom prst="rect">
            <a:avLst/>
          </a:prstGeom>
          <a:noFill/>
          <a:extLst>
            <a:ext uri="{909E8E84-426E-40DD-AFC4-6F175D3DCCD1}">
              <a14:hiddenFill xmlns:a14="http://schemas.microsoft.com/office/drawing/2010/main">
                <a:solidFill>
                  <a:srgbClr val="FFFFFF"/>
                </a:solidFill>
              </a14:hiddenFill>
            </a:ext>
          </a:extLst>
        </p:spPr>
      </p:pic>
      <p:sp>
        <p:nvSpPr>
          <p:cNvPr id="40" name="Snip Diagonal Corner Rectangle 39"/>
          <p:cNvSpPr/>
          <p:nvPr/>
        </p:nvSpPr>
        <p:spPr>
          <a:xfrm>
            <a:off x="2084904" y="1353044"/>
            <a:ext cx="8022191" cy="1346590"/>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en-US" sz="3200" b="1" dirty="0" err="1">
                <a:solidFill>
                  <a:prstClr val="white"/>
                </a:solidFill>
                <a:latin typeface="Times" panose="02020603050405020304" pitchFamily="18" charset="0"/>
                <a:cs typeface="Times" panose="02020603050405020304" pitchFamily="18" charset="0"/>
              </a:rPr>
              <a:t>Câu</a:t>
            </a:r>
            <a:r>
              <a:rPr lang="en-US" sz="3200" b="1" dirty="0">
                <a:solidFill>
                  <a:prstClr val="white"/>
                </a:solidFill>
                <a:latin typeface="Times" panose="02020603050405020304" pitchFamily="18" charset="0"/>
                <a:cs typeface="Times" panose="02020603050405020304" pitchFamily="18" charset="0"/>
              </a:rPr>
              <a:t> </a:t>
            </a:r>
            <a:r>
              <a:rPr lang="en-US" sz="3200" b="1" dirty="0" err="1">
                <a:solidFill>
                  <a:prstClr val="white"/>
                </a:solidFill>
                <a:latin typeface="Times" panose="02020603050405020304" pitchFamily="18" charset="0"/>
                <a:cs typeface="Times" panose="02020603050405020304" pitchFamily="18" charset="0"/>
              </a:rPr>
              <a:t>hỏi</a:t>
            </a:r>
            <a:r>
              <a:rPr lang="en-US" sz="3200" b="1" dirty="0">
                <a:solidFill>
                  <a:prstClr val="white"/>
                </a:solidFill>
                <a:latin typeface="Times" panose="02020603050405020304" pitchFamily="18" charset="0"/>
                <a:cs typeface="Times" panose="02020603050405020304" pitchFamily="18" charset="0"/>
              </a:rPr>
              <a:t> 2: </a:t>
            </a:r>
            <a:r>
              <a:rPr lang="en-US" sz="3200" b="1" dirty="0" err="1">
                <a:solidFill>
                  <a:prstClr val="white"/>
                </a:solidFill>
                <a:latin typeface="Times" panose="02020603050405020304" pitchFamily="18" charset="0"/>
                <a:cs typeface="Times" panose="02020603050405020304" pitchFamily="18" charset="0"/>
              </a:rPr>
              <a:t>Kể</a:t>
            </a:r>
            <a:r>
              <a:rPr lang="en-US" sz="3200" b="1" dirty="0">
                <a:solidFill>
                  <a:prstClr val="white"/>
                </a:solidFill>
                <a:latin typeface="Times" panose="02020603050405020304" pitchFamily="18" charset="0"/>
                <a:cs typeface="Times" panose="02020603050405020304" pitchFamily="18" charset="0"/>
              </a:rPr>
              <a:t> </a:t>
            </a:r>
            <a:r>
              <a:rPr lang="en-US" sz="3200" b="1" dirty="0" err="1">
                <a:solidFill>
                  <a:prstClr val="white"/>
                </a:solidFill>
                <a:latin typeface="Times" panose="02020603050405020304" pitchFamily="18" charset="0"/>
                <a:cs typeface="Times" panose="02020603050405020304" pitchFamily="18" charset="0"/>
              </a:rPr>
              <a:t>tên</a:t>
            </a:r>
            <a:r>
              <a:rPr lang="en-US" sz="3200" b="1" dirty="0">
                <a:solidFill>
                  <a:prstClr val="white"/>
                </a:solidFill>
                <a:latin typeface="Times" panose="02020603050405020304" pitchFamily="18" charset="0"/>
                <a:cs typeface="Times" panose="02020603050405020304" pitchFamily="18" charset="0"/>
              </a:rPr>
              <a:t> </a:t>
            </a:r>
            <a:r>
              <a:rPr lang="en-US" sz="3200" b="1" dirty="0" err="1">
                <a:solidFill>
                  <a:prstClr val="white"/>
                </a:solidFill>
                <a:latin typeface="Times" panose="02020603050405020304" pitchFamily="18" charset="0"/>
                <a:cs typeface="Times" panose="02020603050405020304" pitchFamily="18" charset="0"/>
              </a:rPr>
              <a:t>bốn</a:t>
            </a:r>
            <a:r>
              <a:rPr lang="en-US" sz="3200" b="1" dirty="0">
                <a:solidFill>
                  <a:prstClr val="white"/>
                </a:solidFill>
                <a:latin typeface="Times" panose="02020603050405020304" pitchFamily="18" charset="0"/>
                <a:cs typeface="Times" panose="02020603050405020304" pitchFamily="18" charset="0"/>
              </a:rPr>
              <a:t> </a:t>
            </a:r>
            <a:r>
              <a:rPr lang="en-US" sz="3200" b="1" dirty="0" err="1">
                <a:solidFill>
                  <a:prstClr val="white"/>
                </a:solidFill>
                <a:latin typeface="Times" panose="02020603050405020304" pitchFamily="18" charset="0"/>
                <a:cs typeface="Times" panose="02020603050405020304" pitchFamily="18" charset="0"/>
              </a:rPr>
              <a:t>vị</a:t>
            </a:r>
            <a:r>
              <a:rPr lang="en-US" sz="3200" b="1" dirty="0">
                <a:solidFill>
                  <a:prstClr val="white"/>
                </a:solidFill>
                <a:latin typeface="Times" panose="02020603050405020304" pitchFamily="18" charset="0"/>
                <a:cs typeface="Times" panose="02020603050405020304" pitchFamily="18" charset="0"/>
              </a:rPr>
              <a:t> </a:t>
            </a:r>
            <a:r>
              <a:rPr lang="en-US" sz="3200" b="1" dirty="0" err="1">
                <a:solidFill>
                  <a:prstClr val="white"/>
                </a:solidFill>
                <a:latin typeface="Times" panose="02020603050405020304" pitchFamily="18" charset="0"/>
                <a:cs typeface="Times" panose="02020603050405020304" pitchFamily="18" charset="0"/>
              </a:rPr>
              <a:t>thánh</a:t>
            </a:r>
            <a:r>
              <a:rPr lang="en-US" sz="3200" b="1" dirty="0">
                <a:solidFill>
                  <a:prstClr val="white"/>
                </a:solidFill>
                <a:latin typeface="Times" panose="02020603050405020304" pitchFamily="18" charset="0"/>
                <a:cs typeface="Times" panose="02020603050405020304" pitchFamily="18" charset="0"/>
              </a:rPr>
              <a:t> </a:t>
            </a:r>
            <a:r>
              <a:rPr lang="en-US" sz="3200" b="1" dirty="0" err="1">
                <a:solidFill>
                  <a:prstClr val="white"/>
                </a:solidFill>
                <a:latin typeface="Times" panose="02020603050405020304" pitchFamily="18" charset="0"/>
                <a:cs typeface="Times" panose="02020603050405020304" pitchFamily="18" charset="0"/>
              </a:rPr>
              <a:t>bất</a:t>
            </a:r>
            <a:r>
              <a:rPr lang="en-US" sz="3200" b="1" dirty="0">
                <a:solidFill>
                  <a:prstClr val="white"/>
                </a:solidFill>
                <a:latin typeface="Times" panose="02020603050405020304" pitchFamily="18" charset="0"/>
                <a:cs typeface="Times" panose="02020603050405020304" pitchFamily="18" charset="0"/>
              </a:rPr>
              <a:t> </a:t>
            </a:r>
            <a:r>
              <a:rPr lang="en-US" sz="3200" b="1" dirty="0" err="1">
                <a:solidFill>
                  <a:prstClr val="white"/>
                </a:solidFill>
                <a:latin typeface="Times" panose="02020603050405020304" pitchFamily="18" charset="0"/>
                <a:cs typeface="Times" panose="02020603050405020304" pitchFamily="18" charset="0"/>
              </a:rPr>
              <a:t>tử</a:t>
            </a:r>
            <a:r>
              <a:rPr lang="en-US" sz="3200" b="1" dirty="0">
                <a:solidFill>
                  <a:prstClr val="white"/>
                </a:solidFill>
                <a:latin typeface="Times" panose="02020603050405020304" pitchFamily="18" charset="0"/>
                <a:cs typeface="Times" panose="02020603050405020304" pitchFamily="18" charset="0"/>
              </a:rPr>
              <a:t> </a:t>
            </a:r>
            <a:r>
              <a:rPr lang="en-US" sz="3200" b="1" dirty="0" err="1">
                <a:solidFill>
                  <a:prstClr val="white"/>
                </a:solidFill>
                <a:latin typeface="Times" panose="02020603050405020304" pitchFamily="18" charset="0"/>
                <a:cs typeface="Times" panose="02020603050405020304" pitchFamily="18" charset="0"/>
              </a:rPr>
              <a:t>trong</a:t>
            </a:r>
            <a:r>
              <a:rPr lang="en-US" sz="3200" b="1" dirty="0">
                <a:solidFill>
                  <a:prstClr val="white"/>
                </a:solidFill>
                <a:latin typeface="Times" panose="02020603050405020304" pitchFamily="18" charset="0"/>
                <a:cs typeface="Times" panose="02020603050405020304" pitchFamily="18" charset="0"/>
              </a:rPr>
              <a:t> </a:t>
            </a:r>
            <a:r>
              <a:rPr lang="en-US" sz="3200" b="1" dirty="0" err="1">
                <a:solidFill>
                  <a:prstClr val="white"/>
                </a:solidFill>
                <a:latin typeface="Times" panose="02020603050405020304" pitchFamily="18" charset="0"/>
                <a:cs typeface="Times" panose="02020603050405020304" pitchFamily="18" charset="0"/>
              </a:rPr>
              <a:t>lịch</a:t>
            </a:r>
            <a:r>
              <a:rPr lang="en-US" sz="3200" b="1" dirty="0">
                <a:solidFill>
                  <a:prstClr val="white"/>
                </a:solidFill>
                <a:latin typeface="Times" panose="02020603050405020304" pitchFamily="18" charset="0"/>
                <a:cs typeface="Times" panose="02020603050405020304" pitchFamily="18" charset="0"/>
              </a:rPr>
              <a:t> </a:t>
            </a:r>
            <a:r>
              <a:rPr lang="en-US" sz="3200" b="1" dirty="0" err="1">
                <a:solidFill>
                  <a:prstClr val="white"/>
                </a:solidFill>
                <a:latin typeface="Times" panose="02020603050405020304" pitchFamily="18" charset="0"/>
                <a:cs typeface="Times" panose="02020603050405020304" pitchFamily="18" charset="0"/>
              </a:rPr>
              <a:t>sử</a:t>
            </a:r>
            <a:r>
              <a:rPr lang="en-US" sz="3200" b="1" dirty="0">
                <a:solidFill>
                  <a:prstClr val="white"/>
                </a:solidFill>
                <a:latin typeface="Times" panose="02020603050405020304" pitchFamily="18" charset="0"/>
                <a:cs typeface="Times" panose="02020603050405020304" pitchFamily="18" charset="0"/>
              </a:rPr>
              <a:t> </a:t>
            </a:r>
            <a:r>
              <a:rPr lang="en-US" sz="3200" b="1" dirty="0" err="1">
                <a:solidFill>
                  <a:prstClr val="white"/>
                </a:solidFill>
                <a:latin typeface="Times" panose="02020603050405020304" pitchFamily="18" charset="0"/>
                <a:cs typeface="Times" panose="02020603050405020304" pitchFamily="18" charset="0"/>
              </a:rPr>
              <a:t>Việt</a:t>
            </a:r>
            <a:r>
              <a:rPr lang="en-US" sz="3200" b="1" dirty="0">
                <a:solidFill>
                  <a:prstClr val="white"/>
                </a:solidFill>
                <a:latin typeface="Times" panose="02020603050405020304" pitchFamily="18" charset="0"/>
                <a:cs typeface="Times" panose="02020603050405020304" pitchFamily="18" charset="0"/>
              </a:rPr>
              <a:t> Nam ?</a:t>
            </a:r>
          </a:p>
        </p:txBody>
      </p:sp>
      <p:sp>
        <p:nvSpPr>
          <p:cNvPr id="50" name="Snip Diagonal Corner Rectangle 49"/>
          <p:cNvSpPr/>
          <p:nvPr/>
        </p:nvSpPr>
        <p:spPr>
          <a:xfrm>
            <a:off x="2084903" y="2957180"/>
            <a:ext cx="8022191" cy="1921114"/>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fontAlgn="base"/>
            <a:r>
              <a:rPr lang="vi-VN" sz="3200" b="1" dirty="0">
                <a:solidFill>
                  <a:prstClr val="white"/>
                </a:solidFill>
                <a:latin typeface="Times New Roman" panose="02020603050405020304" pitchFamily="18" charset="0"/>
                <a:cs typeface="Times New Roman" panose="02020603050405020304" pitchFamily="18" charset="0"/>
              </a:rPr>
              <a:t>Đáp án:</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Tản</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Viên</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Sơn</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Thánh</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Sơn</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Tinh</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Phù</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Đổng</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Thiên</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Vương</a:t>
            </a:r>
            <a:r>
              <a:rPr lang="vi-VN" sz="3200" b="1" dirty="0">
                <a:solidFill>
                  <a:prstClr val="white"/>
                </a:solidFill>
                <a:latin typeface="Times New Roman" panose="02020603050405020304" pitchFamily="18" charset="0"/>
                <a:cs typeface="Times New Roman" panose="02020603050405020304" pitchFamily="18" charset="0"/>
              </a:rPr>
              <a:t> hay Sóc Thiên Vương</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Thánh</a:t>
            </a:r>
            <a:r>
              <a:rPr lang="en-US" sz="3200" b="1" dirty="0">
                <a:solidFill>
                  <a:prstClr val="white"/>
                </a:solidFill>
                <a:latin typeface="Times New Roman" panose="02020603050405020304" pitchFamily="18" charset="0"/>
                <a:cs typeface="Times New Roman" panose="02020603050405020304" pitchFamily="18" charset="0"/>
              </a:rPr>
              <a:t> </a:t>
            </a:r>
            <a:r>
              <a:rPr lang="vi-VN" sz="3200" b="1" dirty="0">
                <a:solidFill>
                  <a:prstClr val="white"/>
                </a:solidFill>
                <a:latin typeface="Times New Roman" panose="02020603050405020304" pitchFamily="18" charset="0"/>
                <a:cs typeface="Times New Roman" panose="02020603050405020304" pitchFamily="18" charset="0"/>
              </a:rPr>
              <a:t>Gióng), Chử Đồng Tử, công chúa Liễu Hạnh.</a:t>
            </a:r>
            <a:endParaRPr lang="en-US" sz="3200" b="1" dirty="0">
              <a:solidFill>
                <a:prstClr val="white"/>
              </a:solidFill>
              <a:latin typeface="Times New Roman" panose="02020603050405020304" pitchFamily="18" charset="0"/>
              <a:cs typeface="Times New Roman" panose="02020603050405020304" pitchFamily="18" charset="0"/>
            </a:endParaRPr>
          </a:p>
        </p:txBody>
      </p:sp>
      <p:pic>
        <p:nvPicPr>
          <p:cNvPr id="46" name="Picture 45">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884006" y="6032136"/>
            <a:ext cx="1350169" cy="825864"/>
          </a:xfrm>
          <a:prstGeom prst="rect">
            <a:avLst/>
          </a:prstGeom>
        </p:spPr>
      </p:pic>
    </p:spTree>
    <p:extLst>
      <p:ext uri="{BB962C8B-B14F-4D97-AF65-F5344CB8AC3E}">
        <p14:creationId xmlns:p14="http://schemas.microsoft.com/office/powerpoint/2010/main" val="2573511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par>
                                <p:cTn id="19" presetID="25"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p:cTn id="21" dur="500" decel="50000" fill="hold">
                                          <p:stCondLst>
                                            <p:cond delay="0"/>
                                          </p:stCondLst>
                                        </p:cTn>
                                        <p:tgtEl>
                                          <p:spTgt spid="15"/>
                                        </p:tgtEl>
                                        <p:attrNameLst>
                                          <p:attrName>style.rotation</p:attrName>
                                        </p:attrNameLst>
                                      </p:cBhvr>
                                      <p:tavLst>
                                        <p:tav tm="0">
                                          <p:val>
                                            <p:fltVal val="-90"/>
                                          </p:val>
                                        </p:tav>
                                        <p:tav tm="100000">
                                          <p:val>
                                            <p:fltVal val="0"/>
                                          </p:val>
                                        </p:tav>
                                      </p:tavLst>
                                    </p:anim>
                                    <p:anim calcmode="lin" valueType="num">
                                      <p:cBhvr>
                                        <p:cTn id="22" dur="500" decel="50000" fill="hold">
                                          <p:stCondLst>
                                            <p:cond delay="0"/>
                                          </p:stCondLst>
                                        </p:cTn>
                                        <p:tgtEl>
                                          <p:spTgt spid="15"/>
                                        </p:tgtEl>
                                        <p:attrNameLst>
                                          <p:attrName>ppt_w</p:attrName>
                                        </p:attrNameLst>
                                      </p:cBhvr>
                                      <p:tavLst>
                                        <p:tav tm="0">
                                          <p:val>
                                            <p:strVal val="#ppt_w"/>
                                          </p:val>
                                        </p:tav>
                                        <p:tav tm="100000">
                                          <p:val>
                                            <p:strVal val="#ppt_w*.05"/>
                                          </p:val>
                                        </p:tav>
                                      </p:tavLst>
                                    </p:anim>
                                    <p:anim calcmode="lin" valueType="num">
                                      <p:cBhvr>
                                        <p:cTn id="23" dur="500" accel="50000" fill="hold">
                                          <p:stCondLst>
                                            <p:cond delay="500"/>
                                          </p:stCondLst>
                                        </p:cTn>
                                        <p:tgtEl>
                                          <p:spTgt spid="15"/>
                                        </p:tgtEl>
                                        <p:attrNameLst>
                                          <p:attrName>ppt_w</p:attrName>
                                        </p:attrNameLst>
                                      </p:cBhvr>
                                      <p:tavLst>
                                        <p:tav tm="0">
                                          <p:val>
                                            <p:strVal val="#ppt_w*.05"/>
                                          </p:val>
                                        </p:tav>
                                        <p:tav tm="100000">
                                          <p:val>
                                            <p:strVal val="#ppt_w"/>
                                          </p:val>
                                        </p:tav>
                                      </p:tavLst>
                                    </p:anim>
                                    <p:anim calcmode="lin" valueType="num">
                                      <p:cBhvr>
                                        <p:cTn id="24" dur="1000" fill="hold"/>
                                        <p:tgtEl>
                                          <p:spTgt spid="15"/>
                                        </p:tgtEl>
                                        <p:attrNameLst>
                                          <p:attrName>ppt_h</p:attrName>
                                        </p:attrNameLst>
                                      </p:cBhvr>
                                      <p:tavLst>
                                        <p:tav tm="0">
                                          <p:val>
                                            <p:strVal val="#ppt_h"/>
                                          </p:val>
                                        </p:tav>
                                        <p:tav tm="100000">
                                          <p:val>
                                            <p:strVal val="#ppt_h"/>
                                          </p:val>
                                        </p:tav>
                                      </p:tavLst>
                                    </p:anim>
                                    <p:anim calcmode="lin" valueType="num">
                                      <p:cBhvr>
                                        <p:cTn id="25" dur="500" decel="50000" fill="hold">
                                          <p:stCondLst>
                                            <p:cond delay="0"/>
                                          </p:stCondLst>
                                        </p:cTn>
                                        <p:tgtEl>
                                          <p:spTgt spid="15"/>
                                        </p:tgtEl>
                                        <p:attrNameLst>
                                          <p:attrName>ppt_x</p:attrName>
                                        </p:attrNameLst>
                                      </p:cBhvr>
                                      <p:tavLst>
                                        <p:tav tm="0">
                                          <p:val>
                                            <p:strVal val="#ppt_x+.4"/>
                                          </p:val>
                                        </p:tav>
                                        <p:tav tm="100000">
                                          <p:val>
                                            <p:strVal val="#ppt_x"/>
                                          </p:val>
                                        </p:tav>
                                      </p:tavLst>
                                    </p:anim>
                                    <p:anim calcmode="lin" valueType="num">
                                      <p:cBhvr>
                                        <p:cTn id="26" dur="500" decel="50000" fill="hold">
                                          <p:stCondLst>
                                            <p:cond delay="0"/>
                                          </p:stCondLst>
                                        </p:cTn>
                                        <p:tgtEl>
                                          <p:spTgt spid="15"/>
                                        </p:tgtEl>
                                        <p:attrNameLst>
                                          <p:attrName>ppt_y</p:attrName>
                                        </p:attrNameLst>
                                      </p:cBhvr>
                                      <p:tavLst>
                                        <p:tav tm="0">
                                          <p:val>
                                            <p:strVal val="#ppt_y-.2"/>
                                          </p:val>
                                        </p:tav>
                                        <p:tav tm="100000">
                                          <p:val>
                                            <p:strVal val="#ppt_y+.1"/>
                                          </p:val>
                                        </p:tav>
                                      </p:tavLst>
                                    </p:anim>
                                    <p:anim calcmode="lin" valueType="num">
                                      <p:cBhvr>
                                        <p:cTn id="27" dur="500" accel="50000" fill="hold">
                                          <p:stCondLst>
                                            <p:cond delay="500"/>
                                          </p:stCondLst>
                                        </p:cTn>
                                        <p:tgtEl>
                                          <p:spTgt spid="15"/>
                                        </p:tgtEl>
                                        <p:attrNameLst>
                                          <p:attrName>ppt_y</p:attrName>
                                        </p:attrNameLst>
                                      </p:cBhvr>
                                      <p:tavLst>
                                        <p:tav tm="0">
                                          <p:val>
                                            <p:strVal val="#ppt_y+.1"/>
                                          </p:val>
                                        </p:tav>
                                        <p:tav tm="100000">
                                          <p:val>
                                            <p:strVal val="#ppt_y"/>
                                          </p:val>
                                        </p:tav>
                                      </p:tavLst>
                                    </p:anim>
                                    <p:animEffect transition="in" filter="fade">
                                      <p:cBhvr>
                                        <p:cTn id="28" dur="1000" decel="50000">
                                          <p:stCondLst>
                                            <p:cond delay="0"/>
                                          </p:stCondLst>
                                        </p:cTn>
                                        <p:tgtEl>
                                          <p:spTgt spid="15"/>
                                        </p:tgtEl>
                                      </p:cBhvr>
                                    </p:animEffect>
                                  </p:childTnLst>
                                </p:cTn>
                              </p:par>
                              <p:par>
                                <p:cTn id="29" presetID="6" presetClass="entr" presetSubtype="16"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circle(in)">
                                      <p:cBhvr>
                                        <p:cTn id="31" dur="2000"/>
                                        <p:tgtEl>
                                          <p:spTgt spid="14"/>
                                        </p:tgtEl>
                                      </p:cBhvr>
                                    </p:animEffect>
                                  </p:childTnLst>
                                </p:cTn>
                              </p:par>
                              <p:par>
                                <p:cTn id="32" presetID="21" presetClass="entr" presetSubtype="1"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heel(1)">
                                      <p:cBhvr>
                                        <p:cTn id="34" dur="2000"/>
                                        <p:tgtEl>
                                          <p:spTgt spid="12"/>
                                        </p:tgtEl>
                                      </p:cBhvr>
                                    </p:animEffect>
                                  </p:childTnLst>
                                </p:cTn>
                              </p:par>
                              <p:par>
                                <p:cTn id="35" presetID="15" presetClass="entr" presetSubtype="0"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1000" fill="hold"/>
                                        <p:tgtEl>
                                          <p:spTgt spid="13"/>
                                        </p:tgtEl>
                                        <p:attrNameLst>
                                          <p:attrName>ppt_w</p:attrName>
                                        </p:attrNameLst>
                                      </p:cBhvr>
                                      <p:tavLst>
                                        <p:tav tm="0">
                                          <p:val>
                                            <p:fltVal val="0"/>
                                          </p:val>
                                        </p:tav>
                                        <p:tav tm="100000">
                                          <p:val>
                                            <p:strVal val="#ppt_w"/>
                                          </p:val>
                                        </p:tav>
                                      </p:tavLst>
                                    </p:anim>
                                    <p:anim calcmode="lin" valueType="num">
                                      <p:cBhvr>
                                        <p:cTn id="38" dur="1000" fill="hold"/>
                                        <p:tgtEl>
                                          <p:spTgt spid="13"/>
                                        </p:tgtEl>
                                        <p:attrNameLst>
                                          <p:attrName>ppt_h</p:attrName>
                                        </p:attrNameLst>
                                      </p:cBhvr>
                                      <p:tavLst>
                                        <p:tav tm="0">
                                          <p:val>
                                            <p:fltVal val="0"/>
                                          </p:val>
                                        </p:tav>
                                        <p:tav tm="100000">
                                          <p:val>
                                            <p:strVal val="#ppt_h"/>
                                          </p:val>
                                        </p:tav>
                                      </p:tavLst>
                                    </p:anim>
                                    <p:anim calcmode="lin" valueType="num">
                                      <p:cBhvr>
                                        <p:cTn id="39" dur="1000" fill="hold"/>
                                        <p:tgtEl>
                                          <p:spTgt spid="13"/>
                                        </p:tgtEl>
                                        <p:attrNameLst>
                                          <p:attrName>ppt_x</p:attrName>
                                        </p:attrNameLst>
                                      </p:cBhvr>
                                      <p:tavLst>
                                        <p:tav tm="0" fmla="#ppt_x+(cos(-2*pi*(1-$))*-#ppt_x-sin(-2*pi*(1-$))*(1-#ppt_y))*(1-$)">
                                          <p:val>
                                            <p:fltVal val="0"/>
                                          </p:val>
                                        </p:tav>
                                        <p:tav tm="100000">
                                          <p:val>
                                            <p:fltVal val="1"/>
                                          </p:val>
                                        </p:tav>
                                      </p:tavLst>
                                    </p:anim>
                                    <p:anim calcmode="lin" valueType="num">
                                      <p:cBhvr>
                                        <p:cTn id="40" dur="1000" fill="hold"/>
                                        <p:tgtEl>
                                          <p:spTgt spid="1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0" y="0"/>
            <a:ext cx="12192000" cy="6858000"/>
          </a:xfrm>
          <a:prstGeom prst="rect">
            <a:avLst/>
          </a:prstGeom>
        </p:spPr>
      </p:pic>
      <p:pic>
        <p:nvPicPr>
          <p:cNvPr id="2054" name="Picture 6" descr="Em hãy miêu tả hình ảnh Thánh Gióng theo trí tưởng tượng của em - Bài văn  mẫu lớp 6 - VnDoc.co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114800"/>
            <a:ext cx="3635829" cy="27432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oạn bài Thánh Gió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99714" y="3619033"/>
            <a:ext cx="3592286" cy="3238967"/>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Thánh Gióng - Truyện Sự tích Thánh Gióng (MP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0"/>
            <a:ext cx="3853543" cy="2781958"/>
          </a:xfrm>
          <a:prstGeom prst="rect">
            <a:avLst/>
          </a:prstGeom>
          <a:noFill/>
          <a:extLst>
            <a:ext uri="{909E8E84-426E-40DD-AFC4-6F175D3DCCD1}">
              <a14:hiddenFill xmlns:a14="http://schemas.microsoft.com/office/drawing/2010/main">
                <a:solidFill>
                  <a:srgbClr val="FFFFFF"/>
                </a:solidFill>
              </a14:hiddenFill>
            </a:ext>
          </a:extLst>
        </p:spPr>
      </p:pic>
      <p:sp>
        <p:nvSpPr>
          <p:cNvPr id="40" name="Snip Diagonal Corner Rectangle 39"/>
          <p:cNvSpPr/>
          <p:nvPr/>
        </p:nvSpPr>
        <p:spPr>
          <a:xfrm>
            <a:off x="2768684" y="1034894"/>
            <a:ext cx="7465744" cy="1844050"/>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fontAlgn="base"/>
            <a:r>
              <a:rPr lang="en-US" sz="3200" b="1" dirty="0" err="1">
                <a:solidFill>
                  <a:prstClr val="white"/>
                </a:solidFill>
                <a:latin typeface="Times" panose="02020603050405020304" pitchFamily="18" charset="0"/>
                <a:cs typeface="Times" panose="02020603050405020304" pitchFamily="18" charset="0"/>
              </a:rPr>
              <a:t>Câu</a:t>
            </a:r>
            <a:r>
              <a:rPr lang="en-US" sz="3200" b="1" dirty="0">
                <a:solidFill>
                  <a:prstClr val="white"/>
                </a:solidFill>
                <a:latin typeface="Times" panose="02020603050405020304" pitchFamily="18" charset="0"/>
                <a:cs typeface="Times" panose="02020603050405020304" pitchFamily="18" charset="0"/>
              </a:rPr>
              <a:t> </a:t>
            </a:r>
            <a:r>
              <a:rPr lang="en-US" sz="3200" b="1" dirty="0" err="1">
                <a:solidFill>
                  <a:prstClr val="white"/>
                </a:solidFill>
                <a:latin typeface="Times" panose="02020603050405020304" pitchFamily="18" charset="0"/>
                <a:cs typeface="Times" panose="02020603050405020304" pitchFamily="18" charset="0"/>
              </a:rPr>
              <a:t>hỏi</a:t>
            </a:r>
            <a:r>
              <a:rPr lang="en-US" sz="3200" b="1" dirty="0">
                <a:solidFill>
                  <a:prstClr val="white"/>
                </a:solidFill>
                <a:latin typeface="Times" panose="02020603050405020304" pitchFamily="18" charset="0"/>
                <a:cs typeface="Times" panose="02020603050405020304" pitchFamily="18" charset="0"/>
              </a:rPr>
              <a:t> 3:</a:t>
            </a:r>
            <a:r>
              <a:rPr lang="vi-VN" sz="3200" b="1" dirty="0">
                <a:solidFill>
                  <a:prstClr val="white"/>
                </a:solidFill>
                <a:latin typeface="Times" panose="02020603050405020304" pitchFamily="18" charset="0"/>
                <a:cs typeface="Times" panose="02020603050405020304" pitchFamily="18" charset="0"/>
              </a:rPr>
              <a:t> Một nhân vật trong truyền thuyết đánh tan giặc Ân khi mới 3 tuổi. Đó là ai?</a:t>
            </a:r>
            <a:endParaRPr lang="en-US" sz="3200" dirty="0">
              <a:solidFill>
                <a:prstClr val="white"/>
              </a:solidFill>
              <a:latin typeface="Times" panose="02020603050405020304" pitchFamily="18" charset="0"/>
              <a:cs typeface="Times" panose="02020603050405020304" pitchFamily="18" charset="0"/>
            </a:endParaRPr>
          </a:p>
        </p:txBody>
      </p:sp>
      <p:sp>
        <p:nvSpPr>
          <p:cNvPr id="50" name="Snip Diagonal Corner Rectangle 49"/>
          <p:cNvSpPr/>
          <p:nvPr/>
        </p:nvSpPr>
        <p:spPr>
          <a:xfrm>
            <a:off x="2768684" y="3429000"/>
            <a:ext cx="5070136" cy="1200945"/>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vi-VN" sz="3200" b="1" dirty="0">
                <a:solidFill>
                  <a:prstClr val="white"/>
                </a:solidFill>
                <a:latin typeface="Times New Roman" panose="02020603050405020304" pitchFamily="18" charset="0"/>
                <a:cs typeface="Times New Roman" panose="02020603050405020304" pitchFamily="18" charset="0"/>
              </a:rPr>
              <a:t>Đáp án: Thánh Gióng</a:t>
            </a:r>
            <a:endParaRPr lang="en-US" sz="3200" b="1" dirty="0">
              <a:solidFill>
                <a:prstClr val="white"/>
              </a:solidFill>
              <a:latin typeface="Times New Roman" panose="02020603050405020304" pitchFamily="18" charset="0"/>
              <a:cs typeface="Times New Roman" panose="02020603050405020304" pitchFamily="18" charset="0"/>
            </a:endParaRPr>
          </a:p>
        </p:txBody>
      </p:sp>
      <p:pic>
        <p:nvPicPr>
          <p:cNvPr id="46" name="Picture 45">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841831" y="6032136"/>
            <a:ext cx="1350169" cy="825864"/>
          </a:xfrm>
          <a:prstGeom prst="rect">
            <a:avLst/>
          </a:prstGeom>
        </p:spPr>
      </p:pic>
    </p:spTree>
    <p:extLst>
      <p:ext uri="{BB962C8B-B14F-4D97-AF65-F5344CB8AC3E}">
        <p14:creationId xmlns:p14="http://schemas.microsoft.com/office/powerpoint/2010/main" val="1289490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par>
                                <p:cTn id="19" presetID="53" presetClass="entr" presetSubtype="16" fill="hold" nodeType="withEffect">
                                  <p:stCondLst>
                                    <p:cond delay="0"/>
                                  </p:stCondLst>
                                  <p:childTnLst>
                                    <p:set>
                                      <p:cBhvr>
                                        <p:cTn id="20" dur="1" fill="hold">
                                          <p:stCondLst>
                                            <p:cond delay="0"/>
                                          </p:stCondLst>
                                        </p:cTn>
                                        <p:tgtEl>
                                          <p:spTgt spid="2050"/>
                                        </p:tgtEl>
                                        <p:attrNameLst>
                                          <p:attrName>style.visibility</p:attrName>
                                        </p:attrNameLst>
                                      </p:cBhvr>
                                      <p:to>
                                        <p:strVal val="visible"/>
                                      </p:to>
                                    </p:set>
                                    <p:anim calcmode="lin" valueType="num">
                                      <p:cBhvr>
                                        <p:cTn id="21" dur="500" fill="hold"/>
                                        <p:tgtEl>
                                          <p:spTgt spid="2050"/>
                                        </p:tgtEl>
                                        <p:attrNameLst>
                                          <p:attrName>ppt_w</p:attrName>
                                        </p:attrNameLst>
                                      </p:cBhvr>
                                      <p:tavLst>
                                        <p:tav tm="0">
                                          <p:val>
                                            <p:fltVal val="0"/>
                                          </p:val>
                                        </p:tav>
                                        <p:tav tm="100000">
                                          <p:val>
                                            <p:strVal val="#ppt_w"/>
                                          </p:val>
                                        </p:tav>
                                      </p:tavLst>
                                    </p:anim>
                                    <p:anim calcmode="lin" valueType="num">
                                      <p:cBhvr>
                                        <p:cTn id="22" dur="500" fill="hold"/>
                                        <p:tgtEl>
                                          <p:spTgt spid="2050"/>
                                        </p:tgtEl>
                                        <p:attrNameLst>
                                          <p:attrName>ppt_h</p:attrName>
                                        </p:attrNameLst>
                                      </p:cBhvr>
                                      <p:tavLst>
                                        <p:tav tm="0">
                                          <p:val>
                                            <p:fltVal val="0"/>
                                          </p:val>
                                        </p:tav>
                                        <p:tav tm="100000">
                                          <p:val>
                                            <p:strVal val="#ppt_h"/>
                                          </p:val>
                                        </p:tav>
                                      </p:tavLst>
                                    </p:anim>
                                    <p:animEffect transition="in" filter="fade">
                                      <p:cBhvr>
                                        <p:cTn id="23" dur="500"/>
                                        <p:tgtEl>
                                          <p:spTgt spid="2050"/>
                                        </p:tgtEl>
                                      </p:cBhvr>
                                    </p:animEffect>
                                  </p:childTnLst>
                                </p:cTn>
                              </p:par>
                              <p:par>
                                <p:cTn id="24" presetID="53" presetClass="entr" presetSubtype="16" fill="hold" nodeType="withEffect">
                                  <p:stCondLst>
                                    <p:cond delay="0"/>
                                  </p:stCondLst>
                                  <p:childTnLst>
                                    <p:set>
                                      <p:cBhvr>
                                        <p:cTn id="25" dur="1" fill="hold">
                                          <p:stCondLst>
                                            <p:cond delay="0"/>
                                          </p:stCondLst>
                                        </p:cTn>
                                        <p:tgtEl>
                                          <p:spTgt spid="2052"/>
                                        </p:tgtEl>
                                        <p:attrNameLst>
                                          <p:attrName>style.visibility</p:attrName>
                                        </p:attrNameLst>
                                      </p:cBhvr>
                                      <p:to>
                                        <p:strVal val="visible"/>
                                      </p:to>
                                    </p:set>
                                    <p:anim calcmode="lin" valueType="num">
                                      <p:cBhvr>
                                        <p:cTn id="26" dur="500" fill="hold"/>
                                        <p:tgtEl>
                                          <p:spTgt spid="2052"/>
                                        </p:tgtEl>
                                        <p:attrNameLst>
                                          <p:attrName>ppt_w</p:attrName>
                                        </p:attrNameLst>
                                      </p:cBhvr>
                                      <p:tavLst>
                                        <p:tav tm="0">
                                          <p:val>
                                            <p:fltVal val="0"/>
                                          </p:val>
                                        </p:tav>
                                        <p:tav tm="100000">
                                          <p:val>
                                            <p:strVal val="#ppt_w"/>
                                          </p:val>
                                        </p:tav>
                                      </p:tavLst>
                                    </p:anim>
                                    <p:anim calcmode="lin" valueType="num">
                                      <p:cBhvr>
                                        <p:cTn id="27" dur="500" fill="hold"/>
                                        <p:tgtEl>
                                          <p:spTgt spid="2052"/>
                                        </p:tgtEl>
                                        <p:attrNameLst>
                                          <p:attrName>ppt_h</p:attrName>
                                        </p:attrNameLst>
                                      </p:cBhvr>
                                      <p:tavLst>
                                        <p:tav tm="0">
                                          <p:val>
                                            <p:fltVal val="0"/>
                                          </p:val>
                                        </p:tav>
                                        <p:tav tm="100000">
                                          <p:val>
                                            <p:strVal val="#ppt_h"/>
                                          </p:val>
                                        </p:tav>
                                      </p:tavLst>
                                    </p:anim>
                                    <p:animEffect transition="in" filter="fade">
                                      <p:cBhvr>
                                        <p:cTn id="28" dur="500"/>
                                        <p:tgtEl>
                                          <p:spTgt spid="2052"/>
                                        </p:tgtEl>
                                      </p:cBhvr>
                                    </p:animEffect>
                                  </p:childTnLst>
                                </p:cTn>
                              </p:par>
                              <p:par>
                                <p:cTn id="29" presetID="53" presetClass="entr" presetSubtype="16" fill="hold" nodeType="withEffect">
                                  <p:stCondLst>
                                    <p:cond delay="0"/>
                                  </p:stCondLst>
                                  <p:childTnLst>
                                    <p:set>
                                      <p:cBhvr>
                                        <p:cTn id="30" dur="1" fill="hold">
                                          <p:stCondLst>
                                            <p:cond delay="0"/>
                                          </p:stCondLst>
                                        </p:cTn>
                                        <p:tgtEl>
                                          <p:spTgt spid="2054"/>
                                        </p:tgtEl>
                                        <p:attrNameLst>
                                          <p:attrName>style.visibility</p:attrName>
                                        </p:attrNameLst>
                                      </p:cBhvr>
                                      <p:to>
                                        <p:strVal val="visible"/>
                                      </p:to>
                                    </p:set>
                                    <p:anim calcmode="lin" valueType="num">
                                      <p:cBhvr>
                                        <p:cTn id="31" dur="500" fill="hold"/>
                                        <p:tgtEl>
                                          <p:spTgt spid="2054"/>
                                        </p:tgtEl>
                                        <p:attrNameLst>
                                          <p:attrName>ppt_w</p:attrName>
                                        </p:attrNameLst>
                                      </p:cBhvr>
                                      <p:tavLst>
                                        <p:tav tm="0">
                                          <p:val>
                                            <p:fltVal val="0"/>
                                          </p:val>
                                        </p:tav>
                                        <p:tav tm="100000">
                                          <p:val>
                                            <p:strVal val="#ppt_w"/>
                                          </p:val>
                                        </p:tav>
                                      </p:tavLst>
                                    </p:anim>
                                    <p:anim calcmode="lin" valueType="num">
                                      <p:cBhvr>
                                        <p:cTn id="32" dur="500" fill="hold"/>
                                        <p:tgtEl>
                                          <p:spTgt spid="2054"/>
                                        </p:tgtEl>
                                        <p:attrNameLst>
                                          <p:attrName>ppt_h</p:attrName>
                                        </p:attrNameLst>
                                      </p:cBhvr>
                                      <p:tavLst>
                                        <p:tav tm="0">
                                          <p:val>
                                            <p:fltVal val="0"/>
                                          </p:val>
                                        </p:tav>
                                        <p:tav tm="100000">
                                          <p:val>
                                            <p:strVal val="#ppt_h"/>
                                          </p:val>
                                        </p:tav>
                                      </p:tavLst>
                                    </p:anim>
                                    <p:animEffect transition="in" filter="fade">
                                      <p:cBhvr>
                                        <p:cTn id="33" dur="5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0" y="0"/>
            <a:ext cx="12192000" cy="6858000"/>
          </a:xfrm>
          <a:prstGeom prst="rect">
            <a:avLst/>
          </a:prstGeom>
        </p:spPr>
      </p:pic>
      <p:pic>
        <p:nvPicPr>
          <p:cNvPr id="7" name="Picture 4" descr="Soạn bài Thánh Gió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99714" y="3619033"/>
            <a:ext cx="3592286" cy="3238967"/>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Đề bài: Em hãy kể tóm tắt truyện Thánh Gió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3526971" cy="2980199"/>
          </a:xfrm>
          <a:prstGeom prst="rect">
            <a:avLst/>
          </a:prstGeom>
          <a:noFill/>
          <a:extLst>
            <a:ext uri="{909E8E84-426E-40DD-AFC4-6F175D3DCCD1}">
              <a14:hiddenFill xmlns:a14="http://schemas.microsoft.com/office/drawing/2010/main">
                <a:solidFill>
                  <a:srgbClr val="FFFFFF"/>
                </a:solidFill>
              </a14:hiddenFill>
            </a:ext>
          </a:extLst>
        </p:spPr>
      </p:pic>
      <p:sp>
        <p:nvSpPr>
          <p:cNvPr id="40" name="Snip Diagonal Corner Rectangle 39"/>
          <p:cNvSpPr/>
          <p:nvPr/>
        </p:nvSpPr>
        <p:spPr>
          <a:xfrm>
            <a:off x="2766944" y="974745"/>
            <a:ext cx="8074887" cy="1253218"/>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fontAlgn="base"/>
            <a:r>
              <a:rPr lang="en-US" sz="3200" b="1" dirty="0" err="1">
                <a:solidFill>
                  <a:prstClr val="white"/>
                </a:solidFill>
                <a:latin typeface="Times New Roman" panose="02020603050405020304" pitchFamily="18" charset="0"/>
                <a:cs typeface="Times New Roman" panose="02020603050405020304" pitchFamily="18" charset="0"/>
              </a:rPr>
              <a:t>Câu</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hỏi</a:t>
            </a:r>
            <a:r>
              <a:rPr lang="en-US" sz="3200" b="1" dirty="0">
                <a:solidFill>
                  <a:prstClr val="white"/>
                </a:solidFill>
                <a:latin typeface="Times New Roman" panose="02020603050405020304" pitchFamily="18" charset="0"/>
                <a:cs typeface="Times New Roman" panose="02020603050405020304" pitchFamily="18" charset="0"/>
              </a:rPr>
              <a:t> 4:</a:t>
            </a:r>
            <a:r>
              <a:rPr lang="vi-VN" sz="3200" b="1" dirty="0">
                <a:solidFill>
                  <a:prstClr val="white"/>
                </a:solidFill>
                <a:latin typeface="Times New Roman" panose="02020603050405020304" pitchFamily="18" charset="0"/>
                <a:cs typeface="Times New Roman" panose="02020603050405020304" pitchFamily="18" charset="0"/>
              </a:rPr>
              <a:t> Thánh Gióng còn được gọi là gì</a:t>
            </a:r>
            <a:r>
              <a:rPr lang="en-US" sz="3200" b="1" dirty="0">
                <a:solidFill>
                  <a:prstClr val="white"/>
                </a:solidFill>
                <a:latin typeface="Times New Roman" panose="02020603050405020304" pitchFamily="18" charset="0"/>
                <a:cs typeface="Times New Roman" panose="02020603050405020304" pitchFamily="18" charset="0"/>
              </a:rPr>
              <a:t>? </a:t>
            </a:r>
          </a:p>
        </p:txBody>
      </p:sp>
      <p:sp>
        <p:nvSpPr>
          <p:cNvPr id="50" name="Snip Diagonal Corner Rectangle 49"/>
          <p:cNvSpPr/>
          <p:nvPr/>
        </p:nvSpPr>
        <p:spPr>
          <a:xfrm>
            <a:off x="2766944" y="2414998"/>
            <a:ext cx="7512173" cy="1575420"/>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endParaRPr lang="en-US" sz="2100" b="1" dirty="0">
              <a:solidFill>
                <a:prstClr val="white"/>
              </a:solidFill>
              <a:latin typeface="Times" panose="02020603050405020304" pitchFamily="18" charset="0"/>
              <a:cs typeface="Times" panose="02020603050405020304" pitchFamily="18" charset="0"/>
            </a:endParaRPr>
          </a:p>
          <a:p>
            <a:pPr defTabSz="914400"/>
            <a:r>
              <a:rPr lang="en-US" sz="3200" b="1" dirty="0" err="1">
                <a:solidFill>
                  <a:prstClr val="white"/>
                </a:solidFill>
                <a:latin typeface="Times New Roman" panose="02020603050405020304" pitchFamily="18" charset="0"/>
                <a:cs typeface="Times New Roman" panose="02020603050405020304" pitchFamily="18" charset="0"/>
              </a:rPr>
              <a:t>Đáp</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án</a:t>
            </a:r>
            <a:r>
              <a:rPr lang="en-US" sz="3200" b="1" dirty="0">
                <a:solidFill>
                  <a:prstClr val="white"/>
                </a:solidFill>
                <a:latin typeface="Times New Roman" panose="02020603050405020304" pitchFamily="18" charset="0"/>
                <a:cs typeface="Times New Roman" panose="02020603050405020304" pitchFamily="18" charset="0"/>
              </a:rPr>
              <a:t>:</a:t>
            </a:r>
            <a:r>
              <a:rPr lang="vi-VN"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Phù</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Đổng</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Thiên</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Vương</a:t>
            </a:r>
            <a:r>
              <a:rPr lang="vi-VN" sz="3200" b="1" dirty="0">
                <a:solidFill>
                  <a:prstClr val="white"/>
                </a:solidFill>
                <a:latin typeface="Times New Roman" panose="02020603050405020304" pitchFamily="18" charset="0"/>
                <a:cs typeface="Times New Roman" panose="02020603050405020304" pitchFamily="18" charset="0"/>
              </a:rPr>
              <a:t> hay Sóc Thiên Vương </a:t>
            </a:r>
            <a:endParaRPr lang="en-US" sz="3200" b="1" dirty="0">
              <a:solidFill>
                <a:prstClr val="white"/>
              </a:solidFill>
              <a:latin typeface="Times New Roman" panose="02020603050405020304" pitchFamily="18" charset="0"/>
              <a:cs typeface="Times New Roman" panose="02020603050405020304" pitchFamily="18" charset="0"/>
            </a:endParaRPr>
          </a:p>
        </p:txBody>
      </p:sp>
      <p:pic>
        <p:nvPicPr>
          <p:cNvPr id="46" name="Picture 45">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841831" y="6032136"/>
            <a:ext cx="1350169" cy="825864"/>
          </a:xfrm>
          <a:prstGeom prst="rect">
            <a:avLst/>
          </a:prstGeom>
        </p:spPr>
      </p:pic>
      <p:pic>
        <p:nvPicPr>
          <p:cNvPr id="9" name="Picture 6" descr="Em hãy miêu tả hình ảnh Thánh Gióng theo trí tưởng tượng của em - Bài văn  mẫu lớp 6 - VnDoc.com"/>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4114800"/>
            <a:ext cx="3635829"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8687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11" presetID="53" presetClass="entr" presetSubtype="16" fill="hold" nodeType="withEffect">
                                  <p:stCondLst>
                                    <p:cond delay="0"/>
                                  </p:stCondLst>
                                  <p:childTnLst>
                                    <p:set>
                                      <p:cBhvr>
                                        <p:cTn id="12" dur="1" fill="hold">
                                          <p:stCondLst>
                                            <p:cond delay="0"/>
                                          </p:stCondLst>
                                        </p:cTn>
                                        <p:tgtEl>
                                          <p:spTgt spid="4098"/>
                                        </p:tgtEl>
                                        <p:attrNameLst>
                                          <p:attrName>style.visibility</p:attrName>
                                        </p:attrNameLst>
                                      </p:cBhvr>
                                      <p:to>
                                        <p:strVal val="visible"/>
                                      </p:to>
                                    </p:set>
                                    <p:anim calcmode="lin" valueType="num">
                                      <p:cBhvr>
                                        <p:cTn id="13" dur="500" fill="hold"/>
                                        <p:tgtEl>
                                          <p:spTgt spid="4098"/>
                                        </p:tgtEl>
                                        <p:attrNameLst>
                                          <p:attrName>ppt_w</p:attrName>
                                        </p:attrNameLst>
                                      </p:cBhvr>
                                      <p:tavLst>
                                        <p:tav tm="0">
                                          <p:val>
                                            <p:fltVal val="0"/>
                                          </p:val>
                                        </p:tav>
                                        <p:tav tm="100000">
                                          <p:val>
                                            <p:strVal val="#ppt_w"/>
                                          </p:val>
                                        </p:tav>
                                      </p:tavLst>
                                    </p:anim>
                                    <p:anim calcmode="lin" valueType="num">
                                      <p:cBhvr>
                                        <p:cTn id="14" dur="500" fill="hold"/>
                                        <p:tgtEl>
                                          <p:spTgt spid="4098"/>
                                        </p:tgtEl>
                                        <p:attrNameLst>
                                          <p:attrName>ppt_h</p:attrName>
                                        </p:attrNameLst>
                                      </p:cBhvr>
                                      <p:tavLst>
                                        <p:tav tm="0">
                                          <p:val>
                                            <p:fltVal val="0"/>
                                          </p:val>
                                        </p:tav>
                                        <p:tav tm="100000">
                                          <p:val>
                                            <p:strVal val="#ppt_h"/>
                                          </p:val>
                                        </p:tav>
                                      </p:tavLst>
                                    </p:anim>
                                    <p:animEffect transition="in" filter="fade">
                                      <p:cBhvr>
                                        <p:cTn id="15" dur="500"/>
                                        <p:tgtEl>
                                          <p:spTgt spid="4098"/>
                                        </p:tgtEl>
                                      </p:cBhvr>
                                    </p:animEffect>
                                  </p:childTnLst>
                                </p:cTn>
                              </p:par>
                              <p:par>
                                <p:cTn id="16" presetID="53" presetClass="entr" presetSubtype="16"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500" fill="hold"/>
                                        <p:tgtEl>
                                          <p:spTgt spid="9"/>
                                        </p:tgtEl>
                                        <p:attrNameLst>
                                          <p:attrName>ppt_w</p:attrName>
                                        </p:attrNameLst>
                                      </p:cBhvr>
                                      <p:tavLst>
                                        <p:tav tm="0">
                                          <p:val>
                                            <p:fltVal val="0"/>
                                          </p:val>
                                        </p:tav>
                                        <p:tav tm="100000">
                                          <p:val>
                                            <p:strVal val="#ppt_w"/>
                                          </p:val>
                                        </p:tav>
                                      </p:tavLst>
                                    </p:anim>
                                    <p:anim calcmode="lin" valueType="num">
                                      <p:cBhvr>
                                        <p:cTn id="19" dur="500" fill="hold"/>
                                        <p:tgtEl>
                                          <p:spTgt spid="9"/>
                                        </p:tgtEl>
                                        <p:attrNameLst>
                                          <p:attrName>ppt_h</p:attrName>
                                        </p:attrNameLst>
                                      </p:cBhvr>
                                      <p:tavLst>
                                        <p:tav tm="0">
                                          <p:val>
                                            <p:fltVal val="0"/>
                                          </p:val>
                                        </p:tav>
                                        <p:tav tm="100000">
                                          <p:val>
                                            <p:strVal val="#ppt_h"/>
                                          </p:val>
                                        </p:tav>
                                      </p:tavLst>
                                    </p:anim>
                                    <p:animEffect transition="in" filter="fade">
                                      <p:cBhvr>
                                        <p:cTn id="20" dur="500"/>
                                        <p:tgtEl>
                                          <p:spTgt spid="9"/>
                                        </p:tgtEl>
                                      </p:cBhvr>
                                    </p:animEffect>
                                  </p:childTnLst>
                                </p:cTn>
                              </p:par>
                              <p:par>
                                <p:cTn id="21" presetID="53" presetClass="entr" presetSubtype="16"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500" fill="hold"/>
                                        <p:tgtEl>
                                          <p:spTgt spid="7"/>
                                        </p:tgtEl>
                                        <p:attrNameLst>
                                          <p:attrName>ppt_w</p:attrName>
                                        </p:attrNameLst>
                                      </p:cBhvr>
                                      <p:tavLst>
                                        <p:tav tm="0">
                                          <p:val>
                                            <p:fltVal val="0"/>
                                          </p:val>
                                        </p:tav>
                                        <p:tav tm="100000">
                                          <p:val>
                                            <p:strVal val="#ppt_w"/>
                                          </p:val>
                                        </p:tav>
                                      </p:tavLst>
                                    </p:anim>
                                    <p:anim calcmode="lin" valueType="num">
                                      <p:cBhvr>
                                        <p:cTn id="24" dur="500" fill="hold"/>
                                        <p:tgtEl>
                                          <p:spTgt spid="7"/>
                                        </p:tgtEl>
                                        <p:attrNameLst>
                                          <p:attrName>ppt_h</p:attrName>
                                        </p:attrNameLst>
                                      </p:cBhvr>
                                      <p:tavLst>
                                        <p:tav tm="0">
                                          <p:val>
                                            <p:fltVal val="0"/>
                                          </p:val>
                                        </p:tav>
                                        <p:tav tm="100000">
                                          <p:val>
                                            <p:strVal val="#ppt_h"/>
                                          </p:val>
                                        </p:tav>
                                      </p:tavLst>
                                    </p:anim>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37" presetClass="entr" presetSubtype="0" fill="hold" grpId="0" nodeType="clickEffect">
                                  <p:stCondLst>
                                    <p:cond delay="0"/>
                                  </p:stCondLst>
                                  <p:childTnLst>
                                    <p:set>
                                      <p:cBhvr>
                                        <p:cTn id="29" dur="1" fill="hold">
                                          <p:stCondLst>
                                            <p:cond delay="0"/>
                                          </p:stCondLst>
                                        </p:cTn>
                                        <p:tgtEl>
                                          <p:spTgt spid="50"/>
                                        </p:tgtEl>
                                        <p:attrNameLst>
                                          <p:attrName>style.visibility</p:attrName>
                                        </p:attrNameLst>
                                      </p:cBhvr>
                                      <p:to>
                                        <p:strVal val="visible"/>
                                      </p:to>
                                    </p:set>
                                    <p:animEffect transition="in" filter="fade">
                                      <p:cBhvr>
                                        <p:cTn id="30" dur="1000"/>
                                        <p:tgtEl>
                                          <p:spTgt spid="50"/>
                                        </p:tgtEl>
                                      </p:cBhvr>
                                    </p:animEffect>
                                    <p:anim calcmode="lin" valueType="num">
                                      <p:cBhvr>
                                        <p:cTn id="31" dur="1000" fill="hold"/>
                                        <p:tgtEl>
                                          <p:spTgt spid="50"/>
                                        </p:tgtEl>
                                        <p:attrNameLst>
                                          <p:attrName>ppt_x</p:attrName>
                                        </p:attrNameLst>
                                      </p:cBhvr>
                                      <p:tavLst>
                                        <p:tav tm="0">
                                          <p:val>
                                            <p:strVal val="#ppt_x"/>
                                          </p:val>
                                        </p:tav>
                                        <p:tav tm="100000">
                                          <p:val>
                                            <p:strVal val="#ppt_x"/>
                                          </p:val>
                                        </p:tav>
                                      </p:tavLst>
                                    </p:anim>
                                    <p:anim calcmode="lin" valueType="num">
                                      <p:cBhvr>
                                        <p:cTn id="32" dur="900" decel="100000" fill="hold"/>
                                        <p:tgtEl>
                                          <p:spTgt spid="50"/>
                                        </p:tgtEl>
                                        <p:attrNameLst>
                                          <p:attrName>ppt_y</p:attrName>
                                        </p:attrNameLst>
                                      </p:cBhvr>
                                      <p:tavLst>
                                        <p:tav tm="0">
                                          <p:val>
                                            <p:strVal val="#ppt_y+1"/>
                                          </p:val>
                                        </p:tav>
                                        <p:tav tm="100000">
                                          <p:val>
                                            <p:strVal val="#ppt_y-.03"/>
                                          </p:val>
                                        </p:tav>
                                      </p:tavLst>
                                    </p:anim>
                                    <p:anim calcmode="lin" valueType="num">
                                      <p:cBhvr>
                                        <p:cTn id="33"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0" y="0"/>
            <a:ext cx="12192000" cy="6858000"/>
          </a:xfrm>
          <a:prstGeom prst="rect">
            <a:avLst/>
          </a:prstGeom>
        </p:spPr>
      </p:pic>
      <p:pic>
        <p:nvPicPr>
          <p:cNvPr id="6" name="Picture 6" descr="Em hãy miêu tả hình ảnh Thánh Gióng theo trí tưởng tượng của em - Bài văn  mẫu lớp 6 - VnDoc.co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114800"/>
            <a:ext cx="3635829" cy="27432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Thánh Gióng - Truyện Sự tích Thánh Gióng (MP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0"/>
            <a:ext cx="3853543" cy="278195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Đề bài: Em hãy kể tóm tắt truyện Thánh Gió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65029" y="-33391"/>
            <a:ext cx="3526971" cy="2980199"/>
          </a:xfrm>
          <a:prstGeom prst="rect">
            <a:avLst/>
          </a:prstGeom>
          <a:noFill/>
          <a:extLst>
            <a:ext uri="{909E8E84-426E-40DD-AFC4-6F175D3DCCD1}">
              <a14:hiddenFill xmlns:a14="http://schemas.microsoft.com/office/drawing/2010/main">
                <a:solidFill>
                  <a:srgbClr val="FFFFFF"/>
                </a:solidFill>
              </a14:hiddenFill>
            </a:ext>
          </a:extLst>
        </p:spPr>
      </p:pic>
      <p:sp>
        <p:nvSpPr>
          <p:cNvPr id="40" name="Snip Diagonal Corner Rectangle 39"/>
          <p:cNvSpPr/>
          <p:nvPr/>
        </p:nvSpPr>
        <p:spPr>
          <a:xfrm>
            <a:off x="3147859" y="1905279"/>
            <a:ext cx="7031821" cy="1553537"/>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fontAlgn="base"/>
            <a:r>
              <a:rPr lang="en-US" sz="3200" b="1" dirty="0" err="1">
                <a:solidFill>
                  <a:prstClr val="white"/>
                </a:solidFill>
                <a:latin typeface="Times New Roman" panose="02020603050405020304" pitchFamily="18" charset="0"/>
                <a:cs typeface="Times New Roman" panose="02020603050405020304" pitchFamily="18" charset="0"/>
              </a:rPr>
              <a:t>Câu</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hỏi</a:t>
            </a:r>
            <a:r>
              <a:rPr lang="en-US" sz="3200" b="1" dirty="0">
                <a:solidFill>
                  <a:prstClr val="white"/>
                </a:solidFill>
                <a:latin typeface="Times New Roman" panose="02020603050405020304" pitchFamily="18" charset="0"/>
                <a:cs typeface="Times New Roman" panose="02020603050405020304" pitchFamily="18" charset="0"/>
              </a:rPr>
              <a:t> 5:</a:t>
            </a:r>
            <a:r>
              <a:rPr lang="vi-VN" sz="3200" b="1" dirty="0">
                <a:solidFill>
                  <a:prstClr val="white"/>
                </a:solidFill>
                <a:latin typeface="Times New Roman" panose="02020603050405020304" pitchFamily="18" charset="0"/>
                <a:cs typeface="Times New Roman" panose="02020603050405020304" pitchFamily="18" charset="0"/>
              </a:rPr>
              <a:t> Thánh Gióng được xem là tượng trưng cho</a:t>
            </a:r>
            <a:r>
              <a:rPr lang="en-US" sz="3200" b="1" dirty="0">
                <a:solidFill>
                  <a:prstClr val="white"/>
                </a:solidFill>
                <a:latin typeface="Times New Roman" panose="02020603050405020304" pitchFamily="18" charset="0"/>
                <a:cs typeface="Times New Roman" panose="02020603050405020304" pitchFamily="18" charset="0"/>
              </a:rPr>
              <a:t>?</a:t>
            </a:r>
            <a:r>
              <a:rPr lang="en-US" sz="3200" dirty="0">
                <a:solidFill>
                  <a:prstClr val="white"/>
                </a:solidFill>
                <a:latin typeface="Times New Roman" panose="02020603050405020304" pitchFamily="18" charset="0"/>
                <a:cs typeface="Times New Roman" panose="02020603050405020304" pitchFamily="18" charset="0"/>
              </a:rPr>
              <a:t> </a:t>
            </a:r>
          </a:p>
        </p:txBody>
      </p:sp>
      <p:sp>
        <p:nvSpPr>
          <p:cNvPr id="50" name="Snip Diagonal Corner Rectangle 49"/>
          <p:cNvSpPr/>
          <p:nvPr/>
        </p:nvSpPr>
        <p:spPr>
          <a:xfrm>
            <a:off x="4070226" y="3882893"/>
            <a:ext cx="6337208" cy="1731413"/>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fontAlgn="base"/>
            <a:r>
              <a:rPr lang="en-US" sz="3200" b="1" dirty="0" err="1">
                <a:solidFill>
                  <a:prstClr val="white"/>
                </a:solidFill>
                <a:latin typeface="Times New Roman" panose="02020603050405020304" pitchFamily="18" charset="0"/>
                <a:cs typeface="Times New Roman" panose="02020603050405020304" pitchFamily="18" charset="0"/>
              </a:rPr>
              <a:t>Đáp</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án</a:t>
            </a:r>
            <a:r>
              <a:rPr lang="en-US" sz="3200" b="1" dirty="0">
                <a:solidFill>
                  <a:prstClr val="white"/>
                </a:solidFill>
                <a:latin typeface="Times New Roman" panose="02020603050405020304" pitchFamily="18" charset="0"/>
                <a:cs typeface="Times New Roman" panose="02020603050405020304" pitchFamily="18" charset="0"/>
              </a:rPr>
              <a:t>:</a:t>
            </a:r>
            <a:r>
              <a:rPr lang="vi-VN" sz="3200" b="1" dirty="0">
                <a:solidFill>
                  <a:prstClr val="white"/>
                </a:solidFill>
                <a:latin typeface="Times New Roman" panose="02020603050405020304" pitchFamily="18" charset="0"/>
                <a:cs typeface="Times New Roman" panose="02020603050405020304" pitchFamily="18" charset="0"/>
              </a:rPr>
              <a:t> Ông được xem là tượng trưng cho tinh thần chống ngoại xâm và sức mạnh tuổi trẻ.</a:t>
            </a:r>
            <a:endParaRPr lang="en-US" sz="3200" b="1" dirty="0">
              <a:solidFill>
                <a:prstClr val="white"/>
              </a:solidFill>
              <a:latin typeface="Times New Roman" panose="02020603050405020304" pitchFamily="18" charset="0"/>
              <a:cs typeface="Times New Roman" panose="02020603050405020304" pitchFamily="18" charset="0"/>
            </a:endParaRPr>
          </a:p>
        </p:txBody>
      </p:sp>
      <p:pic>
        <p:nvPicPr>
          <p:cNvPr id="46" name="Picture 45">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841831" y="6032136"/>
            <a:ext cx="1350169" cy="825864"/>
          </a:xfrm>
          <a:prstGeom prst="rect">
            <a:avLst/>
          </a:prstGeom>
        </p:spPr>
      </p:pic>
    </p:spTree>
    <p:extLst>
      <p:ext uri="{BB962C8B-B14F-4D97-AF65-F5344CB8AC3E}">
        <p14:creationId xmlns:p14="http://schemas.microsoft.com/office/powerpoint/2010/main" val="3084665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par>
                                <p:cTn id="19" presetID="53" presetClass="entr" presetSubtype="16"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cTn>
                              </p:par>
                              <p:par>
                                <p:cTn id="24" presetID="53" presetClass="entr" presetSubtype="16"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500" fill="hold"/>
                                        <p:tgtEl>
                                          <p:spTgt spid="9"/>
                                        </p:tgtEl>
                                        <p:attrNameLst>
                                          <p:attrName>ppt_w</p:attrName>
                                        </p:attrNameLst>
                                      </p:cBhvr>
                                      <p:tavLst>
                                        <p:tav tm="0">
                                          <p:val>
                                            <p:fltVal val="0"/>
                                          </p:val>
                                        </p:tav>
                                        <p:tav tm="100000">
                                          <p:val>
                                            <p:strVal val="#ppt_w"/>
                                          </p:val>
                                        </p:tav>
                                      </p:tavLst>
                                    </p:anim>
                                    <p:anim calcmode="lin" valueType="num">
                                      <p:cBhvr>
                                        <p:cTn id="27" dur="500" fill="hold"/>
                                        <p:tgtEl>
                                          <p:spTgt spid="9"/>
                                        </p:tgtEl>
                                        <p:attrNameLst>
                                          <p:attrName>ppt_h</p:attrName>
                                        </p:attrNameLst>
                                      </p:cBhvr>
                                      <p:tavLst>
                                        <p:tav tm="0">
                                          <p:val>
                                            <p:fltVal val="0"/>
                                          </p:val>
                                        </p:tav>
                                        <p:tav tm="100000">
                                          <p:val>
                                            <p:strVal val="#ppt_h"/>
                                          </p:val>
                                        </p:tav>
                                      </p:tavLst>
                                    </p:anim>
                                    <p:animEffect transition="in" filter="fade">
                                      <p:cBhvr>
                                        <p:cTn id="28" dur="500"/>
                                        <p:tgtEl>
                                          <p:spTgt spid="9"/>
                                        </p:tgtEl>
                                      </p:cBhvr>
                                    </p:animEffect>
                                  </p:childTnLst>
                                </p:cTn>
                              </p:par>
                              <p:par>
                                <p:cTn id="29" presetID="53" presetClass="entr" presetSubtype="16"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500" fill="hold"/>
                                        <p:tgtEl>
                                          <p:spTgt spid="10"/>
                                        </p:tgtEl>
                                        <p:attrNameLst>
                                          <p:attrName>ppt_w</p:attrName>
                                        </p:attrNameLst>
                                      </p:cBhvr>
                                      <p:tavLst>
                                        <p:tav tm="0">
                                          <p:val>
                                            <p:fltVal val="0"/>
                                          </p:val>
                                        </p:tav>
                                        <p:tav tm="100000">
                                          <p:val>
                                            <p:strVal val="#ppt_w"/>
                                          </p:val>
                                        </p:tav>
                                      </p:tavLst>
                                    </p:anim>
                                    <p:anim calcmode="lin" valueType="num">
                                      <p:cBhvr>
                                        <p:cTn id="32" dur="500" fill="hold"/>
                                        <p:tgtEl>
                                          <p:spTgt spid="10"/>
                                        </p:tgtEl>
                                        <p:attrNameLst>
                                          <p:attrName>ppt_h</p:attrName>
                                        </p:attrNameLst>
                                      </p:cBhvr>
                                      <p:tavLst>
                                        <p:tav tm="0">
                                          <p:val>
                                            <p:fltVal val="0"/>
                                          </p:val>
                                        </p:tav>
                                        <p:tav tm="100000">
                                          <p:val>
                                            <p:strVal val="#ppt_h"/>
                                          </p:val>
                                        </p:tav>
                                      </p:tavLst>
                                    </p:anim>
                                    <p:animEffect transition="in" filter="fade">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243073"/>
            <a:ext cx="12192000" cy="685800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035287"/>
            <a:ext cx="3208940" cy="2805041"/>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45217" y="4216399"/>
            <a:ext cx="3246783" cy="2641602"/>
          </a:xfrm>
          <a:prstGeom prst="rect">
            <a:avLst/>
          </a:prstGeom>
        </p:spPr>
      </p:pic>
      <p:pic>
        <p:nvPicPr>
          <p:cNvPr id="3074" name="Picture 2" descr="Soạn bài Thánh Gióng | Soạn Thánh Gióng ngắn nhất | Soạn văn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243073"/>
            <a:ext cx="3312333" cy="234719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66313" y="-243073"/>
            <a:ext cx="3425687" cy="2941983"/>
          </a:xfrm>
          <a:prstGeom prst="rect">
            <a:avLst/>
          </a:prstGeom>
        </p:spPr>
      </p:pic>
      <p:sp>
        <p:nvSpPr>
          <p:cNvPr id="40" name="Snip Diagonal Corner Rectangle 39"/>
          <p:cNvSpPr/>
          <p:nvPr/>
        </p:nvSpPr>
        <p:spPr>
          <a:xfrm>
            <a:off x="2577851" y="1065611"/>
            <a:ext cx="7758354" cy="2502669"/>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fontAlgn="base"/>
            <a:r>
              <a:rPr lang="en-US" sz="3200" b="1" dirty="0" err="1">
                <a:solidFill>
                  <a:prstClr val="white"/>
                </a:solidFill>
                <a:latin typeface="Times" panose="02020603050405020304" pitchFamily="18" charset="0"/>
                <a:cs typeface="Times" panose="02020603050405020304" pitchFamily="18" charset="0"/>
              </a:rPr>
              <a:t>Câu</a:t>
            </a:r>
            <a:r>
              <a:rPr lang="en-US" sz="3200" b="1" dirty="0">
                <a:solidFill>
                  <a:prstClr val="white"/>
                </a:solidFill>
                <a:latin typeface="Times" panose="02020603050405020304" pitchFamily="18" charset="0"/>
                <a:cs typeface="Times" panose="02020603050405020304" pitchFamily="18" charset="0"/>
              </a:rPr>
              <a:t> </a:t>
            </a:r>
            <a:r>
              <a:rPr lang="en-US" sz="3200" b="1" dirty="0" err="1">
                <a:solidFill>
                  <a:prstClr val="white"/>
                </a:solidFill>
                <a:latin typeface="Times" panose="02020603050405020304" pitchFamily="18" charset="0"/>
                <a:cs typeface="Times" panose="02020603050405020304" pitchFamily="18" charset="0"/>
              </a:rPr>
              <a:t>hỏi</a:t>
            </a:r>
            <a:r>
              <a:rPr lang="en-US" sz="3200" b="1" dirty="0">
                <a:solidFill>
                  <a:prstClr val="white"/>
                </a:solidFill>
                <a:latin typeface="Times" panose="02020603050405020304" pitchFamily="18" charset="0"/>
                <a:cs typeface="Times" panose="02020603050405020304" pitchFamily="18" charset="0"/>
              </a:rPr>
              <a:t> 6:</a:t>
            </a:r>
            <a:r>
              <a:rPr lang="vi-VN" sz="3200" b="1" dirty="0">
                <a:solidFill>
                  <a:prstClr val="white"/>
                </a:solidFill>
                <a:latin typeface="Times" panose="02020603050405020304" pitchFamily="18" charset="0"/>
                <a:cs typeface="Times" panose="02020603050405020304" pitchFamily="18" charset="0"/>
              </a:rPr>
              <a:t> Đây là một lễ hội tưởng niệm ngợi ca chiến công của người anh hùng truyền thuyết Thánh Gióng. Bạn hãy cho biết tên lễ hội là gì</a:t>
            </a:r>
            <a:r>
              <a:rPr lang="en-US" sz="3200" b="1" dirty="0">
                <a:solidFill>
                  <a:prstClr val="white"/>
                </a:solidFill>
                <a:latin typeface="Times" panose="02020603050405020304" pitchFamily="18" charset="0"/>
                <a:cs typeface="Times" panose="02020603050405020304" pitchFamily="18" charset="0"/>
              </a:rPr>
              <a:t>?</a:t>
            </a:r>
          </a:p>
        </p:txBody>
      </p:sp>
      <p:sp>
        <p:nvSpPr>
          <p:cNvPr id="50" name="Snip Diagonal Corner Rectangle 49"/>
          <p:cNvSpPr/>
          <p:nvPr/>
        </p:nvSpPr>
        <p:spPr>
          <a:xfrm>
            <a:off x="2608967" y="3875178"/>
            <a:ext cx="6572250" cy="1567679"/>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fontAlgn="base"/>
            <a:r>
              <a:rPr lang="vi-VN" sz="3200" b="1" dirty="0">
                <a:solidFill>
                  <a:prstClr val="white"/>
                </a:solidFill>
                <a:latin typeface="Times New Roman" panose="02020603050405020304" pitchFamily="18" charset="0"/>
                <a:cs typeface="Times New Roman" panose="02020603050405020304" pitchFamily="18" charset="0"/>
              </a:rPr>
              <a:t>Đáp án: Lễ hội Thánh Gióng hay còn gọi là hội Gióng</a:t>
            </a:r>
            <a:endParaRPr lang="en-US" sz="3200" b="1" dirty="0">
              <a:solidFill>
                <a:prstClr val="white"/>
              </a:solidFill>
              <a:latin typeface="Times New Roman" panose="02020603050405020304" pitchFamily="18" charset="0"/>
              <a:cs typeface="Times New Roman" panose="02020603050405020304" pitchFamily="18" charset="0"/>
            </a:endParaRPr>
          </a:p>
        </p:txBody>
      </p:sp>
      <p:pic>
        <p:nvPicPr>
          <p:cNvPr id="46" name="Picture 45">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858379" y="6032137"/>
            <a:ext cx="1350169" cy="825864"/>
          </a:xfrm>
          <a:prstGeom prst="rect">
            <a:avLst/>
          </a:prstGeom>
        </p:spPr>
      </p:pic>
    </p:spTree>
    <p:extLst>
      <p:ext uri="{BB962C8B-B14F-4D97-AF65-F5344CB8AC3E}">
        <p14:creationId xmlns:p14="http://schemas.microsoft.com/office/powerpoint/2010/main" val="1827879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par>
                                <p:cTn id="19" presetID="53" presetClass="entr" presetSubtype="16"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fltVal val="0"/>
                                          </p:val>
                                        </p:tav>
                                        <p:tav tm="100000">
                                          <p:val>
                                            <p:strVal val="#ppt_h"/>
                                          </p:val>
                                        </p:tav>
                                      </p:tavLst>
                                    </p:anim>
                                    <p:animEffect transition="in" filter="fade">
                                      <p:cBhvr>
                                        <p:cTn id="23" dur="500"/>
                                        <p:tgtEl>
                                          <p:spTgt spid="7"/>
                                        </p:tgtEl>
                                      </p:cBhvr>
                                    </p:animEffect>
                                  </p:childTnLst>
                                </p:cTn>
                              </p:par>
                              <p:par>
                                <p:cTn id="24" presetID="53" presetClass="entr" presetSubtype="16"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fltVal val="0"/>
                                          </p:val>
                                        </p:tav>
                                        <p:tav tm="100000">
                                          <p:val>
                                            <p:strVal val="#ppt_w"/>
                                          </p:val>
                                        </p:tav>
                                      </p:tavLst>
                                    </p:anim>
                                    <p:anim calcmode="lin" valueType="num">
                                      <p:cBhvr>
                                        <p:cTn id="27" dur="500" fill="hold"/>
                                        <p:tgtEl>
                                          <p:spTgt spid="8"/>
                                        </p:tgtEl>
                                        <p:attrNameLst>
                                          <p:attrName>ppt_h</p:attrName>
                                        </p:attrNameLst>
                                      </p:cBhvr>
                                      <p:tavLst>
                                        <p:tav tm="0">
                                          <p:val>
                                            <p:fltVal val="0"/>
                                          </p:val>
                                        </p:tav>
                                        <p:tav tm="100000">
                                          <p:val>
                                            <p:strVal val="#ppt_h"/>
                                          </p:val>
                                        </p:tav>
                                      </p:tavLst>
                                    </p:anim>
                                    <p:animEffect transition="in" filter="fade">
                                      <p:cBhvr>
                                        <p:cTn id="28" dur="500"/>
                                        <p:tgtEl>
                                          <p:spTgt spid="8"/>
                                        </p:tgtEl>
                                      </p:cBhvr>
                                    </p:animEffect>
                                  </p:childTnLst>
                                </p:cTn>
                              </p:par>
                              <p:par>
                                <p:cTn id="29" presetID="53" presetClass="entr" presetSubtype="16"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500" fill="hold"/>
                                        <p:tgtEl>
                                          <p:spTgt spid="9"/>
                                        </p:tgtEl>
                                        <p:attrNameLst>
                                          <p:attrName>ppt_w</p:attrName>
                                        </p:attrNameLst>
                                      </p:cBhvr>
                                      <p:tavLst>
                                        <p:tav tm="0">
                                          <p:val>
                                            <p:fltVal val="0"/>
                                          </p:val>
                                        </p:tav>
                                        <p:tav tm="100000">
                                          <p:val>
                                            <p:strVal val="#ppt_w"/>
                                          </p:val>
                                        </p:tav>
                                      </p:tavLst>
                                    </p:anim>
                                    <p:anim calcmode="lin" valueType="num">
                                      <p:cBhvr>
                                        <p:cTn id="32" dur="500" fill="hold"/>
                                        <p:tgtEl>
                                          <p:spTgt spid="9"/>
                                        </p:tgtEl>
                                        <p:attrNameLst>
                                          <p:attrName>ppt_h</p:attrName>
                                        </p:attrNameLst>
                                      </p:cBhvr>
                                      <p:tavLst>
                                        <p:tav tm="0">
                                          <p:val>
                                            <p:fltVal val="0"/>
                                          </p:val>
                                        </p:tav>
                                        <p:tav tm="100000">
                                          <p:val>
                                            <p:strVal val="#ppt_h"/>
                                          </p:val>
                                        </p:tav>
                                      </p:tavLst>
                                    </p:anim>
                                    <p:animEffect transition="in" filter="fade">
                                      <p:cBhvr>
                                        <p:cTn id="3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12"/>
          <p:cNvSpPr>
            <a:spLocks noChangeArrowheads="1"/>
          </p:cNvSpPr>
          <p:nvPr>
            <p:custDataLst>
              <p:tags r:id="rId2"/>
            </p:custDataLst>
          </p:nvPr>
        </p:nvSpPr>
        <p:spPr bwMode="auto">
          <a:xfrm>
            <a:off x="6404749" y="3181238"/>
            <a:ext cx="3058466"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sz="4000" dirty="0" err="1">
                <a:solidFill>
                  <a:srgbClr val="0000FF"/>
                </a:solidFill>
                <a:latin typeface="Times New Roman" pitchFamily="18" charset="0"/>
                <a:cs typeface="Times New Roman" pitchFamily="18" charset="0"/>
              </a:rPr>
              <a:t>Truyền</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thu</a:t>
            </a:r>
            <a:r>
              <a:rPr lang="vi-VN" sz="4000" dirty="0">
                <a:solidFill>
                  <a:srgbClr val="0000FF"/>
                </a:solidFill>
                <a:latin typeface="Times New Roman" pitchFamily="18" charset="0"/>
                <a:cs typeface="Times New Roman" pitchFamily="18" charset="0"/>
              </a:rPr>
              <a:t>yết</a:t>
            </a:r>
            <a:endParaRPr lang="en-US" sz="4000" dirty="0">
              <a:solidFill>
                <a:srgbClr val="0000FF"/>
              </a:solidFill>
              <a:latin typeface="Times New Roman" pitchFamily="18" charset="0"/>
              <a:cs typeface="Times New Roman" pitchFamily="18" charset="0"/>
            </a:endParaRPr>
          </a:p>
        </p:txBody>
      </p:sp>
      <p:sp>
        <p:nvSpPr>
          <p:cNvPr id="5124" name="WordArt 14"/>
          <p:cNvSpPr>
            <a:spLocks noChangeArrowheads="1" noChangeShapeType="1" noTextEdit="1"/>
          </p:cNvSpPr>
          <p:nvPr>
            <p:custDataLst>
              <p:tags r:id="rId3"/>
            </p:custDataLst>
          </p:nvPr>
        </p:nvSpPr>
        <p:spPr bwMode="auto">
          <a:xfrm>
            <a:off x="1836517" y="1443869"/>
            <a:ext cx="7647950" cy="1504950"/>
          </a:xfrm>
          <a:prstGeom prst="rect">
            <a:avLst/>
          </a:prstGeom>
          <a:solidFill>
            <a:srgbClr val="CCFFCC"/>
          </a:solidFill>
          <a:ln w="57150">
            <a:solidFill>
              <a:srgbClr val="92D050"/>
            </a:solidFill>
          </a:ln>
        </p:spPr>
        <p:txBody>
          <a:bodyPr wrap="none" fromWordArt="1">
            <a:prstTxWarp prst="textPlain">
              <a:avLst>
                <a:gd name="adj" fmla="val 50000"/>
              </a:avLst>
            </a:prstTxWarp>
          </a:bodyPr>
          <a:lstStyle/>
          <a:p>
            <a:pPr algn="ctr"/>
            <a:r>
              <a:rPr lang="en-US" sz="3600" b="1" kern="10" spc="720" dirty="0">
                <a:solidFill>
                  <a:srgbClr val="FF0000"/>
                </a:solidFill>
                <a:latin typeface="Times New Roman" pitchFamily="18" charset="0"/>
                <a:cs typeface="Times New Roman" pitchFamily="18" charset="0"/>
              </a:rPr>
              <a:t>THÁNH GIÓNG</a:t>
            </a:r>
          </a:p>
        </p:txBody>
      </p:sp>
      <p:sp>
        <p:nvSpPr>
          <p:cNvPr id="13" name="五角星 11"/>
          <p:cNvSpPr/>
          <p:nvPr/>
        </p:nvSpPr>
        <p:spPr>
          <a:xfrm>
            <a:off x="11546058" y="1902106"/>
            <a:ext cx="124114" cy="124229"/>
          </a:xfrm>
          <a:prstGeom prst="star5">
            <a:avLst>
              <a:gd name="adj" fmla="val 23926"/>
              <a:gd name="hf" fmla="val 105146"/>
              <a:gd name="vf" fmla="val 110557"/>
            </a:avLst>
          </a:prstGeom>
          <a:solidFill>
            <a:srgbClr val="FFFF00"/>
          </a:solid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4" name="五角星 12"/>
          <p:cNvSpPr/>
          <p:nvPr/>
        </p:nvSpPr>
        <p:spPr>
          <a:xfrm rot="19922997">
            <a:off x="11206712" y="1892708"/>
            <a:ext cx="191555" cy="191732"/>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16" name="图片 8" descr="6fc417983c9675ce1b60e983870aeb8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89320" y="215450"/>
            <a:ext cx="3010466" cy="1419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图片 1"/>
          <p:cNvPicPr>
            <a:picLocks noChangeAspect="1"/>
          </p:cNvPicPr>
          <p:nvPr/>
        </p:nvPicPr>
        <p:blipFill rotWithShape="1">
          <a:blip r:embed="rId7" cstate="print">
            <a:extLst>
              <a:ext uri="{28A0092B-C50C-407E-A947-70E740481C1C}">
                <a14:useLocalDpi xmlns:a14="http://schemas.microsoft.com/office/drawing/2010/main" val="0"/>
              </a:ext>
            </a:extLst>
          </a:blip>
          <a:srcRect l="32760" r="8347"/>
          <a:stretch>
            <a:fillRect/>
          </a:stretch>
        </p:blipFill>
        <p:spPr>
          <a:xfrm flipH="1">
            <a:off x="-187007" y="3166"/>
            <a:ext cx="2687293" cy="1621494"/>
          </a:xfrm>
          <a:prstGeom prst="rect">
            <a:avLst/>
          </a:prstGeom>
        </p:spPr>
      </p:pic>
      <p:sp>
        <p:nvSpPr>
          <p:cNvPr id="2" name="Rectangle 1"/>
          <p:cNvSpPr/>
          <p:nvPr/>
        </p:nvSpPr>
        <p:spPr>
          <a:xfrm>
            <a:off x="2300556" y="394287"/>
            <a:ext cx="10228729" cy="769441"/>
          </a:xfrm>
          <a:prstGeom prst="rect">
            <a:avLst/>
          </a:prstGeom>
        </p:spPr>
        <p:txBody>
          <a:bodyPr wrap="square">
            <a:spAutoFit/>
          </a:bodyPr>
          <a:lstStyle/>
          <a:p>
            <a:pPr lvl="0" defTabSz="914400">
              <a:defRPr/>
            </a:pPr>
            <a:r>
              <a:rPr lang="en-US" sz="4400" b="1" dirty="0" err="1">
                <a:ln w="0"/>
                <a:solidFill>
                  <a:srgbClr val="00206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cs typeface="Times New Roman" panose="02020603050405020304" pitchFamily="18" charset="0"/>
              </a:rPr>
              <a:t>Tiết</a:t>
            </a:r>
            <a:r>
              <a:rPr lang="en-US" sz="4400" b="1" dirty="0">
                <a:ln w="0"/>
                <a:solidFill>
                  <a:srgbClr val="00206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cs typeface="Times New Roman" panose="02020603050405020304" pitchFamily="18" charset="0"/>
              </a:rPr>
              <a:t> 5+6+7 -VĂN BẢN:</a:t>
            </a:r>
          </a:p>
        </p:txBody>
      </p:sp>
      <p:pic>
        <p:nvPicPr>
          <p:cNvPr id="22" name="Picture 22" descr="download (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13" y="4043845"/>
            <a:ext cx="3664409" cy="2883166"/>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Lst>
        </p:spPr>
      </p:pic>
      <p:pic>
        <p:nvPicPr>
          <p:cNvPr id="23" name="Picture 23" descr="download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19182" y="4043845"/>
            <a:ext cx="4114800" cy="2883166"/>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Lst>
        </p:spPr>
      </p:pic>
      <p:pic>
        <p:nvPicPr>
          <p:cNvPr id="24" name="Picture 24" descr="download"/>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077200" y="4043845"/>
            <a:ext cx="4114800" cy="2883166"/>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862731109"/>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ntr" presetSubtype="0" fill="hold" grpId="0" nodeType="clickEffect">
                                  <p:stCondLst>
                                    <p:cond delay="0"/>
                                  </p:stCondLst>
                                  <p:childTnLst>
                                    <p:set>
                                      <p:cBhvr>
                                        <p:cTn id="6" dur="1" fill="hold">
                                          <p:stCondLst>
                                            <p:cond delay="0"/>
                                          </p:stCondLst>
                                        </p:cTn>
                                        <p:tgtEl>
                                          <p:spTgt spid="5124"/>
                                        </p:tgtEl>
                                        <p:attrNameLst>
                                          <p:attrName>style.visibility</p:attrName>
                                        </p:attrNameLst>
                                      </p:cBhvr>
                                      <p:to>
                                        <p:strVal val="visible"/>
                                      </p:to>
                                    </p:set>
                                    <p:anim from="(-#ppt_w/2)" to="(#ppt_x)" calcmode="lin" valueType="num">
                                      <p:cBhvr>
                                        <p:cTn id="7" dur="600" fill="hold">
                                          <p:stCondLst>
                                            <p:cond delay="0"/>
                                          </p:stCondLst>
                                        </p:cTn>
                                        <p:tgtEl>
                                          <p:spTgt spid="5124"/>
                                        </p:tgtEl>
                                        <p:attrNameLst>
                                          <p:attrName>ppt_x</p:attrName>
                                        </p:attrNameLst>
                                      </p:cBhvr>
                                    </p:anim>
                                    <p:anim from="0" to="-1.0" calcmode="lin" valueType="num">
                                      <p:cBhvr>
                                        <p:cTn id="8" dur="200" decel="50000" autoRev="1" fill="hold">
                                          <p:stCondLst>
                                            <p:cond delay="600"/>
                                          </p:stCondLst>
                                        </p:cTn>
                                        <p:tgtEl>
                                          <p:spTgt spid="5124"/>
                                        </p:tgtEl>
                                        <p:attrNameLst>
                                          <p:attrName>xshear</p:attrName>
                                        </p:attrNameLst>
                                      </p:cBhvr>
                                    </p:anim>
                                    <p:animScale>
                                      <p:cBhvr>
                                        <p:cTn id="9" dur="200" decel="100000" autoRev="1" fill="hold">
                                          <p:stCondLst>
                                            <p:cond delay="600"/>
                                          </p:stCondLst>
                                        </p:cTn>
                                        <p:tgtEl>
                                          <p:spTgt spid="5124"/>
                                        </p:tgtEl>
                                      </p:cBhvr>
                                      <p:from x="100000" y="100000"/>
                                      <p:to x="80000" y="100000"/>
                                    </p:animScale>
                                    <p:anim by="(#ppt_h/3+#ppt_w*0.1)" calcmode="lin" valueType="num">
                                      <p:cBhvr additive="sum">
                                        <p:cTn id="10" dur="200" decel="100000" autoRev="1" fill="hold">
                                          <p:stCondLst>
                                            <p:cond delay="600"/>
                                          </p:stCondLst>
                                        </p:cTn>
                                        <p:tgtEl>
                                          <p:spTgt spid="5124"/>
                                        </p:tgtEl>
                                        <p:attrNameLst>
                                          <p:attrName>ppt_x</p:attrName>
                                        </p:attrNameLst>
                                      </p:cBhvr>
                                    </p:anim>
                                  </p:childTnLst>
                                </p:cTn>
                              </p:par>
                            </p:childTnLst>
                          </p:cTn>
                        </p:par>
                      </p:childTnLst>
                    </p:cTn>
                  </p:par>
                  <p:par>
                    <p:cTn id="11" fill="hold">
                      <p:stCondLst>
                        <p:cond delay="indefinite"/>
                      </p:stCondLst>
                      <p:childTnLst>
                        <p:par>
                          <p:cTn id="12" fill="hold">
                            <p:stCondLst>
                              <p:cond delay="0"/>
                            </p:stCondLst>
                            <p:childTnLst>
                              <p:par>
                                <p:cTn id="13" presetID="49" presetClass="entr" presetSubtype="0" decel="100000" fill="hold" grpId="0" nodeType="clickEffect">
                                  <p:stCondLst>
                                    <p:cond delay="0"/>
                                  </p:stCondLst>
                                  <p:childTnLst>
                                    <p:set>
                                      <p:cBhvr>
                                        <p:cTn id="14" dur="1" fill="hold">
                                          <p:stCondLst>
                                            <p:cond delay="0"/>
                                          </p:stCondLst>
                                        </p:cTn>
                                        <p:tgtEl>
                                          <p:spTgt spid="5123"/>
                                        </p:tgtEl>
                                        <p:attrNameLst>
                                          <p:attrName>style.visibility</p:attrName>
                                        </p:attrNameLst>
                                      </p:cBhvr>
                                      <p:to>
                                        <p:strVal val="visible"/>
                                      </p:to>
                                    </p:set>
                                    <p:anim calcmode="lin" valueType="num">
                                      <p:cBhvr>
                                        <p:cTn id="15" dur="500" fill="hold"/>
                                        <p:tgtEl>
                                          <p:spTgt spid="5123"/>
                                        </p:tgtEl>
                                        <p:attrNameLst>
                                          <p:attrName>ppt_w</p:attrName>
                                        </p:attrNameLst>
                                      </p:cBhvr>
                                      <p:tavLst>
                                        <p:tav tm="0">
                                          <p:val>
                                            <p:fltVal val="0"/>
                                          </p:val>
                                        </p:tav>
                                        <p:tav tm="100000">
                                          <p:val>
                                            <p:strVal val="#ppt_w"/>
                                          </p:val>
                                        </p:tav>
                                      </p:tavLst>
                                    </p:anim>
                                    <p:anim calcmode="lin" valueType="num">
                                      <p:cBhvr>
                                        <p:cTn id="16" dur="500" fill="hold"/>
                                        <p:tgtEl>
                                          <p:spTgt spid="5123"/>
                                        </p:tgtEl>
                                        <p:attrNameLst>
                                          <p:attrName>ppt_h</p:attrName>
                                        </p:attrNameLst>
                                      </p:cBhvr>
                                      <p:tavLst>
                                        <p:tav tm="0">
                                          <p:val>
                                            <p:fltVal val="0"/>
                                          </p:val>
                                        </p:tav>
                                        <p:tav tm="100000">
                                          <p:val>
                                            <p:strVal val="#ppt_h"/>
                                          </p:val>
                                        </p:tav>
                                      </p:tavLst>
                                    </p:anim>
                                    <p:anim calcmode="lin" valueType="num">
                                      <p:cBhvr>
                                        <p:cTn id="17" dur="500" fill="hold"/>
                                        <p:tgtEl>
                                          <p:spTgt spid="5123"/>
                                        </p:tgtEl>
                                        <p:attrNameLst>
                                          <p:attrName>style.rotation</p:attrName>
                                        </p:attrNameLst>
                                      </p:cBhvr>
                                      <p:tavLst>
                                        <p:tav tm="0">
                                          <p:val>
                                            <p:fltVal val="360"/>
                                          </p:val>
                                        </p:tav>
                                        <p:tav tm="100000">
                                          <p:val>
                                            <p:fltVal val="0"/>
                                          </p:val>
                                        </p:tav>
                                      </p:tavLst>
                                    </p:anim>
                                    <p:animEffect transition="in" filter="fade">
                                      <p:cBhvr>
                                        <p:cTn id="18" dur="500"/>
                                        <p:tgtEl>
                                          <p:spTgt spid="5123"/>
                                        </p:tgtEl>
                                      </p:cBhvr>
                                    </p:animEffect>
                                  </p:childTnLst>
                                </p:cTn>
                              </p:par>
                              <p:par>
                                <p:cTn id="19" presetID="2" presetClass="entr" presetSubtype="1" fill="hold" grpId="0" nodeType="withEffect">
                                  <p:stCondLst>
                                    <p:cond delay="25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750" fill="hold"/>
                                        <p:tgtEl>
                                          <p:spTgt spid="13"/>
                                        </p:tgtEl>
                                        <p:attrNameLst>
                                          <p:attrName>ppt_x</p:attrName>
                                        </p:attrNameLst>
                                      </p:cBhvr>
                                      <p:tavLst>
                                        <p:tav tm="0">
                                          <p:val>
                                            <p:strVal val="#ppt_x"/>
                                          </p:val>
                                        </p:tav>
                                        <p:tav tm="100000">
                                          <p:val>
                                            <p:strVal val="#ppt_x"/>
                                          </p:val>
                                        </p:tav>
                                      </p:tavLst>
                                    </p:anim>
                                    <p:anim calcmode="lin" valueType="num">
                                      <p:cBhvr additive="base">
                                        <p:cTn id="22" dur="750" fill="hold"/>
                                        <p:tgtEl>
                                          <p:spTgt spid="13"/>
                                        </p:tgtEl>
                                        <p:attrNameLst>
                                          <p:attrName>ppt_y</p:attrName>
                                        </p:attrNameLst>
                                      </p:cBhvr>
                                      <p:tavLst>
                                        <p:tav tm="0">
                                          <p:val>
                                            <p:strVal val="0-#ppt_h/2"/>
                                          </p:val>
                                        </p:tav>
                                        <p:tav tm="100000">
                                          <p:val>
                                            <p:strVal val="#ppt_y"/>
                                          </p:val>
                                        </p:tav>
                                      </p:tavLst>
                                    </p:anim>
                                  </p:childTnLst>
                                </p:cTn>
                              </p:par>
                              <p:par>
                                <p:cTn id="23" presetID="2" presetClass="entr" presetSubtype="1" fill="hold" grpId="0" nodeType="withEffect">
                                  <p:stCondLst>
                                    <p:cond delay="25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0-#ppt_h/2"/>
                                          </p:val>
                                        </p:tav>
                                        <p:tav tm="100000">
                                          <p:val>
                                            <p:strVal val="#ppt_y"/>
                                          </p:val>
                                        </p:tav>
                                      </p:tavLst>
                                    </p:anim>
                                  </p:childTnLst>
                                </p:cTn>
                              </p:par>
                              <p:par>
                                <p:cTn id="27" presetID="6" presetClass="emph" presetSubtype="0" repeatCount="2000" autoRev="1" fill="hold" grpId="1" nodeType="withEffect">
                                  <p:stCondLst>
                                    <p:cond delay="0"/>
                                  </p:stCondLst>
                                  <p:childTnLst>
                                    <p:animScale>
                                      <p:cBhvr>
                                        <p:cTn id="28" dur="2000" fill="hold"/>
                                        <p:tgtEl>
                                          <p:spTgt spid="14"/>
                                        </p:tgtEl>
                                      </p:cBhvr>
                                      <p:by x="150000" y="150000"/>
                                    </p:animScale>
                                  </p:childTnLst>
                                </p:cTn>
                              </p:par>
                            </p:childTnLst>
                          </p:cTn>
                        </p:par>
                        <p:par>
                          <p:cTn id="29" fill="hold">
                            <p:stCondLst>
                              <p:cond delay="8000"/>
                            </p:stCondLst>
                            <p:childTnLst>
                              <p:par>
                                <p:cTn id="30" presetID="37" presetClass="entr" presetSubtype="0" fill="hold" nodeType="after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1000"/>
                                        <p:tgtEl>
                                          <p:spTgt spid="16"/>
                                        </p:tgtEl>
                                      </p:cBhvr>
                                    </p:animEffect>
                                    <p:anim calcmode="lin" valueType="num">
                                      <p:cBhvr>
                                        <p:cTn id="33" dur="1000" fill="hold"/>
                                        <p:tgtEl>
                                          <p:spTgt spid="16"/>
                                        </p:tgtEl>
                                        <p:attrNameLst>
                                          <p:attrName>ppt_x</p:attrName>
                                        </p:attrNameLst>
                                      </p:cBhvr>
                                      <p:tavLst>
                                        <p:tav tm="0">
                                          <p:val>
                                            <p:strVal val="#ppt_x"/>
                                          </p:val>
                                        </p:tav>
                                        <p:tav tm="100000">
                                          <p:val>
                                            <p:strVal val="#ppt_x"/>
                                          </p:val>
                                        </p:tav>
                                      </p:tavLst>
                                    </p:anim>
                                    <p:anim calcmode="lin" valueType="num">
                                      <p:cBhvr>
                                        <p:cTn id="34" dur="900" decel="100000" fill="hold"/>
                                        <p:tgtEl>
                                          <p:spTgt spid="16"/>
                                        </p:tgtEl>
                                        <p:attrNameLst>
                                          <p:attrName>ppt_y</p:attrName>
                                        </p:attrNameLst>
                                      </p:cBhvr>
                                      <p:tavLst>
                                        <p:tav tm="0">
                                          <p:val>
                                            <p:strVal val="#ppt_y+1"/>
                                          </p:val>
                                        </p:tav>
                                        <p:tav tm="100000">
                                          <p:val>
                                            <p:strVal val="#ppt_y-.03"/>
                                          </p:val>
                                        </p:tav>
                                      </p:tavLst>
                                    </p:anim>
                                    <p:anim calcmode="lin" valueType="num">
                                      <p:cBhvr>
                                        <p:cTn id="35"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p:bldP spid="5124" grpId="0" animBg="1"/>
      <p:bldP spid="13" grpId="0" animBg="1"/>
      <p:bldP spid="14" grpId="0" animBg="1"/>
      <p:bldP spid="14" grpId="1"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ags/tag2.xml><?xml version="1.0" encoding="utf-8"?>
<p:tagLst xmlns:a="http://schemas.openxmlformats.org/drawingml/2006/main" xmlns:r="http://schemas.openxmlformats.org/officeDocument/2006/relationships" xmlns:p="http://schemas.openxmlformats.org/presentationml/2006/main">
  <p:tag name="GENSWF_SLIDE_TITLE" val="Tên bài"/>
  <p:tag name="ISPRING_SLIDE_INDENT_LEVEL" val="0"/>
  <p:tag name="ISPRING_PRESENTER_ID" val="{C2888B76-A251-4C62-904B-D2132BF9B8EA}"/>
  <p:tag name="ISPRING_CUSTOM_TIMING_USED" val="0"/>
</p:tagLst>
</file>

<file path=ppt/tags/tag3.xml><?xml version="1.0" encoding="utf-8"?>
<p:tagLst xmlns:a="http://schemas.openxmlformats.org/drawingml/2006/main" xmlns:r="http://schemas.openxmlformats.org/officeDocument/2006/relationships" xmlns:p="http://schemas.openxmlformats.org/presentationml/2006/main">
  <p:tag name="HTML_SHAPEINFO" val="&lt;SlideThumbPath val=&quot;Slide5.PNG&quot;/&gt;"/>
</p:tagLst>
</file>

<file path=ppt/tags/tag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PHUON~1\AppData\Local\Temp\PR\data\asimages\{4DDDEE58-FEFB-4661-AF33-FF25E139847E}_5.png&quot;/&gt;&lt;left val=&quot;600&quot;/&gt;&lt;top val=&quot;241&quot;/&gt;&lt;width val=&quot;224&quot;/&gt;&lt;height val=&quot;93&quot;/&gt;&lt;hasText val=&quot;1&quot;/&gt;&lt;/Image&gt;&lt;/ThreeDShapeInfo&gt;"/>
  <p:tag name="PRESENTER_SHAPETEXTINFO" val="&lt;ShapeTextInfo&gt;&lt;TableIndex row=&quot;-1&quot; col=&quot;-1&quot;&gt;&lt;linesCount val=&quot;1&quot;/&gt;&lt;lineCharCount val=&quot;9&quot;/&gt;&lt;/TableIndex&gt;&lt;/ShapeTextInfo&gt;"/>
</p:tagLst>
</file>

<file path=ppt/tags/tag5.xml><?xml version="1.0" encoding="utf-8"?>
<p:tagLst xmlns:a="http://schemas.openxmlformats.org/drawingml/2006/main" xmlns:r="http://schemas.openxmlformats.org/officeDocument/2006/relationships" xmlns:p="http://schemas.openxmlformats.org/presentationml/2006/main">
  <p:tag name="PRESENTER_SHAPEINFO" val="&lt;ThreeDShapeInfo&gt;&lt;uuid val=&quot;{2E5BA9D4-1F00-48E6-937C-9596EFB21A9D}&quot;/&gt;&lt;isInvalidForFieldText val=&quot;0&quot;/&gt;&lt;Image&gt;&lt;filename val=&quot;C:\Users\APHUON~1\AppData\Local\Temp\PR\data\asimages\{2E5BA9D4-1F00-48E6-937C-9596EFB21A9D}_5.png&quot;/&gt;&lt;left val=&quot;161&quot;/&gt;&lt;top val=&quot;101&quot;/&gt;&lt;width val=&quot;630&quot;/&gt;&lt;height val=&quot;119&quot;/&gt;&lt;hasText val=&quot;1&quot;/&gt;&lt;/Image&gt;&lt;/ThreeDShapeInfo&gt;"/>
  <p:tag name="PRESENTER_SHAPETEXTINFO" val="&lt;ShapeTextInfo&gt;&lt;TableIndex row=&quot;-1&quot; col=&quot;-1&quot;&gt;&lt;linesCount val=&quot;2&quot;/&gt;&lt;lineCharCount val=&quot;12&quot;/&gt;&lt;lineCharCount val=&quot;14&quot;/&gt;&lt;/TableIndex&gt;&lt;/ShapeTextInfo&gt;"/>
</p:tagLst>
</file>

<file path=ppt/tags/tag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PHUON~1\AppData\Local\Temp\PR\data\asimages\{CBB83C25-A836-4170-BB3A-05E7A78D64EE}_6.png&quot;/&gt;&lt;left val=&quot;174&quot;/&gt;&lt;top val=&quot;435&quot;/&gt;&lt;width val=&quot;636&quot;/&gt;&lt;height val=&quot;67&quot;/&gt;&lt;hasText val=&quot;1&quot;/&gt;&lt;/Image&gt;&lt;/ThreeDShapeInfo&gt;"/>
  <p:tag name="PRESENTER_SHAPETEXTINFO" val="&lt;ShapeTextInfo&gt;&lt;TableIndex row=&quot;-1&quot; col=&quot;-1&quot;&gt;&lt;linesCount val=&quot;2&quot;/&gt;&lt;lineCharCount val=&quot;71&quot;/&gt;&lt;lineCharCount val=&quot;44&quot;/&gt;&lt;/TableIndex&gt;&lt;/ShapeTextInfo&gt;"/>
</p:tagLst>
</file>

<file path=ppt/tags/tag7.xml><?xml version="1.0" encoding="utf-8"?>
<p:tagLst xmlns:a="http://schemas.openxmlformats.org/drawingml/2006/main" xmlns:r="http://schemas.openxmlformats.org/officeDocument/2006/relationships" xmlns:p="http://schemas.openxmlformats.org/presentationml/2006/main">
  <p:tag name="PA" val="v3.0.1"/>
</p:tagLst>
</file>

<file path=ppt/theme/theme1.xml><?xml version="1.0" encoding="utf-8"?>
<a:theme xmlns:a="http://schemas.openxmlformats.org/drawingml/2006/main" name="9_Office Theme">
  <a:themeElements>
    <a:clrScheme name="自定义 845">
      <a:dk1>
        <a:srgbClr val="5F5F5F"/>
      </a:dk1>
      <a:lt1>
        <a:sysClr val="window" lastClr="FFFFFF"/>
      </a:lt1>
      <a:dk2>
        <a:srgbClr val="5F5F5F"/>
      </a:dk2>
      <a:lt2>
        <a:srgbClr val="E7E6E6"/>
      </a:lt2>
      <a:accent1>
        <a:srgbClr val="1D9BB8"/>
      </a:accent1>
      <a:accent2>
        <a:srgbClr val="1D9BB8"/>
      </a:accent2>
      <a:accent3>
        <a:srgbClr val="1D9BB8"/>
      </a:accent3>
      <a:accent4>
        <a:srgbClr val="1D9BB8"/>
      </a:accent4>
      <a:accent5>
        <a:srgbClr val="1D9BB8"/>
      </a:accent5>
      <a:accent6>
        <a:srgbClr val="FFFFFF"/>
      </a:accent6>
      <a:hlink>
        <a:srgbClr val="1D9BB8"/>
      </a:hlink>
      <a:folHlink>
        <a:srgbClr val="1D9BB8"/>
      </a:folHlink>
    </a:clrScheme>
    <a:fontScheme name="Lato">
      <a:majorFont>
        <a:latin typeface="Lato Regular"/>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0_Office Theme">
  <a:themeElements>
    <a:clrScheme name="自定义 845">
      <a:dk1>
        <a:srgbClr val="5F5F5F"/>
      </a:dk1>
      <a:lt1>
        <a:sysClr val="window" lastClr="FFFFFF"/>
      </a:lt1>
      <a:dk2>
        <a:srgbClr val="5F5F5F"/>
      </a:dk2>
      <a:lt2>
        <a:srgbClr val="E7E6E6"/>
      </a:lt2>
      <a:accent1>
        <a:srgbClr val="1D9BB8"/>
      </a:accent1>
      <a:accent2>
        <a:srgbClr val="1D9BB8"/>
      </a:accent2>
      <a:accent3>
        <a:srgbClr val="1D9BB8"/>
      </a:accent3>
      <a:accent4>
        <a:srgbClr val="1D9BB8"/>
      </a:accent4>
      <a:accent5>
        <a:srgbClr val="1D9BB8"/>
      </a:accent5>
      <a:accent6>
        <a:srgbClr val="FFFFFF"/>
      </a:accent6>
      <a:hlink>
        <a:srgbClr val="1D9BB8"/>
      </a:hlink>
      <a:folHlink>
        <a:srgbClr val="1D9BB8"/>
      </a:folHlink>
    </a:clrScheme>
    <a:fontScheme name="Lato">
      <a:majorFont>
        <a:latin typeface="Lato Regular"/>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1_Office Theme">
  <a:themeElements>
    <a:clrScheme name="自定义 845">
      <a:dk1>
        <a:srgbClr val="5F5F5F"/>
      </a:dk1>
      <a:lt1>
        <a:sysClr val="window" lastClr="FFFFFF"/>
      </a:lt1>
      <a:dk2>
        <a:srgbClr val="5F5F5F"/>
      </a:dk2>
      <a:lt2>
        <a:srgbClr val="E7E6E6"/>
      </a:lt2>
      <a:accent1>
        <a:srgbClr val="1D9BB8"/>
      </a:accent1>
      <a:accent2>
        <a:srgbClr val="1D9BB8"/>
      </a:accent2>
      <a:accent3>
        <a:srgbClr val="1D9BB8"/>
      </a:accent3>
      <a:accent4>
        <a:srgbClr val="1D9BB8"/>
      </a:accent4>
      <a:accent5>
        <a:srgbClr val="1D9BB8"/>
      </a:accent5>
      <a:accent6>
        <a:srgbClr val="FFFFFF"/>
      </a:accent6>
      <a:hlink>
        <a:srgbClr val="1D9BB8"/>
      </a:hlink>
      <a:folHlink>
        <a:srgbClr val="1D9BB8"/>
      </a:folHlink>
    </a:clrScheme>
    <a:fontScheme name="Lato">
      <a:majorFont>
        <a:latin typeface="Lato Regular"/>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24455</TotalTime>
  <Words>2225</Words>
  <Application>Microsoft Office PowerPoint</Application>
  <PresentationFormat>Widescreen</PresentationFormat>
  <Paragraphs>189</Paragraphs>
  <Slides>35</Slides>
  <Notes>12</Notes>
  <HiddenSlides>0</HiddenSlides>
  <MMClips>0</MMClips>
  <ScaleCrop>false</ScaleCrop>
  <HeadingPairs>
    <vt:vector size="6" baseType="variant">
      <vt:variant>
        <vt:lpstr>Fonts Used</vt:lpstr>
      </vt:variant>
      <vt:variant>
        <vt:i4>16</vt:i4>
      </vt:variant>
      <vt:variant>
        <vt:lpstr>Theme</vt:lpstr>
      </vt:variant>
      <vt:variant>
        <vt:i4>5</vt:i4>
      </vt:variant>
      <vt:variant>
        <vt:lpstr>Slide Titles</vt:lpstr>
      </vt:variant>
      <vt:variant>
        <vt:i4>35</vt:i4>
      </vt:variant>
    </vt:vector>
  </HeadingPairs>
  <TitlesOfParts>
    <vt:vector size="56" baseType="lpstr">
      <vt:lpstr>等线</vt:lpstr>
      <vt:lpstr>#9Slide03 Aturdida</vt:lpstr>
      <vt:lpstr>.VnTime</vt:lpstr>
      <vt:lpstr>Arail</vt:lpstr>
      <vt:lpstr>Arial</vt:lpstr>
      <vt:lpstr>Calibri</vt:lpstr>
      <vt:lpstr>Calibri Light</vt:lpstr>
      <vt:lpstr>Lato Light</vt:lpstr>
      <vt:lpstr>Lato Regular</vt:lpstr>
      <vt:lpstr>Tahoma</vt:lpstr>
      <vt:lpstr>Times</vt:lpstr>
      <vt:lpstr>Times New Roman</vt:lpstr>
      <vt:lpstr>Trebuchet MS</vt:lpstr>
      <vt:lpstr>Wingdings</vt:lpstr>
      <vt:lpstr>Wingdings 3</vt:lpstr>
      <vt:lpstr>方正卡通简体</vt:lpstr>
      <vt:lpstr>9_Office Theme</vt:lpstr>
      <vt:lpstr>10_Office Theme</vt:lpstr>
      <vt:lpstr>11_Office Theme</vt:lpstr>
      <vt:lpstr>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ASUS</dc:creator>
  <cp:lastModifiedBy>PhamThanh Nga</cp:lastModifiedBy>
  <cp:revision>806</cp:revision>
  <dcterms:created xsi:type="dcterms:W3CDTF">2018-11-20T15:16:47Z</dcterms:created>
  <dcterms:modified xsi:type="dcterms:W3CDTF">2024-09-19T10:28:01Z</dcterms:modified>
</cp:coreProperties>
</file>