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28"/>
  </p:notesMasterIdLst>
  <p:sldIdLst>
    <p:sldId id="256" r:id="rId2"/>
    <p:sldId id="264" r:id="rId3"/>
    <p:sldId id="269" r:id="rId4"/>
    <p:sldId id="305" r:id="rId5"/>
    <p:sldId id="306" r:id="rId6"/>
    <p:sldId id="270" r:id="rId7"/>
    <p:sldId id="308" r:id="rId8"/>
    <p:sldId id="307" r:id="rId9"/>
    <p:sldId id="309" r:id="rId10"/>
    <p:sldId id="260" r:id="rId11"/>
    <p:sldId id="257" r:id="rId12"/>
    <p:sldId id="258" r:id="rId13"/>
    <p:sldId id="261" r:id="rId14"/>
    <p:sldId id="297" r:id="rId15"/>
    <p:sldId id="298" r:id="rId16"/>
    <p:sldId id="299" r:id="rId17"/>
    <p:sldId id="262" r:id="rId18"/>
    <p:sldId id="300" r:id="rId19"/>
    <p:sldId id="301" r:id="rId20"/>
    <p:sldId id="302" r:id="rId21"/>
    <p:sldId id="263" r:id="rId22"/>
    <p:sldId id="303" r:id="rId23"/>
    <p:sldId id="259" r:id="rId24"/>
    <p:sldId id="296" r:id="rId25"/>
    <p:sldId id="304" r:id="rId26"/>
    <p:sldId id="265" r:id="rId27"/>
  </p:sldIdLst>
  <p:sldSz cx="9144000" cy="5143500" type="screen16x9"/>
  <p:notesSz cx="6858000" cy="9144000"/>
  <p:embeddedFontLst>
    <p:embeddedFont>
      <p:font typeface="Archivo" pitchFamily="2" charset="77"/>
      <p:regular r:id="rId29"/>
      <p:bold r:id="rId30"/>
      <p:italic r:id="rId31"/>
      <p:boldItalic r:id="rId32"/>
    </p:embeddedFont>
    <p:embeddedFont>
      <p:font typeface="Bahnschrift" panose="020B0502040204020203" pitchFamily="34" charset="0"/>
      <p:regular r:id="rId33"/>
      <p:bold r:id="rId34"/>
    </p:embeddedFont>
    <p:embeddedFont>
      <p:font typeface="Bahnschrift SemiCondensed" panose="020B0502040204020203" pitchFamily="34" charset="0"/>
      <p:regular r:id="rId35"/>
      <p:bold r:id="rId36"/>
    </p:embeddedFont>
    <p:embeddedFont>
      <p:font typeface="Bebas Neue" panose="020B0606020202050201" pitchFamily="34" charset="77"/>
      <p:regular r:id="rId37"/>
    </p:embeddedFont>
    <p:embeddedFont>
      <p:font typeface="Berlin Sans FB" panose="020E0602020502020306" pitchFamily="34" charset="77"/>
      <p:regular r:id="rId38"/>
      <p:bold r:id="rId39"/>
    </p:embeddedFont>
    <p:embeddedFont>
      <p:font typeface="Calibri" panose="020F0502020204030204" pitchFamily="34" charset="0"/>
      <p:regular r:id="rId40"/>
      <p:bold r:id="rId41"/>
      <p:italic r:id="rId42"/>
      <p:boldItalic r:id="rId43"/>
    </p:embeddedFont>
    <p:embeddedFont>
      <p:font typeface="Comic Sans MS" panose="030F0902030302020204" pitchFamily="66" charset="0"/>
      <p:regular r:id="rId44"/>
      <p:bold r:id="rId45"/>
      <p:italic r:id="rId46"/>
      <p:boldItalic r:id="rId47"/>
    </p:embeddedFont>
    <p:embeddedFont>
      <p:font typeface="Cooper Black" panose="0208090404030B020404" pitchFamily="18" charset="77"/>
      <p:regular r:id="rId48"/>
    </p:embeddedFont>
    <p:embeddedFont>
      <p:font typeface="Leelawadee" panose="020B0502040204020203" pitchFamily="34" charset="-34"/>
      <p:regular r:id="rId49"/>
      <p:bold r:id="rId50"/>
    </p:embeddedFont>
    <p:embeddedFont>
      <p:font typeface="Lexend Deca" pitchFamily="2" charset="77"/>
      <p:regular r:id="rId51"/>
      <p:bold r:id="rId52"/>
    </p:embeddedFont>
    <p:embeddedFont>
      <p:font typeface="Nunito" pitchFamily="2" charset="77"/>
      <p:regular r:id="rId53"/>
      <p:bold r:id="rId54"/>
      <p:italic r:id="rId55"/>
      <p:boldItalic r:id="rId56"/>
    </p:embeddedFont>
    <p:embeddedFont>
      <p:font typeface="Quicksand" pitchFamily="2" charset="77"/>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E3D6BD-F426-416F-AE81-FE42D243ABFF}">
  <a:tblStyle styleId="{3DE3D6BD-F426-416F-AE81-FE42D243AB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94648"/>
  </p:normalViewPr>
  <p:slideViewPr>
    <p:cSldViewPr snapToGrid="0">
      <p:cViewPr varScale="1">
        <p:scale>
          <a:sx n="156" d="100"/>
          <a:sy n="156" d="100"/>
        </p:scale>
        <p:origin x="208" y="168"/>
      </p:cViewPr>
      <p:guideLst>
        <p:guide orient="horz" pos="1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15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14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0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45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96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20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434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1" name="Google Shape;2061;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602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40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42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7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17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26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77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88022" y="4604000"/>
            <a:ext cx="5056674" cy="3048274"/>
            <a:chOff x="1407897" y="4371525"/>
            <a:chExt cx="5056674" cy="3048274"/>
          </a:xfrm>
        </p:grpSpPr>
        <p:sp>
          <p:nvSpPr>
            <p:cNvPr id="10" name="Google Shape;10;p2"/>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2412097" y="3367325"/>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631572" y="540151"/>
            <a:ext cx="1471773"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39376" y="4290924"/>
            <a:ext cx="2825904" cy="1026832"/>
            <a:chOff x="-339376" y="4290924"/>
            <a:chExt cx="2825904" cy="1026832"/>
          </a:xfrm>
        </p:grpSpPr>
        <p:sp>
          <p:nvSpPr>
            <p:cNvPr id="16" name="Google Shape;16;p2"/>
            <p:cNvSpPr/>
            <p:nvPr/>
          </p:nvSpPr>
          <p:spPr>
            <a:xfrm>
              <a:off x="-339376" y="4290924"/>
              <a:ext cx="2825904" cy="1026832"/>
            </a:xfrm>
            <a:custGeom>
              <a:avLst/>
              <a:gdLst/>
              <a:ahLst/>
              <a:cxnLst/>
              <a:rect l="l" t="t" r="r" b="b"/>
              <a:pathLst>
                <a:path w="57248" h="18560" extrusionOk="0">
                  <a:moveTo>
                    <a:pt x="3328" y="1"/>
                  </a:moveTo>
                  <a:cubicBezTo>
                    <a:pt x="1486" y="1"/>
                    <a:pt x="1" y="1507"/>
                    <a:pt x="1" y="3327"/>
                  </a:cubicBezTo>
                  <a:lnTo>
                    <a:pt x="1" y="15233"/>
                  </a:lnTo>
                  <a:cubicBezTo>
                    <a:pt x="1" y="17053"/>
                    <a:pt x="1486" y="18560"/>
                    <a:pt x="3328" y="18560"/>
                  </a:cubicBezTo>
                  <a:lnTo>
                    <a:pt x="36952" y="18560"/>
                  </a:lnTo>
                  <a:cubicBezTo>
                    <a:pt x="38793" y="18560"/>
                    <a:pt x="40279" y="17053"/>
                    <a:pt x="40279" y="15233"/>
                  </a:cubicBezTo>
                  <a:lnTo>
                    <a:pt x="40279" y="12408"/>
                  </a:lnTo>
                  <a:cubicBezTo>
                    <a:pt x="40279" y="10567"/>
                    <a:pt x="41764" y="9081"/>
                    <a:pt x="43606" y="9081"/>
                  </a:cubicBezTo>
                  <a:lnTo>
                    <a:pt x="53921" y="9102"/>
                  </a:lnTo>
                  <a:cubicBezTo>
                    <a:pt x="55762" y="9102"/>
                    <a:pt x="57248" y="7617"/>
                    <a:pt x="57248" y="5796"/>
                  </a:cubicBezTo>
                  <a:lnTo>
                    <a:pt x="57248" y="3327"/>
                  </a:lnTo>
                  <a:cubicBezTo>
                    <a:pt x="57248" y="1507"/>
                    <a:pt x="55762" y="1"/>
                    <a:pt x="53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08381" y="4566838"/>
              <a:ext cx="391441" cy="21781"/>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9" y="0"/>
                    <a:pt x="4709" y="523"/>
                    <a:pt x="5650" y="523"/>
                  </a:cubicBezTo>
                  <a:cubicBezTo>
                    <a:pt x="6592" y="523"/>
                    <a:pt x="6592"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53491" y="483906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 y="469721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2161126" y="3305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59455" y="1607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4297662" y="4423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753395" y="346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165695" y="14828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8700487" y="5508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ctrTitle"/>
          </p:nvPr>
        </p:nvSpPr>
        <p:spPr>
          <a:xfrm>
            <a:off x="713225" y="1021400"/>
            <a:ext cx="4023000" cy="2314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7" name="Google Shape;27;p2"/>
          <p:cNvSpPr txBox="1">
            <a:spLocks noGrp="1"/>
          </p:cNvSpPr>
          <p:nvPr>
            <p:ph type="subTitle" idx="1"/>
          </p:nvPr>
        </p:nvSpPr>
        <p:spPr>
          <a:xfrm>
            <a:off x="713225" y="3433374"/>
            <a:ext cx="3706800" cy="4179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8" name="Google Shape;28;p2"/>
          <p:cNvGrpSpPr/>
          <p:nvPr/>
        </p:nvGrpSpPr>
        <p:grpSpPr>
          <a:xfrm>
            <a:off x="6236219" y="4659652"/>
            <a:ext cx="1777696" cy="408025"/>
            <a:chOff x="6236219" y="4659652"/>
            <a:chExt cx="1777696" cy="408025"/>
          </a:xfrm>
        </p:grpSpPr>
        <p:grpSp>
          <p:nvGrpSpPr>
            <p:cNvPr id="29" name="Google Shape;29;p2"/>
            <p:cNvGrpSpPr/>
            <p:nvPr/>
          </p:nvGrpSpPr>
          <p:grpSpPr>
            <a:xfrm>
              <a:off x="6552209" y="4659652"/>
              <a:ext cx="224950" cy="408025"/>
              <a:chOff x="9366322" y="1019690"/>
              <a:chExt cx="224950" cy="408025"/>
            </a:xfrm>
          </p:grpSpPr>
          <p:sp>
            <p:nvSpPr>
              <p:cNvPr id="30" name="Google Shape;30;p2"/>
              <p:cNvSpPr/>
              <p:nvPr/>
            </p:nvSpPr>
            <p:spPr>
              <a:xfrm>
                <a:off x="9366322" y="1019690"/>
                <a:ext cx="224950" cy="318050"/>
              </a:xfrm>
              <a:custGeom>
                <a:avLst/>
                <a:gdLst/>
                <a:ahLst/>
                <a:cxnLst/>
                <a:rect l="l" t="t" r="r" b="b"/>
                <a:pathLst>
                  <a:path w="8998" h="12722" extrusionOk="0">
                    <a:moveTo>
                      <a:pt x="4478" y="0"/>
                    </a:moveTo>
                    <a:cubicBezTo>
                      <a:pt x="4478" y="0"/>
                      <a:pt x="0" y="6968"/>
                      <a:pt x="0" y="9018"/>
                    </a:cubicBezTo>
                    <a:cubicBezTo>
                      <a:pt x="0" y="11048"/>
                      <a:pt x="2009" y="12722"/>
                      <a:pt x="4478" y="12722"/>
                    </a:cubicBezTo>
                    <a:cubicBezTo>
                      <a:pt x="6968" y="12722"/>
                      <a:pt x="8997" y="11048"/>
                      <a:pt x="8997" y="9018"/>
                    </a:cubicBezTo>
                    <a:cubicBezTo>
                      <a:pt x="8997" y="6968"/>
                      <a:pt x="4478"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431697" y="1201715"/>
                <a:ext cx="115625" cy="226000"/>
              </a:xfrm>
              <a:custGeom>
                <a:avLst/>
                <a:gdLst/>
                <a:ahLst/>
                <a:cxnLst/>
                <a:rect l="l" t="t" r="r" b="b"/>
                <a:pathLst>
                  <a:path w="4625" h="9040" extrusionOk="0">
                    <a:moveTo>
                      <a:pt x="1905" y="1"/>
                    </a:moveTo>
                    <a:lnTo>
                      <a:pt x="1570" y="3118"/>
                    </a:lnTo>
                    <a:lnTo>
                      <a:pt x="1" y="2553"/>
                    </a:lnTo>
                    <a:lnTo>
                      <a:pt x="1591" y="3955"/>
                    </a:lnTo>
                    <a:lnTo>
                      <a:pt x="1591" y="9040"/>
                    </a:lnTo>
                    <a:lnTo>
                      <a:pt x="2637" y="9040"/>
                    </a:lnTo>
                    <a:lnTo>
                      <a:pt x="2512" y="4248"/>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6236219" y="4748577"/>
              <a:ext cx="238550" cy="319100"/>
              <a:chOff x="7382532" y="3469865"/>
              <a:chExt cx="238550" cy="319100"/>
            </a:xfrm>
          </p:grpSpPr>
          <p:sp>
            <p:nvSpPr>
              <p:cNvPr id="33" name="Google Shape;33;p2"/>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170587" y="4659652"/>
              <a:ext cx="224950" cy="408025"/>
              <a:chOff x="9366322" y="1019690"/>
              <a:chExt cx="224950" cy="408025"/>
            </a:xfrm>
          </p:grpSpPr>
          <p:sp>
            <p:nvSpPr>
              <p:cNvPr id="36" name="Google Shape;36;p2"/>
              <p:cNvSpPr/>
              <p:nvPr/>
            </p:nvSpPr>
            <p:spPr>
              <a:xfrm>
                <a:off x="9366322" y="1019690"/>
                <a:ext cx="224950" cy="318050"/>
              </a:xfrm>
              <a:custGeom>
                <a:avLst/>
                <a:gdLst/>
                <a:ahLst/>
                <a:cxnLst/>
                <a:rect l="l" t="t" r="r" b="b"/>
                <a:pathLst>
                  <a:path w="8998" h="12722" extrusionOk="0">
                    <a:moveTo>
                      <a:pt x="4478" y="0"/>
                    </a:moveTo>
                    <a:cubicBezTo>
                      <a:pt x="4478" y="0"/>
                      <a:pt x="0" y="6968"/>
                      <a:pt x="0" y="9018"/>
                    </a:cubicBezTo>
                    <a:cubicBezTo>
                      <a:pt x="0" y="11048"/>
                      <a:pt x="2009" y="12722"/>
                      <a:pt x="4478" y="12722"/>
                    </a:cubicBezTo>
                    <a:cubicBezTo>
                      <a:pt x="6968" y="12722"/>
                      <a:pt x="8997" y="11048"/>
                      <a:pt x="8997" y="9018"/>
                    </a:cubicBezTo>
                    <a:cubicBezTo>
                      <a:pt x="8997" y="6968"/>
                      <a:pt x="4478" y="0"/>
                      <a:pt x="4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431697" y="1201715"/>
                <a:ext cx="115625" cy="226000"/>
              </a:xfrm>
              <a:custGeom>
                <a:avLst/>
                <a:gdLst/>
                <a:ahLst/>
                <a:cxnLst/>
                <a:rect l="l" t="t" r="r" b="b"/>
                <a:pathLst>
                  <a:path w="4625" h="9040" extrusionOk="0">
                    <a:moveTo>
                      <a:pt x="1905" y="1"/>
                    </a:moveTo>
                    <a:lnTo>
                      <a:pt x="1570" y="3118"/>
                    </a:lnTo>
                    <a:lnTo>
                      <a:pt x="1" y="2553"/>
                    </a:lnTo>
                    <a:lnTo>
                      <a:pt x="1591" y="3955"/>
                    </a:lnTo>
                    <a:lnTo>
                      <a:pt x="1591" y="9040"/>
                    </a:lnTo>
                    <a:lnTo>
                      <a:pt x="2637" y="9040"/>
                    </a:lnTo>
                    <a:lnTo>
                      <a:pt x="2512" y="4248"/>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6854598" y="4748577"/>
              <a:ext cx="238550" cy="319100"/>
              <a:chOff x="7382532" y="3469865"/>
              <a:chExt cx="238550" cy="319100"/>
            </a:xfrm>
          </p:grpSpPr>
          <p:sp>
            <p:nvSpPr>
              <p:cNvPr id="39" name="Google Shape;39;p2"/>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7788965" y="4659652"/>
              <a:ext cx="224950" cy="408025"/>
              <a:chOff x="9366322" y="1019690"/>
              <a:chExt cx="224950" cy="408025"/>
            </a:xfrm>
          </p:grpSpPr>
          <p:sp>
            <p:nvSpPr>
              <p:cNvPr id="42" name="Google Shape;42;p2"/>
              <p:cNvSpPr/>
              <p:nvPr/>
            </p:nvSpPr>
            <p:spPr>
              <a:xfrm>
                <a:off x="9366322" y="1019690"/>
                <a:ext cx="224950" cy="318050"/>
              </a:xfrm>
              <a:custGeom>
                <a:avLst/>
                <a:gdLst/>
                <a:ahLst/>
                <a:cxnLst/>
                <a:rect l="l" t="t" r="r" b="b"/>
                <a:pathLst>
                  <a:path w="8998" h="12722" extrusionOk="0">
                    <a:moveTo>
                      <a:pt x="4478" y="0"/>
                    </a:moveTo>
                    <a:cubicBezTo>
                      <a:pt x="4478" y="0"/>
                      <a:pt x="0" y="6968"/>
                      <a:pt x="0" y="9018"/>
                    </a:cubicBezTo>
                    <a:cubicBezTo>
                      <a:pt x="0" y="11048"/>
                      <a:pt x="2009" y="12722"/>
                      <a:pt x="4478" y="12722"/>
                    </a:cubicBezTo>
                    <a:cubicBezTo>
                      <a:pt x="6968" y="12722"/>
                      <a:pt x="8997" y="11048"/>
                      <a:pt x="8997" y="9018"/>
                    </a:cubicBezTo>
                    <a:cubicBezTo>
                      <a:pt x="8997" y="6968"/>
                      <a:pt x="4478" y="0"/>
                      <a:pt x="4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431697" y="1201715"/>
                <a:ext cx="115625" cy="226000"/>
              </a:xfrm>
              <a:custGeom>
                <a:avLst/>
                <a:gdLst/>
                <a:ahLst/>
                <a:cxnLst/>
                <a:rect l="l" t="t" r="r" b="b"/>
                <a:pathLst>
                  <a:path w="4625" h="9040" extrusionOk="0">
                    <a:moveTo>
                      <a:pt x="1905" y="1"/>
                    </a:moveTo>
                    <a:lnTo>
                      <a:pt x="1570" y="3118"/>
                    </a:lnTo>
                    <a:lnTo>
                      <a:pt x="1" y="2553"/>
                    </a:lnTo>
                    <a:lnTo>
                      <a:pt x="1591" y="3955"/>
                    </a:lnTo>
                    <a:lnTo>
                      <a:pt x="1591" y="9040"/>
                    </a:lnTo>
                    <a:lnTo>
                      <a:pt x="2637" y="9040"/>
                    </a:lnTo>
                    <a:lnTo>
                      <a:pt x="2512" y="4248"/>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7472976" y="4748577"/>
              <a:ext cx="238550" cy="319100"/>
              <a:chOff x="7382532" y="3469865"/>
              <a:chExt cx="238550" cy="319100"/>
            </a:xfrm>
          </p:grpSpPr>
          <p:sp>
            <p:nvSpPr>
              <p:cNvPr id="45" name="Google Shape;45;p2"/>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47;p2"/>
          <p:cNvGrpSpPr/>
          <p:nvPr/>
        </p:nvGrpSpPr>
        <p:grpSpPr>
          <a:xfrm>
            <a:off x="8637807" y="2945627"/>
            <a:ext cx="235425" cy="358875"/>
            <a:chOff x="8240932" y="2700390"/>
            <a:chExt cx="235425" cy="358875"/>
          </a:xfrm>
        </p:grpSpPr>
        <p:sp>
          <p:nvSpPr>
            <p:cNvPr id="48" name="Google Shape;48;p2"/>
            <p:cNvSpPr/>
            <p:nvPr/>
          </p:nvSpPr>
          <p:spPr>
            <a:xfrm>
              <a:off x="8240932" y="2700390"/>
              <a:ext cx="235425" cy="235425"/>
            </a:xfrm>
            <a:custGeom>
              <a:avLst/>
              <a:gdLst/>
              <a:ahLst/>
              <a:cxnLst/>
              <a:rect l="l" t="t" r="r" b="b"/>
              <a:pathLst>
                <a:path w="9417" h="9417" extrusionOk="0">
                  <a:moveTo>
                    <a:pt x="4708" y="1"/>
                  </a:moveTo>
                  <a:cubicBezTo>
                    <a:pt x="2114" y="1"/>
                    <a:pt x="0" y="2114"/>
                    <a:pt x="0" y="4708"/>
                  </a:cubicBezTo>
                  <a:cubicBezTo>
                    <a:pt x="0" y="7303"/>
                    <a:pt x="2093" y="9416"/>
                    <a:pt x="4708" y="9416"/>
                  </a:cubicBezTo>
                  <a:cubicBezTo>
                    <a:pt x="7282" y="9416"/>
                    <a:pt x="9416" y="7324"/>
                    <a:pt x="9416" y="4708"/>
                  </a:cubicBezTo>
                  <a:cubicBezTo>
                    <a:pt x="9416" y="2114"/>
                    <a:pt x="7324" y="1"/>
                    <a:pt x="4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296907" y="2783565"/>
              <a:ext cx="141250" cy="275700"/>
            </a:xfrm>
            <a:custGeom>
              <a:avLst/>
              <a:gdLst/>
              <a:ahLst/>
              <a:cxnLst/>
              <a:rect l="l" t="t" r="r" b="b"/>
              <a:pathLst>
                <a:path w="5650" h="11028" extrusionOk="0">
                  <a:moveTo>
                    <a:pt x="2302" y="0"/>
                  </a:moveTo>
                  <a:lnTo>
                    <a:pt x="1904" y="3788"/>
                  </a:lnTo>
                  <a:lnTo>
                    <a:pt x="0" y="3097"/>
                  </a:lnTo>
                  <a:lnTo>
                    <a:pt x="1946" y="4834"/>
                  </a:lnTo>
                  <a:lnTo>
                    <a:pt x="1946" y="11027"/>
                  </a:lnTo>
                  <a:lnTo>
                    <a:pt x="3181" y="11027"/>
                  </a:lnTo>
                  <a:lnTo>
                    <a:pt x="3055" y="5169"/>
                  </a:lnTo>
                  <a:lnTo>
                    <a:pt x="5650" y="3034"/>
                  </a:lnTo>
                  <a:lnTo>
                    <a:pt x="2992" y="4039"/>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8005304" y="3227005"/>
            <a:ext cx="556600" cy="410650"/>
            <a:chOff x="7558819" y="2952002"/>
            <a:chExt cx="556600" cy="410650"/>
          </a:xfrm>
        </p:grpSpPr>
        <p:sp>
          <p:nvSpPr>
            <p:cNvPr id="51" name="Google Shape;51;p2"/>
            <p:cNvSpPr/>
            <p:nvPr/>
          </p:nvSpPr>
          <p:spPr>
            <a:xfrm>
              <a:off x="7558819" y="2952002"/>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596494" y="3137177"/>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801544" y="3231852"/>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43219" y="3231852"/>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762319" y="3212502"/>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762319" y="3290977"/>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8010107" y="3180502"/>
            <a:ext cx="1894650" cy="843250"/>
            <a:chOff x="7613232" y="2935265"/>
            <a:chExt cx="1894650" cy="843250"/>
          </a:xfrm>
        </p:grpSpPr>
        <p:sp>
          <p:nvSpPr>
            <p:cNvPr id="58" name="Google Shape;58;p2"/>
            <p:cNvSpPr/>
            <p:nvPr/>
          </p:nvSpPr>
          <p:spPr>
            <a:xfrm>
              <a:off x="7613232" y="2935265"/>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541707" y="3353740"/>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351832" y="36215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979532" y="3503865"/>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842482" y="3170640"/>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20"/>
        <p:cNvGrpSpPr/>
        <p:nvPr/>
      </p:nvGrpSpPr>
      <p:grpSpPr>
        <a:xfrm>
          <a:off x="0" y="0"/>
          <a:ext cx="0" cy="0"/>
          <a:chOff x="0" y="0"/>
          <a:chExt cx="0" cy="0"/>
        </a:xfrm>
      </p:grpSpPr>
      <p:grpSp>
        <p:nvGrpSpPr>
          <p:cNvPr id="1121" name="Google Shape;1121;p15"/>
          <p:cNvGrpSpPr/>
          <p:nvPr/>
        </p:nvGrpSpPr>
        <p:grpSpPr>
          <a:xfrm flipH="1">
            <a:off x="682082" y="4059702"/>
            <a:ext cx="235425" cy="358875"/>
            <a:chOff x="8240932" y="2700390"/>
            <a:chExt cx="235425" cy="358875"/>
          </a:xfrm>
        </p:grpSpPr>
        <p:sp>
          <p:nvSpPr>
            <p:cNvPr id="1122" name="Google Shape;1122;p15"/>
            <p:cNvSpPr/>
            <p:nvPr/>
          </p:nvSpPr>
          <p:spPr>
            <a:xfrm>
              <a:off x="8240932" y="2700390"/>
              <a:ext cx="235425" cy="235425"/>
            </a:xfrm>
            <a:custGeom>
              <a:avLst/>
              <a:gdLst/>
              <a:ahLst/>
              <a:cxnLst/>
              <a:rect l="l" t="t" r="r" b="b"/>
              <a:pathLst>
                <a:path w="9417" h="9417" extrusionOk="0">
                  <a:moveTo>
                    <a:pt x="4708" y="1"/>
                  </a:moveTo>
                  <a:cubicBezTo>
                    <a:pt x="2114" y="1"/>
                    <a:pt x="0" y="2114"/>
                    <a:pt x="0" y="4708"/>
                  </a:cubicBezTo>
                  <a:cubicBezTo>
                    <a:pt x="0" y="7303"/>
                    <a:pt x="2093" y="9416"/>
                    <a:pt x="4708" y="9416"/>
                  </a:cubicBezTo>
                  <a:cubicBezTo>
                    <a:pt x="7282" y="9416"/>
                    <a:pt x="9416" y="7324"/>
                    <a:pt x="9416" y="4708"/>
                  </a:cubicBezTo>
                  <a:cubicBezTo>
                    <a:pt x="9416" y="2114"/>
                    <a:pt x="7324" y="1"/>
                    <a:pt x="4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8296907" y="2783565"/>
              <a:ext cx="141250" cy="275700"/>
            </a:xfrm>
            <a:custGeom>
              <a:avLst/>
              <a:gdLst/>
              <a:ahLst/>
              <a:cxnLst/>
              <a:rect l="l" t="t" r="r" b="b"/>
              <a:pathLst>
                <a:path w="5650" h="11028" extrusionOk="0">
                  <a:moveTo>
                    <a:pt x="2302" y="0"/>
                  </a:moveTo>
                  <a:lnTo>
                    <a:pt x="1904" y="3788"/>
                  </a:lnTo>
                  <a:lnTo>
                    <a:pt x="0" y="3097"/>
                  </a:lnTo>
                  <a:lnTo>
                    <a:pt x="1946" y="4834"/>
                  </a:lnTo>
                  <a:lnTo>
                    <a:pt x="1946" y="11027"/>
                  </a:lnTo>
                  <a:lnTo>
                    <a:pt x="3181" y="11027"/>
                  </a:lnTo>
                  <a:lnTo>
                    <a:pt x="3055" y="5169"/>
                  </a:lnTo>
                  <a:lnTo>
                    <a:pt x="5650" y="3034"/>
                  </a:lnTo>
                  <a:lnTo>
                    <a:pt x="2992" y="4039"/>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15"/>
          <p:cNvGrpSpPr/>
          <p:nvPr/>
        </p:nvGrpSpPr>
        <p:grpSpPr>
          <a:xfrm flipH="1">
            <a:off x="1537357" y="4829177"/>
            <a:ext cx="238550" cy="319100"/>
            <a:chOff x="7382532" y="3469865"/>
            <a:chExt cx="238550" cy="319100"/>
          </a:xfrm>
        </p:grpSpPr>
        <p:sp>
          <p:nvSpPr>
            <p:cNvPr id="1125" name="Google Shape;1125;p15"/>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flipH="1">
            <a:off x="1043019" y="4311315"/>
            <a:ext cx="556600" cy="410650"/>
            <a:chOff x="7558819" y="2952002"/>
            <a:chExt cx="556600" cy="410650"/>
          </a:xfrm>
        </p:grpSpPr>
        <p:sp>
          <p:nvSpPr>
            <p:cNvPr id="1128" name="Google Shape;1128;p15"/>
            <p:cNvSpPr/>
            <p:nvPr/>
          </p:nvSpPr>
          <p:spPr>
            <a:xfrm>
              <a:off x="7558819" y="2952002"/>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7596494" y="3137177"/>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7801544" y="3231852"/>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043219" y="3231852"/>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7762319" y="3212502"/>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7762319" y="3290977"/>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15"/>
          <p:cNvGrpSpPr/>
          <p:nvPr/>
        </p:nvGrpSpPr>
        <p:grpSpPr>
          <a:xfrm flipH="1">
            <a:off x="-349443" y="4294577"/>
            <a:ext cx="1894650" cy="843250"/>
            <a:chOff x="7613232" y="2935265"/>
            <a:chExt cx="1894650" cy="843250"/>
          </a:xfrm>
        </p:grpSpPr>
        <p:sp>
          <p:nvSpPr>
            <p:cNvPr id="1135" name="Google Shape;1135;p15"/>
            <p:cNvSpPr/>
            <p:nvPr/>
          </p:nvSpPr>
          <p:spPr>
            <a:xfrm>
              <a:off x="7613232" y="2935265"/>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8541707" y="3353740"/>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8351832" y="36215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8979532" y="3503865"/>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8842482" y="3170640"/>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15"/>
          <p:cNvGrpSpPr/>
          <p:nvPr/>
        </p:nvGrpSpPr>
        <p:grpSpPr>
          <a:xfrm rot="10800000">
            <a:off x="8430767" y="179759"/>
            <a:ext cx="3019589" cy="1103231"/>
            <a:chOff x="-2617662" y="4052384"/>
            <a:chExt cx="3337669" cy="1103231"/>
          </a:xfrm>
        </p:grpSpPr>
        <p:sp>
          <p:nvSpPr>
            <p:cNvPr id="1141" name="Google Shape;1141;p1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15"/>
            <p:cNvGrpSpPr/>
            <p:nvPr/>
          </p:nvGrpSpPr>
          <p:grpSpPr>
            <a:xfrm rot="5400000">
              <a:off x="-1374764" y="3060840"/>
              <a:ext cx="700137" cy="3086315"/>
              <a:chOff x="1718105" y="2072389"/>
              <a:chExt cx="612115" cy="2698300"/>
            </a:xfrm>
          </p:grpSpPr>
          <p:sp>
            <p:nvSpPr>
              <p:cNvPr id="1145" name="Google Shape;1145;p15"/>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6" name="Google Shape;1196;p15"/>
          <p:cNvSpPr txBox="1">
            <a:spLocks noGrp="1"/>
          </p:cNvSpPr>
          <p:nvPr>
            <p:ph type="subTitle" idx="1"/>
          </p:nvPr>
        </p:nvSpPr>
        <p:spPr>
          <a:xfrm>
            <a:off x="713225" y="258686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7" name="Google Shape;1197;p15"/>
          <p:cNvSpPr txBox="1">
            <a:spLocks noGrp="1"/>
          </p:cNvSpPr>
          <p:nvPr>
            <p:ph type="subTitle" idx="2"/>
          </p:nvPr>
        </p:nvSpPr>
        <p:spPr>
          <a:xfrm>
            <a:off x="3403800" y="3363264"/>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5"/>
          <p:cNvSpPr txBox="1">
            <a:spLocks noGrp="1"/>
          </p:cNvSpPr>
          <p:nvPr>
            <p:ph type="subTitle" idx="3"/>
          </p:nvPr>
        </p:nvSpPr>
        <p:spPr>
          <a:xfrm>
            <a:off x="6094375" y="258686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9" name="Google Shape;1199;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00" name="Google Shape;1200;p15"/>
          <p:cNvSpPr txBox="1">
            <a:spLocks noGrp="1"/>
          </p:cNvSpPr>
          <p:nvPr>
            <p:ph type="subTitle" idx="4"/>
          </p:nvPr>
        </p:nvSpPr>
        <p:spPr>
          <a:xfrm>
            <a:off x="713225" y="2291413"/>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1" name="Google Shape;1201;p15"/>
          <p:cNvSpPr txBox="1">
            <a:spLocks noGrp="1"/>
          </p:cNvSpPr>
          <p:nvPr>
            <p:ph type="subTitle" idx="5"/>
          </p:nvPr>
        </p:nvSpPr>
        <p:spPr>
          <a:xfrm>
            <a:off x="6094375" y="2291413"/>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2" name="Google Shape;1202;p15"/>
          <p:cNvSpPr txBox="1">
            <a:spLocks noGrp="1"/>
          </p:cNvSpPr>
          <p:nvPr>
            <p:ph type="subTitle" idx="6"/>
          </p:nvPr>
        </p:nvSpPr>
        <p:spPr>
          <a:xfrm>
            <a:off x="3403800" y="306873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3" name="Google Shape;1203;p15"/>
          <p:cNvSpPr/>
          <p:nvPr/>
        </p:nvSpPr>
        <p:spPr>
          <a:xfrm>
            <a:off x="1268830" y="-1"/>
            <a:ext cx="1018760" cy="417895"/>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656649" y="71937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359230" y="22089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1206"/>
        <p:cNvGrpSpPr/>
        <p:nvPr/>
      </p:nvGrpSpPr>
      <p:grpSpPr>
        <a:xfrm>
          <a:off x="0" y="0"/>
          <a:ext cx="0" cy="0"/>
          <a:chOff x="0" y="0"/>
          <a:chExt cx="0" cy="0"/>
        </a:xfrm>
      </p:grpSpPr>
      <p:grpSp>
        <p:nvGrpSpPr>
          <p:cNvPr id="1207" name="Google Shape;1207;p16"/>
          <p:cNvGrpSpPr/>
          <p:nvPr/>
        </p:nvGrpSpPr>
        <p:grpSpPr>
          <a:xfrm rot="5400000">
            <a:off x="7313563" y="-139641"/>
            <a:ext cx="3337669" cy="1103231"/>
            <a:chOff x="-2617662" y="4052384"/>
            <a:chExt cx="3337669" cy="1103231"/>
          </a:xfrm>
        </p:grpSpPr>
        <p:sp>
          <p:nvSpPr>
            <p:cNvPr id="1208" name="Google Shape;1208;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16"/>
            <p:cNvGrpSpPr/>
            <p:nvPr/>
          </p:nvGrpSpPr>
          <p:grpSpPr>
            <a:xfrm rot="5400000">
              <a:off x="-1374764" y="3060840"/>
              <a:ext cx="700137" cy="3086315"/>
              <a:chOff x="1718105" y="2072389"/>
              <a:chExt cx="612115" cy="2698300"/>
            </a:xfrm>
          </p:grpSpPr>
          <p:sp>
            <p:nvSpPr>
              <p:cNvPr id="1212" name="Google Shape;1212;p16"/>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3" name="Google Shape;1263;p16"/>
          <p:cNvGrpSpPr/>
          <p:nvPr/>
        </p:nvGrpSpPr>
        <p:grpSpPr>
          <a:xfrm>
            <a:off x="-2617662" y="4052384"/>
            <a:ext cx="3337669" cy="1103231"/>
            <a:chOff x="-2617662" y="4052384"/>
            <a:chExt cx="3337669" cy="1103231"/>
          </a:xfrm>
        </p:grpSpPr>
        <p:sp>
          <p:nvSpPr>
            <p:cNvPr id="1264" name="Google Shape;1264;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7" name="Google Shape;1267;p16"/>
            <p:cNvGrpSpPr/>
            <p:nvPr/>
          </p:nvGrpSpPr>
          <p:grpSpPr>
            <a:xfrm rot="5400000">
              <a:off x="-1374764" y="3060840"/>
              <a:ext cx="700137" cy="3086315"/>
              <a:chOff x="1718105" y="2072389"/>
              <a:chExt cx="612115" cy="2698300"/>
            </a:xfrm>
          </p:grpSpPr>
          <p:sp>
            <p:nvSpPr>
              <p:cNvPr id="1268" name="Google Shape;1268;p16"/>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6"/>
          <p:cNvGrpSpPr/>
          <p:nvPr/>
        </p:nvGrpSpPr>
        <p:grpSpPr>
          <a:xfrm>
            <a:off x="59519" y="3206638"/>
            <a:ext cx="507425" cy="589000"/>
            <a:chOff x="-12" y="3090750"/>
            <a:chExt cx="507425" cy="589000"/>
          </a:xfrm>
        </p:grpSpPr>
        <p:sp>
          <p:nvSpPr>
            <p:cNvPr id="1320" name="Google Shape;1320;p16"/>
            <p:cNvSpPr/>
            <p:nvPr/>
          </p:nvSpPr>
          <p:spPr>
            <a:xfrm>
              <a:off x="36613" y="3130500"/>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36613" y="3130500"/>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10463" y="3099100"/>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10463" y="3404600"/>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9938" y="3268075"/>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10463" y="3619575"/>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12" y="3090750"/>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49688" y="3496650"/>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376613" y="3496650"/>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174188" y="3255000"/>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196688" y="3493525"/>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195638" y="3493525"/>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16"/>
          <p:cNvGrpSpPr/>
          <p:nvPr/>
        </p:nvGrpSpPr>
        <p:grpSpPr>
          <a:xfrm>
            <a:off x="8423997" y="4523010"/>
            <a:ext cx="657122" cy="484813"/>
            <a:chOff x="5662500" y="2208438"/>
            <a:chExt cx="556600" cy="410650"/>
          </a:xfrm>
        </p:grpSpPr>
        <p:sp>
          <p:nvSpPr>
            <p:cNvPr id="1333" name="Google Shape;1333;p16"/>
            <p:cNvSpPr/>
            <p:nvPr/>
          </p:nvSpPr>
          <p:spPr>
            <a:xfrm>
              <a:off x="5662500" y="2208438"/>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5700175" y="2393613"/>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5905225" y="2488288"/>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6146900" y="2488288"/>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5866000" y="2468938"/>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5866000" y="2547413"/>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6"/>
          <p:cNvSpPr/>
          <p:nvPr/>
        </p:nvSpPr>
        <p:spPr>
          <a:xfrm rot="-2700000">
            <a:off x="2089120" y="403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rot="-2700000">
            <a:off x="165695" y="14828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rot="-2700000">
            <a:off x="7221087" y="398334"/>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txBox="1">
            <a:spLocks noGrp="1"/>
          </p:cNvSpPr>
          <p:nvPr>
            <p:ph type="subTitle" idx="1"/>
          </p:nvPr>
        </p:nvSpPr>
        <p:spPr>
          <a:xfrm>
            <a:off x="1562576" y="2228699"/>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3" name="Google Shape;1343;p16"/>
          <p:cNvSpPr txBox="1">
            <a:spLocks noGrp="1"/>
          </p:cNvSpPr>
          <p:nvPr>
            <p:ph type="subTitle" idx="2"/>
          </p:nvPr>
        </p:nvSpPr>
        <p:spPr>
          <a:xfrm>
            <a:off x="5056725" y="2228700"/>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4" name="Google Shape;1344;p16"/>
          <p:cNvSpPr txBox="1">
            <a:spLocks noGrp="1"/>
          </p:cNvSpPr>
          <p:nvPr>
            <p:ph type="subTitle" idx="3"/>
          </p:nvPr>
        </p:nvSpPr>
        <p:spPr>
          <a:xfrm>
            <a:off x="1562576" y="4051150"/>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5" name="Google Shape;1345;p16"/>
          <p:cNvSpPr txBox="1">
            <a:spLocks noGrp="1"/>
          </p:cNvSpPr>
          <p:nvPr>
            <p:ph type="subTitle" idx="4"/>
          </p:nvPr>
        </p:nvSpPr>
        <p:spPr>
          <a:xfrm>
            <a:off x="5056725" y="4051150"/>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6" name="Google Shape;1346;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7" name="Google Shape;1347;p16"/>
          <p:cNvSpPr txBox="1">
            <a:spLocks noGrp="1"/>
          </p:cNvSpPr>
          <p:nvPr>
            <p:ph type="title" idx="5" hasCustomPrompt="1"/>
          </p:nvPr>
        </p:nvSpPr>
        <p:spPr>
          <a:xfrm>
            <a:off x="2458075" y="1185974"/>
            <a:ext cx="7335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8" name="Google Shape;1348;p16"/>
          <p:cNvSpPr txBox="1">
            <a:spLocks noGrp="1"/>
          </p:cNvSpPr>
          <p:nvPr>
            <p:ph type="title" idx="6" hasCustomPrompt="1"/>
          </p:nvPr>
        </p:nvSpPr>
        <p:spPr>
          <a:xfrm>
            <a:off x="2459222" y="3009348"/>
            <a:ext cx="7314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9" name="Google Shape;1349;p16"/>
          <p:cNvSpPr txBox="1">
            <a:spLocks noGrp="1"/>
          </p:cNvSpPr>
          <p:nvPr>
            <p:ph type="title" idx="7" hasCustomPrompt="1"/>
          </p:nvPr>
        </p:nvSpPr>
        <p:spPr>
          <a:xfrm>
            <a:off x="5953475" y="1187017"/>
            <a:ext cx="7314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0" name="Google Shape;1350;p16"/>
          <p:cNvSpPr txBox="1">
            <a:spLocks noGrp="1"/>
          </p:cNvSpPr>
          <p:nvPr>
            <p:ph type="title" idx="8" hasCustomPrompt="1"/>
          </p:nvPr>
        </p:nvSpPr>
        <p:spPr>
          <a:xfrm>
            <a:off x="5953475" y="3009350"/>
            <a:ext cx="7314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1" name="Google Shape;1351;p16"/>
          <p:cNvSpPr txBox="1">
            <a:spLocks noGrp="1"/>
          </p:cNvSpPr>
          <p:nvPr>
            <p:ph type="subTitle" idx="9"/>
          </p:nvPr>
        </p:nvSpPr>
        <p:spPr>
          <a:xfrm>
            <a:off x="1562475" y="1839616"/>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2" name="Google Shape;1352;p16"/>
          <p:cNvSpPr txBox="1">
            <a:spLocks noGrp="1"/>
          </p:cNvSpPr>
          <p:nvPr>
            <p:ph type="subTitle" idx="13"/>
          </p:nvPr>
        </p:nvSpPr>
        <p:spPr>
          <a:xfrm>
            <a:off x="1562475" y="3662196"/>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3" name="Google Shape;1353;p16"/>
          <p:cNvSpPr txBox="1">
            <a:spLocks noGrp="1"/>
          </p:cNvSpPr>
          <p:nvPr>
            <p:ph type="subTitle" idx="14"/>
          </p:nvPr>
        </p:nvSpPr>
        <p:spPr>
          <a:xfrm>
            <a:off x="5056725" y="1839616"/>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4" name="Google Shape;1354;p16"/>
          <p:cNvSpPr txBox="1">
            <a:spLocks noGrp="1"/>
          </p:cNvSpPr>
          <p:nvPr>
            <p:ph type="subTitle" idx="15"/>
          </p:nvPr>
        </p:nvSpPr>
        <p:spPr>
          <a:xfrm>
            <a:off x="5056725" y="3662194"/>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5" name="Google Shape;1355;p16"/>
          <p:cNvSpPr/>
          <p:nvPr/>
        </p:nvSpPr>
        <p:spPr>
          <a:xfrm>
            <a:off x="4630405" y="1460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656674" y="52242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ooter Placeholder 1">
            <a:extLst>
              <a:ext uri="{FF2B5EF4-FFF2-40B4-BE49-F238E27FC236}">
                <a16:creationId xmlns:a16="http://schemas.microsoft.com/office/drawing/2014/main" id="{7FCDE794-4A87-9DE0-95BF-16B87AEBF9C4}"/>
              </a:ext>
            </a:extLst>
          </p:cNvPr>
          <p:cNvSpPr>
            <a:spLocks noGrp="1"/>
          </p:cNvSpPr>
          <p:nvPr>
            <p:ph type="ftr" sz="quarter" idx="16"/>
          </p:nvPr>
        </p:nvSpPr>
        <p:spPr/>
        <p:txBody>
          <a:bodyPr/>
          <a:lstStyle/>
          <a:p>
            <a:r>
              <a:rPr lang="en-VN"/>
              <a:t>Tài liệu được soạn bởi nhóm 6Ps – 039 702 7436</a:t>
            </a:r>
            <a:endParaRPr lang="en-V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357"/>
        <p:cNvGrpSpPr/>
        <p:nvPr/>
      </p:nvGrpSpPr>
      <p:grpSpPr>
        <a:xfrm>
          <a:off x="0" y="0"/>
          <a:ext cx="0" cy="0"/>
          <a:chOff x="0" y="0"/>
          <a:chExt cx="0" cy="0"/>
        </a:xfrm>
      </p:grpSpPr>
      <p:grpSp>
        <p:nvGrpSpPr>
          <p:cNvPr id="1358" name="Google Shape;1358;p17"/>
          <p:cNvGrpSpPr/>
          <p:nvPr/>
        </p:nvGrpSpPr>
        <p:grpSpPr>
          <a:xfrm>
            <a:off x="7647322" y="4259108"/>
            <a:ext cx="2130575" cy="879325"/>
            <a:chOff x="2407325" y="1225038"/>
            <a:chExt cx="2130575" cy="879325"/>
          </a:xfrm>
        </p:grpSpPr>
        <p:sp>
          <p:nvSpPr>
            <p:cNvPr id="1359" name="Google Shape;1359;p17"/>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17"/>
          <p:cNvGrpSpPr/>
          <p:nvPr/>
        </p:nvGrpSpPr>
        <p:grpSpPr>
          <a:xfrm rot="5400000">
            <a:off x="-958183" y="-1043691"/>
            <a:ext cx="3019589" cy="1103231"/>
            <a:chOff x="-2617662" y="4052384"/>
            <a:chExt cx="3337669" cy="1103231"/>
          </a:xfrm>
        </p:grpSpPr>
        <p:sp>
          <p:nvSpPr>
            <p:cNvPr id="1373" name="Google Shape;1373;p1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6" name="Google Shape;1376;p17"/>
            <p:cNvGrpSpPr/>
            <p:nvPr/>
          </p:nvGrpSpPr>
          <p:grpSpPr>
            <a:xfrm rot="5400000">
              <a:off x="-1374764" y="3060840"/>
              <a:ext cx="700137" cy="3086315"/>
              <a:chOff x="1718105" y="2072389"/>
              <a:chExt cx="612115" cy="2698300"/>
            </a:xfrm>
          </p:grpSpPr>
          <p:sp>
            <p:nvSpPr>
              <p:cNvPr id="1377" name="Google Shape;1377;p17"/>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7"/>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7"/>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7"/>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7"/>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7"/>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7"/>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7"/>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8" name="Google Shape;1428;p17"/>
          <p:cNvSpPr/>
          <p:nvPr/>
        </p:nvSpPr>
        <p:spPr>
          <a:xfrm rot="-5400000">
            <a:off x="7905069" y="439952"/>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9" name="Google Shape;1429;p17"/>
          <p:cNvGrpSpPr/>
          <p:nvPr/>
        </p:nvGrpSpPr>
        <p:grpSpPr>
          <a:xfrm>
            <a:off x="0" y="4573755"/>
            <a:ext cx="856850" cy="411675"/>
            <a:chOff x="2563725" y="2815763"/>
            <a:chExt cx="856850" cy="411675"/>
          </a:xfrm>
        </p:grpSpPr>
        <p:sp>
          <p:nvSpPr>
            <p:cNvPr id="1430" name="Google Shape;1430;p17"/>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7"/>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7"/>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7"/>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7"/>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7"/>
          <p:cNvGrpSpPr/>
          <p:nvPr/>
        </p:nvGrpSpPr>
        <p:grpSpPr>
          <a:xfrm>
            <a:off x="8519888" y="158283"/>
            <a:ext cx="657431" cy="727325"/>
            <a:chOff x="8405126" y="2922196"/>
            <a:chExt cx="657431" cy="727325"/>
          </a:xfrm>
        </p:grpSpPr>
        <p:sp>
          <p:nvSpPr>
            <p:cNvPr id="1439" name="Google Shape;1439;p17"/>
            <p:cNvSpPr/>
            <p:nvPr/>
          </p:nvSpPr>
          <p:spPr>
            <a:xfrm>
              <a:off x="8611160" y="3184671"/>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8494310" y="34691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8827132" y="3636421"/>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8405126" y="2922196"/>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17"/>
          <p:cNvSpPr txBox="1">
            <a:spLocks noGrp="1"/>
          </p:cNvSpPr>
          <p:nvPr>
            <p:ph type="subTitle" idx="1"/>
          </p:nvPr>
        </p:nvSpPr>
        <p:spPr>
          <a:xfrm>
            <a:off x="719975" y="20483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4" name="Google Shape;1444;p17"/>
          <p:cNvSpPr txBox="1">
            <a:spLocks noGrp="1"/>
          </p:cNvSpPr>
          <p:nvPr>
            <p:ph type="subTitle" idx="2"/>
          </p:nvPr>
        </p:nvSpPr>
        <p:spPr>
          <a:xfrm>
            <a:off x="3419244" y="20483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17"/>
          <p:cNvSpPr txBox="1">
            <a:spLocks noGrp="1"/>
          </p:cNvSpPr>
          <p:nvPr>
            <p:ph type="subTitle" idx="3"/>
          </p:nvPr>
        </p:nvSpPr>
        <p:spPr>
          <a:xfrm>
            <a:off x="719975" y="34694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17"/>
          <p:cNvSpPr txBox="1">
            <a:spLocks noGrp="1"/>
          </p:cNvSpPr>
          <p:nvPr>
            <p:ph type="subTitle" idx="4"/>
          </p:nvPr>
        </p:nvSpPr>
        <p:spPr>
          <a:xfrm>
            <a:off x="3419244" y="34694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7" name="Google Shape;1447;p17"/>
          <p:cNvSpPr txBox="1">
            <a:spLocks noGrp="1"/>
          </p:cNvSpPr>
          <p:nvPr>
            <p:ph type="subTitle" idx="5"/>
          </p:nvPr>
        </p:nvSpPr>
        <p:spPr>
          <a:xfrm>
            <a:off x="6118520" y="20483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8" name="Google Shape;1448;p17"/>
          <p:cNvSpPr txBox="1">
            <a:spLocks noGrp="1"/>
          </p:cNvSpPr>
          <p:nvPr>
            <p:ph type="subTitle" idx="6"/>
          </p:nvPr>
        </p:nvSpPr>
        <p:spPr>
          <a:xfrm>
            <a:off x="6118520" y="34694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0" name="Google Shape;1450;p17"/>
          <p:cNvSpPr txBox="1">
            <a:spLocks noGrp="1"/>
          </p:cNvSpPr>
          <p:nvPr>
            <p:ph type="subTitle" idx="7"/>
          </p:nvPr>
        </p:nvSpPr>
        <p:spPr>
          <a:xfrm>
            <a:off x="719975" y="18089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1" name="Google Shape;1451;p17"/>
          <p:cNvSpPr txBox="1">
            <a:spLocks noGrp="1"/>
          </p:cNvSpPr>
          <p:nvPr>
            <p:ph type="subTitle" idx="8"/>
          </p:nvPr>
        </p:nvSpPr>
        <p:spPr>
          <a:xfrm>
            <a:off x="3419244" y="18089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2" name="Google Shape;1452;p17"/>
          <p:cNvSpPr txBox="1">
            <a:spLocks noGrp="1"/>
          </p:cNvSpPr>
          <p:nvPr>
            <p:ph type="subTitle" idx="9"/>
          </p:nvPr>
        </p:nvSpPr>
        <p:spPr>
          <a:xfrm>
            <a:off x="6118520" y="18089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3" name="Google Shape;1453;p17"/>
          <p:cNvSpPr txBox="1">
            <a:spLocks noGrp="1"/>
          </p:cNvSpPr>
          <p:nvPr>
            <p:ph type="subTitle" idx="13"/>
          </p:nvPr>
        </p:nvSpPr>
        <p:spPr>
          <a:xfrm>
            <a:off x="719975" y="32300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4" name="Google Shape;1454;p17"/>
          <p:cNvSpPr txBox="1">
            <a:spLocks noGrp="1"/>
          </p:cNvSpPr>
          <p:nvPr>
            <p:ph type="subTitle" idx="14"/>
          </p:nvPr>
        </p:nvSpPr>
        <p:spPr>
          <a:xfrm>
            <a:off x="3419250" y="32300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5" name="Google Shape;1455;p17"/>
          <p:cNvSpPr txBox="1">
            <a:spLocks noGrp="1"/>
          </p:cNvSpPr>
          <p:nvPr>
            <p:ph type="subTitle" idx="15"/>
          </p:nvPr>
        </p:nvSpPr>
        <p:spPr>
          <a:xfrm>
            <a:off x="6118525" y="32300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6" name="Google Shape;1456;p17"/>
          <p:cNvSpPr/>
          <p:nvPr/>
        </p:nvSpPr>
        <p:spPr>
          <a:xfrm>
            <a:off x="6674538" y="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399695" y="13332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ooter Placeholder 1">
            <a:extLst>
              <a:ext uri="{FF2B5EF4-FFF2-40B4-BE49-F238E27FC236}">
                <a16:creationId xmlns:a16="http://schemas.microsoft.com/office/drawing/2014/main" id="{4A8F09CA-6486-8F72-FD56-6A43FAA9E5E8}"/>
              </a:ext>
            </a:extLst>
          </p:cNvPr>
          <p:cNvSpPr>
            <a:spLocks noGrp="1"/>
          </p:cNvSpPr>
          <p:nvPr>
            <p:ph type="ftr" sz="quarter" idx="16"/>
          </p:nvPr>
        </p:nvSpPr>
        <p:spPr/>
        <p:txBody>
          <a:bodyPr/>
          <a:lstStyle/>
          <a:p>
            <a:r>
              <a:rPr lang="en-VN"/>
              <a:t>Tài liệu được soạn bởi nhóm 6Ps – 039 702 7436</a:t>
            </a:r>
            <a:endParaRPr lang="en-V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3"/>
        <p:cNvGrpSpPr/>
        <p:nvPr/>
      </p:nvGrpSpPr>
      <p:grpSpPr>
        <a:xfrm>
          <a:off x="0" y="0"/>
          <a:ext cx="0" cy="0"/>
          <a:chOff x="0" y="0"/>
          <a:chExt cx="0" cy="0"/>
        </a:xfrm>
      </p:grpSpPr>
      <p:grpSp>
        <p:nvGrpSpPr>
          <p:cNvPr id="1694" name="Google Shape;1694;p20"/>
          <p:cNvGrpSpPr/>
          <p:nvPr/>
        </p:nvGrpSpPr>
        <p:grpSpPr>
          <a:xfrm flipH="1">
            <a:off x="-665960" y="4259108"/>
            <a:ext cx="2130575" cy="879325"/>
            <a:chOff x="2407325" y="1225038"/>
            <a:chExt cx="2130575" cy="879325"/>
          </a:xfrm>
        </p:grpSpPr>
        <p:sp>
          <p:nvSpPr>
            <p:cNvPr id="1695" name="Google Shape;1695;p20"/>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0"/>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0"/>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0"/>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0"/>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0"/>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0"/>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0"/>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0"/>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0"/>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0"/>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0"/>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0"/>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20"/>
          <p:cNvGrpSpPr/>
          <p:nvPr/>
        </p:nvGrpSpPr>
        <p:grpSpPr>
          <a:xfrm rot="-5400000" flipH="1">
            <a:off x="7050530" y="-1043691"/>
            <a:ext cx="3019589" cy="1103231"/>
            <a:chOff x="-2617662" y="4052384"/>
            <a:chExt cx="3337669" cy="1103231"/>
          </a:xfrm>
        </p:grpSpPr>
        <p:sp>
          <p:nvSpPr>
            <p:cNvPr id="1709" name="Google Shape;1709;p20"/>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0"/>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0"/>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0"/>
            <p:cNvGrpSpPr/>
            <p:nvPr/>
          </p:nvGrpSpPr>
          <p:grpSpPr>
            <a:xfrm rot="5400000">
              <a:off x="-1374764" y="3060840"/>
              <a:ext cx="700137" cy="3086315"/>
              <a:chOff x="1718105" y="2072389"/>
              <a:chExt cx="612115" cy="2698300"/>
            </a:xfrm>
          </p:grpSpPr>
          <p:sp>
            <p:nvSpPr>
              <p:cNvPr id="1713" name="Google Shape;1713;p20"/>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0"/>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0"/>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0"/>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0"/>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0"/>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0"/>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0"/>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0"/>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0"/>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0"/>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0"/>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0"/>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0"/>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0"/>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0"/>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0"/>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0"/>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0"/>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0"/>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0"/>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0"/>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0"/>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0"/>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0"/>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0"/>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0"/>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0"/>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0"/>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0"/>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0"/>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0"/>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0"/>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0"/>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0"/>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0"/>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0"/>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0"/>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0"/>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0"/>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0"/>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0"/>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0"/>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4" name="Google Shape;1764;p20"/>
          <p:cNvSpPr/>
          <p:nvPr/>
        </p:nvSpPr>
        <p:spPr>
          <a:xfrm rot="5400000" flipH="1">
            <a:off x="-687783" y="439952"/>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0"/>
          <p:cNvGrpSpPr/>
          <p:nvPr/>
        </p:nvGrpSpPr>
        <p:grpSpPr>
          <a:xfrm flipH="1">
            <a:off x="8255086" y="4573755"/>
            <a:ext cx="856850" cy="411675"/>
            <a:chOff x="2563725" y="2815763"/>
            <a:chExt cx="856850" cy="411675"/>
          </a:xfrm>
        </p:grpSpPr>
        <p:sp>
          <p:nvSpPr>
            <p:cNvPr id="1766" name="Google Shape;1766;p20"/>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20"/>
          <p:cNvGrpSpPr/>
          <p:nvPr/>
        </p:nvGrpSpPr>
        <p:grpSpPr>
          <a:xfrm flipH="1">
            <a:off x="-65383" y="158283"/>
            <a:ext cx="657431" cy="727325"/>
            <a:chOff x="8405126" y="2922196"/>
            <a:chExt cx="657431" cy="727325"/>
          </a:xfrm>
        </p:grpSpPr>
        <p:sp>
          <p:nvSpPr>
            <p:cNvPr id="1775" name="Google Shape;1775;p20"/>
            <p:cNvSpPr/>
            <p:nvPr/>
          </p:nvSpPr>
          <p:spPr>
            <a:xfrm>
              <a:off x="8611160" y="3184671"/>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8494310" y="34691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8827132" y="3636421"/>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8405126" y="2922196"/>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9" name="Google Shape;1779;p20"/>
          <p:cNvSpPr/>
          <p:nvPr/>
        </p:nvSpPr>
        <p:spPr>
          <a:xfrm>
            <a:off x="5221141" y="-152774"/>
            <a:ext cx="1471772"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168951" y="11110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8678530" y="13910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ooter Placeholder 1">
            <a:extLst>
              <a:ext uri="{FF2B5EF4-FFF2-40B4-BE49-F238E27FC236}">
                <a16:creationId xmlns:a16="http://schemas.microsoft.com/office/drawing/2014/main" id="{73A34618-C353-D049-2948-FAB684BA0F78}"/>
              </a:ext>
            </a:extLst>
          </p:cNvPr>
          <p:cNvSpPr>
            <a:spLocks noGrp="1"/>
          </p:cNvSpPr>
          <p:nvPr>
            <p:ph type="ftr" sz="quarter" idx="10"/>
          </p:nvPr>
        </p:nvSpPr>
        <p:spPr/>
        <p:txBody>
          <a:bodyPr/>
          <a:lstStyle/>
          <a:p>
            <a:r>
              <a:rPr lang="en-VN"/>
              <a:t>Tài liệu được soạn bởi nhóm 6Ps – 039 702 7436</a:t>
            </a:r>
            <a:endParaRPr lang="en-V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82"/>
        <p:cNvGrpSpPr/>
        <p:nvPr/>
      </p:nvGrpSpPr>
      <p:grpSpPr>
        <a:xfrm>
          <a:off x="0" y="0"/>
          <a:ext cx="0" cy="0"/>
          <a:chOff x="0" y="0"/>
          <a:chExt cx="0" cy="0"/>
        </a:xfrm>
      </p:grpSpPr>
      <p:grpSp>
        <p:nvGrpSpPr>
          <p:cNvPr id="1783" name="Google Shape;1783;p21"/>
          <p:cNvGrpSpPr/>
          <p:nvPr/>
        </p:nvGrpSpPr>
        <p:grpSpPr>
          <a:xfrm rot="-5400000" flipH="1">
            <a:off x="-1448881" y="-139641"/>
            <a:ext cx="3337669" cy="1103231"/>
            <a:chOff x="-2617662" y="4052384"/>
            <a:chExt cx="3337669" cy="1103231"/>
          </a:xfrm>
        </p:grpSpPr>
        <p:sp>
          <p:nvSpPr>
            <p:cNvPr id="1784" name="Google Shape;1784;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1"/>
            <p:cNvGrpSpPr/>
            <p:nvPr/>
          </p:nvGrpSpPr>
          <p:grpSpPr>
            <a:xfrm rot="5400000">
              <a:off x="-1374764" y="3060840"/>
              <a:ext cx="700137" cy="3086315"/>
              <a:chOff x="1718105" y="2072389"/>
              <a:chExt cx="612115" cy="2698300"/>
            </a:xfrm>
          </p:grpSpPr>
          <p:sp>
            <p:nvSpPr>
              <p:cNvPr id="1788" name="Google Shape;1788;p21"/>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1"/>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1"/>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1"/>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1"/>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1"/>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1"/>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1"/>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1"/>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1"/>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1"/>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1"/>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1"/>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1"/>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1"/>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1"/>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1"/>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1"/>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9" name="Google Shape;1839;p21"/>
          <p:cNvGrpSpPr/>
          <p:nvPr/>
        </p:nvGrpSpPr>
        <p:grpSpPr>
          <a:xfrm flipH="1">
            <a:off x="8482344" y="4052384"/>
            <a:ext cx="3337669" cy="1103231"/>
            <a:chOff x="-2617662" y="4052384"/>
            <a:chExt cx="3337669" cy="1103231"/>
          </a:xfrm>
        </p:grpSpPr>
        <p:sp>
          <p:nvSpPr>
            <p:cNvPr id="1840" name="Google Shape;1840;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1"/>
            <p:cNvGrpSpPr/>
            <p:nvPr/>
          </p:nvGrpSpPr>
          <p:grpSpPr>
            <a:xfrm rot="5400000">
              <a:off x="-1374764" y="3060840"/>
              <a:ext cx="700137" cy="3086315"/>
              <a:chOff x="1718105" y="2072389"/>
              <a:chExt cx="612115" cy="2698300"/>
            </a:xfrm>
          </p:grpSpPr>
          <p:sp>
            <p:nvSpPr>
              <p:cNvPr id="1844" name="Google Shape;1844;p21"/>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1"/>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1"/>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1"/>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1"/>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1"/>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1"/>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1"/>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1"/>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1"/>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1"/>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1"/>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1"/>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1"/>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1"/>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1"/>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1"/>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1"/>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1"/>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1"/>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1"/>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1"/>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1"/>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1"/>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1"/>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1"/>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1"/>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1"/>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1"/>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1"/>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1"/>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1"/>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1"/>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1"/>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1"/>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1"/>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1"/>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1"/>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1"/>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1"/>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1"/>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1"/>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1"/>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1"/>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1"/>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5" name="Google Shape;1895;p21"/>
          <p:cNvGrpSpPr/>
          <p:nvPr/>
        </p:nvGrpSpPr>
        <p:grpSpPr>
          <a:xfrm flipH="1">
            <a:off x="8635408" y="3206638"/>
            <a:ext cx="507425" cy="589000"/>
            <a:chOff x="-12" y="3090750"/>
            <a:chExt cx="507425" cy="589000"/>
          </a:xfrm>
        </p:grpSpPr>
        <p:sp>
          <p:nvSpPr>
            <p:cNvPr id="1896" name="Google Shape;1896;p21"/>
            <p:cNvSpPr/>
            <p:nvPr/>
          </p:nvSpPr>
          <p:spPr>
            <a:xfrm>
              <a:off x="36613" y="3130500"/>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6613" y="3130500"/>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10463" y="3099100"/>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10463" y="3404600"/>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9938" y="3268075"/>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10463" y="3619575"/>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12" y="3090750"/>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49688" y="3496650"/>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76613" y="3496650"/>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174188" y="3255000"/>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196688" y="3493525"/>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195638" y="3493525"/>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21"/>
          <p:cNvGrpSpPr/>
          <p:nvPr/>
        </p:nvGrpSpPr>
        <p:grpSpPr>
          <a:xfrm flipH="1">
            <a:off x="121233" y="4523010"/>
            <a:ext cx="657122" cy="484813"/>
            <a:chOff x="5662500" y="2208438"/>
            <a:chExt cx="556600" cy="410650"/>
          </a:xfrm>
        </p:grpSpPr>
        <p:sp>
          <p:nvSpPr>
            <p:cNvPr id="1909" name="Google Shape;1909;p21"/>
            <p:cNvSpPr/>
            <p:nvPr/>
          </p:nvSpPr>
          <p:spPr>
            <a:xfrm>
              <a:off x="5662500" y="2208438"/>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5700175" y="2393613"/>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5905225" y="2488288"/>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6146900" y="2488288"/>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5866000" y="2468938"/>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5866000" y="2547413"/>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21"/>
          <p:cNvSpPr/>
          <p:nvPr/>
        </p:nvSpPr>
        <p:spPr>
          <a:xfrm rot="2700000" flipH="1">
            <a:off x="6918494" y="403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rot="2700000" flipH="1">
            <a:off x="8841919" y="14828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2700000" flipH="1">
            <a:off x="1786527" y="398334"/>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4010666" y="-152774"/>
            <a:ext cx="1471772"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a:off x="8461980" y="252673"/>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ooter Placeholder 1">
            <a:extLst>
              <a:ext uri="{FF2B5EF4-FFF2-40B4-BE49-F238E27FC236}">
                <a16:creationId xmlns:a16="http://schemas.microsoft.com/office/drawing/2014/main" id="{E4132C1D-744D-06EC-9D65-BA4E6FF3B863}"/>
              </a:ext>
            </a:extLst>
          </p:cNvPr>
          <p:cNvSpPr>
            <a:spLocks noGrp="1"/>
          </p:cNvSpPr>
          <p:nvPr>
            <p:ph type="ftr" sz="quarter" idx="10"/>
          </p:nvPr>
        </p:nvSpPr>
        <p:spPr/>
        <p:txBody>
          <a:bodyPr/>
          <a:lstStyle/>
          <a:p>
            <a:r>
              <a:rPr lang="en-VN"/>
              <a:t>Tài liệu được soạn bởi nhóm 6Ps – 039 702 7436</a:t>
            </a:r>
            <a:endParaRPr lang="en-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3"/>
          <p:cNvSpPr/>
          <p:nvPr/>
        </p:nvSpPr>
        <p:spPr>
          <a:xfrm rot="-2700000">
            <a:off x="3705795" y="1672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700000">
            <a:off x="6582370" y="4617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2700000">
            <a:off x="8598437" y="18286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3"/>
          <p:cNvGrpSpPr/>
          <p:nvPr/>
        </p:nvGrpSpPr>
        <p:grpSpPr>
          <a:xfrm>
            <a:off x="730000" y="4401538"/>
            <a:ext cx="1319775" cy="535650"/>
            <a:chOff x="2563725" y="2691788"/>
            <a:chExt cx="1319775" cy="535650"/>
          </a:xfrm>
        </p:grpSpPr>
        <p:sp>
          <p:nvSpPr>
            <p:cNvPr id="68" name="Google Shape;68;p3"/>
            <p:cNvSpPr/>
            <p:nvPr/>
          </p:nvSpPr>
          <p:spPr>
            <a:xfrm>
              <a:off x="3411650" y="2809463"/>
              <a:ext cx="269425" cy="269425"/>
            </a:xfrm>
            <a:custGeom>
              <a:avLst/>
              <a:gdLst/>
              <a:ahLst/>
              <a:cxnLst/>
              <a:rect l="l" t="t" r="r" b="b"/>
              <a:pathLst>
                <a:path w="10777" h="10777" extrusionOk="0">
                  <a:moveTo>
                    <a:pt x="5399" y="1"/>
                  </a:moveTo>
                  <a:cubicBezTo>
                    <a:pt x="2407" y="1"/>
                    <a:pt x="1" y="2428"/>
                    <a:pt x="1" y="5378"/>
                  </a:cubicBezTo>
                  <a:cubicBezTo>
                    <a:pt x="1" y="8370"/>
                    <a:pt x="2407" y="10777"/>
                    <a:pt x="5399" y="10777"/>
                  </a:cubicBezTo>
                  <a:cubicBezTo>
                    <a:pt x="8370" y="10777"/>
                    <a:pt x="10776" y="8370"/>
                    <a:pt x="10776" y="5378"/>
                  </a:cubicBezTo>
                  <a:cubicBezTo>
                    <a:pt x="10776" y="2407"/>
                    <a:pt x="8370"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476000" y="2904688"/>
              <a:ext cx="162175" cy="315950"/>
            </a:xfrm>
            <a:custGeom>
              <a:avLst/>
              <a:gdLst/>
              <a:ahLst/>
              <a:cxnLst/>
              <a:rect l="l" t="t" r="r" b="b"/>
              <a:pathLst>
                <a:path w="6487" h="12638" extrusionOk="0">
                  <a:moveTo>
                    <a:pt x="2637" y="0"/>
                  </a:moveTo>
                  <a:lnTo>
                    <a:pt x="2197" y="4352"/>
                  </a:lnTo>
                  <a:lnTo>
                    <a:pt x="0" y="3557"/>
                  </a:lnTo>
                  <a:lnTo>
                    <a:pt x="2218" y="5545"/>
                  </a:lnTo>
                  <a:lnTo>
                    <a:pt x="2218" y="12638"/>
                  </a:lnTo>
                  <a:lnTo>
                    <a:pt x="3662" y="12638"/>
                  </a:lnTo>
                  <a:lnTo>
                    <a:pt x="3495" y="5921"/>
                  </a:lnTo>
                  <a:lnTo>
                    <a:pt x="6487" y="3452"/>
                  </a:lnTo>
                  <a:lnTo>
                    <a:pt x="6487" y="3452"/>
                  </a:lnTo>
                  <a:lnTo>
                    <a:pt x="3432" y="4666"/>
                  </a:lnTo>
                  <a:lnTo>
                    <a:pt x="2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635025" y="2691788"/>
              <a:ext cx="248475" cy="426325"/>
            </a:xfrm>
            <a:custGeom>
              <a:avLst/>
              <a:gdLst/>
              <a:ahLst/>
              <a:cxnLst/>
              <a:rect l="l" t="t" r="r" b="b"/>
              <a:pathLst>
                <a:path w="9939" h="17053" extrusionOk="0">
                  <a:moveTo>
                    <a:pt x="4959" y="0"/>
                  </a:moveTo>
                  <a:cubicBezTo>
                    <a:pt x="4959" y="0"/>
                    <a:pt x="0" y="9332"/>
                    <a:pt x="0" y="12073"/>
                  </a:cubicBezTo>
                  <a:cubicBezTo>
                    <a:pt x="0" y="14835"/>
                    <a:pt x="2218" y="17053"/>
                    <a:pt x="4959" y="17053"/>
                  </a:cubicBezTo>
                  <a:cubicBezTo>
                    <a:pt x="7700" y="17053"/>
                    <a:pt x="9939" y="14835"/>
                    <a:pt x="9939" y="12073"/>
                  </a:cubicBezTo>
                  <a:cubicBezTo>
                    <a:pt x="9939" y="9353"/>
                    <a:pt x="4959" y="0"/>
                    <a:pt x="4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706150" y="2995163"/>
              <a:ext cx="115625" cy="225475"/>
            </a:xfrm>
            <a:custGeom>
              <a:avLst/>
              <a:gdLst/>
              <a:ahLst/>
              <a:cxnLst/>
              <a:rect l="l" t="t" r="r" b="b"/>
              <a:pathLst>
                <a:path w="4625" h="9019" extrusionOk="0">
                  <a:moveTo>
                    <a:pt x="1905" y="1"/>
                  </a:moveTo>
                  <a:lnTo>
                    <a:pt x="1570" y="3119"/>
                  </a:lnTo>
                  <a:lnTo>
                    <a:pt x="1" y="2533"/>
                  </a:lnTo>
                  <a:lnTo>
                    <a:pt x="1591" y="3955"/>
                  </a:lnTo>
                  <a:lnTo>
                    <a:pt x="1591" y="9019"/>
                  </a:lnTo>
                  <a:lnTo>
                    <a:pt x="2616" y="9019"/>
                  </a:lnTo>
                  <a:lnTo>
                    <a:pt x="2512" y="4227"/>
                  </a:lnTo>
                  <a:lnTo>
                    <a:pt x="4625" y="2491"/>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2583791" y="4431755"/>
            <a:ext cx="2438755" cy="886156"/>
            <a:chOff x="-339376" y="4290924"/>
            <a:chExt cx="2825904" cy="1026832"/>
          </a:xfrm>
        </p:grpSpPr>
        <p:sp>
          <p:nvSpPr>
            <p:cNvPr id="81" name="Google Shape;81;p3"/>
            <p:cNvSpPr/>
            <p:nvPr/>
          </p:nvSpPr>
          <p:spPr>
            <a:xfrm>
              <a:off x="-339376" y="4290924"/>
              <a:ext cx="2825904" cy="1026832"/>
            </a:xfrm>
            <a:custGeom>
              <a:avLst/>
              <a:gdLst/>
              <a:ahLst/>
              <a:cxnLst/>
              <a:rect l="l" t="t" r="r" b="b"/>
              <a:pathLst>
                <a:path w="57248" h="18560" extrusionOk="0">
                  <a:moveTo>
                    <a:pt x="3328" y="1"/>
                  </a:moveTo>
                  <a:cubicBezTo>
                    <a:pt x="1486" y="1"/>
                    <a:pt x="1" y="1507"/>
                    <a:pt x="1" y="3327"/>
                  </a:cubicBezTo>
                  <a:lnTo>
                    <a:pt x="1" y="15233"/>
                  </a:lnTo>
                  <a:cubicBezTo>
                    <a:pt x="1" y="17053"/>
                    <a:pt x="1486" y="18560"/>
                    <a:pt x="3328" y="18560"/>
                  </a:cubicBezTo>
                  <a:lnTo>
                    <a:pt x="36952" y="18560"/>
                  </a:lnTo>
                  <a:cubicBezTo>
                    <a:pt x="38793" y="18560"/>
                    <a:pt x="40279" y="17053"/>
                    <a:pt x="40279" y="15233"/>
                  </a:cubicBezTo>
                  <a:lnTo>
                    <a:pt x="40279" y="12408"/>
                  </a:lnTo>
                  <a:cubicBezTo>
                    <a:pt x="40279" y="10567"/>
                    <a:pt x="41764" y="9081"/>
                    <a:pt x="43606" y="9081"/>
                  </a:cubicBezTo>
                  <a:lnTo>
                    <a:pt x="53921" y="9102"/>
                  </a:lnTo>
                  <a:cubicBezTo>
                    <a:pt x="55762" y="9102"/>
                    <a:pt x="57248" y="7617"/>
                    <a:pt x="57248" y="5796"/>
                  </a:cubicBezTo>
                  <a:lnTo>
                    <a:pt x="57248" y="3327"/>
                  </a:lnTo>
                  <a:cubicBezTo>
                    <a:pt x="57248" y="1507"/>
                    <a:pt x="55762" y="1"/>
                    <a:pt x="53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308381" y="4566838"/>
              <a:ext cx="391441" cy="21781"/>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9" y="0"/>
                    <a:pt x="4709" y="523"/>
                    <a:pt x="5650" y="523"/>
                  </a:cubicBezTo>
                  <a:cubicBezTo>
                    <a:pt x="6592" y="523"/>
                    <a:pt x="6592"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53491" y="483906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 y="469721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txBox="1">
            <a:spLocks noGrp="1"/>
          </p:cNvSpPr>
          <p:nvPr>
            <p:ph type="title"/>
          </p:nvPr>
        </p:nvSpPr>
        <p:spPr>
          <a:xfrm>
            <a:off x="3591538" y="1809088"/>
            <a:ext cx="4839300" cy="841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6" name="Google Shape;86;p3"/>
          <p:cNvSpPr txBox="1">
            <a:spLocks noGrp="1"/>
          </p:cNvSpPr>
          <p:nvPr>
            <p:ph type="title" idx="2" hasCustomPrompt="1"/>
          </p:nvPr>
        </p:nvSpPr>
        <p:spPr>
          <a:xfrm>
            <a:off x="5181088" y="945488"/>
            <a:ext cx="16602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 name="Google Shape;87;p3"/>
          <p:cNvSpPr txBox="1">
            <a:spLocks noGrp="1"/>
          </p:cNvSpPr>
          <p:nvPr>
            <p:ph type="subTitle" idx="1"/>
          </p:nvPr>
        </p:nvSpPr>
        <p:spPr>
          <a:xfrm>
            <a:off x="3591538" y="2650888"/>
            <a:ext cx="4839300" cy="47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9"/>
        <p:cNvGrpSpPr/>
        <p:nvPr/>
      </p:nvGrpSpPr>
      <p:grpSpPr>
        <a:xfrm>
          <a:off x="0" y="0"/>
          <a:ext cx="0" cy="0"/>
          <a:chOff x="0" y="0"/>
          <a:chExt cx="0" cy="0"/>
        </a:xfrm>
      </p:grpSpPr>
      <p:grpSp>
        <p:nvGrpSpPr>
          <p:cNvPr id="230" name="Google Shape;230;p5"/>
          <p:cNvGrpSpPr/>
          <p:nvPr/>
        </p:nvGrpSpPr>
        <p:grpSpPr>
          <a:xfrm>
            <a:off x="-2617674" y="1017727"/>
            <a:ext cx="3337669" cy="1103231"/>
            <a:chOff x="-2617662" y="4052384"/>
            <a:chExt cx="3337669" cy="1103231"/>
          </a:xfrm>
        </p:grpSpPr>
        <p:sp>
          <p:nvSpPr>
            <p:cNvPr id="231" name="Google Shape;231;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rot="5400000">
              <a:off x="-1374764" y="3060840"/>
              <a:ext cx="700137" cy="3086315"/>
              <a:chOff x="1718105" y="2072389"/>
              <a:chExt cx="612115" cy="2698300"/>
            </a:xfrm>
          </p:grpSpPr>
          <p:sp>
            <p:nvSpPr>
              <p:cNvPr id="235" name="Google Shape;235;p5"/>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5"/>
          <p:cNvGrpSpPr/>
          <p:nvPr/>
        </p:nvGrpSpPr>
        <p:grpSpPr>
          <a:xfrm rot="-5400000">
            <a:off x="6761938" y="5587427"/>
            <a:ext cx="3337669" cy="1103231"/>
            <a:chOff x="-2617662" y="4052384"/>
            <a:chExt cx="3337669" cy="1103231"/>
          </a:xfrm>
        </p:grpSpPr>
        <p:sp>
          <p:nvSpPr>
            <p:cNvPr id="287" name="Google Shape;287;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5"/>
            <p:cNvGrpSpPr/>
            <p:nvPr/>
          </p:nvGrpSpPr>
          <p:grpSpPr>
            <a:xfrm rot="5400000">
              <a:off x="-1374764" y="3060840"/>
              <a:ext cx="700137" cy="3086315"/>
              <a:chOff x="1718105" y="2072389"/>
              <a:chExt cx="612115" cy="2698300"/>
            </a:xfrm>
          </p:grpSpPr>
          <p:sp>
            <p:nvSpPr>
              <p:cNvPr id="291" name="Google Shape;291;p5"/>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 name="Google Shape;342;p5"/>
          <p:cNvSpPr/>
          <p:nvPr/>
        </p:nvSpPr>
        <p:spPr>
          <a:xfrm>
            <a:off x="2161126" y="3305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8559455" y="1607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rot="-2700000">
            <a:off x="7182162" y="22289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rot="-2700000">
            <a:off x="324970" y="1448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5"/>
          <p:cNvGrpSpPr/>
          <p:nvPr/>
        </p:nvGrpSpPr>
        <p:grpSpPr>
          <a:xfrm>
            <a:off x="284800" y="4573755"/>
            <a:ext cx="856850" cy="411675"/>
            <a:chOff x="2563725" y="2815763"/>
            <a:chExt cx="856850" cy="411675"/>
          </a:xfrm>
        </p:grpSpPr>
        <p:sp>
          <p:nvSpPr>
            <p:cNvPr id="347" name="Google Shape;347;p5"/>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5"/>
          <p:cNvSpPr txBox="1">
            <a:spLocks noGrp="1"/>
          </p:cNvSpPr>
          <p:nvPr>
            <p:ph type="subTitle" idx="1"/>
          </p:nvPr>
        </p:nvSpPr>
        <p:spPr>
          <a:xfrm>
            <a:off x="1290750" y="2546313"/>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6" name="Google Shape;356;p5"/>
          <p:cNvSpPr txBox="1">
            <a:spLocks noGrp="1"/>
          </p:cNvSpPr>
          <p:nvPr>
            <p:ph type="subTitle" idx="2"/>
          </p:nvPr>
        </p:nvSpPr>
        <p:spPr>
          <a:xfrm>
            <a:off x="4945625" y="2546313"/>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7" name="Google Shape;357;p5"/>
          <p:cNvSpPr txBox="1">
            <a:spLocks noGrp="1"/>
          </p:cNvSpPr>
          <p:nvPr>
            <p:ph type="subTitle" idx="3"/>
          </p:nvPr>
        </p:nvSpPr>
        <p:spPr>
          <a:xfrm>
            <a:off x="1290750" y="2912125"/>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5"/>
          <p:cNvSpPr txBox="1">
            <a:spLocks noGrp="1"/>
          </p:cNvSpPr>
          <p:nvPr>
            <p:ph type="subTitle" idx="4"/>
          </p:nvPr>
        </p:nvSpPr>
        <p:spPr>
          <a:xfrm>
            <a:off x="4945625" y="2912125"/>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0"/>
        <p:cNvGrpSpPr/>
        <p:nvPr/>
      </p:nvGrpSpPr>
      <p:grpSpPr>
        <a:xfrm>
          <a:off x="0" y="0"/>
          <a:ext cx="0" cy="0"/>
          <a:chOff x="0" y="0"/>
          <a:chExt cx="0" cy="0"/>
        </a:xfrm>
      </p:grpSpPr>
      <p:grpSp>
        <p:nvGrpSpPr>
          <p:cNvPr id="361" name="Google Shape;361;p6"/>
          <p:cNvGrpSpPr/>
          <p:nvPr/>
        </p:nvGrpSpPr>
        <p:grpSpPr>
          <a:xfrm>
            <a:off x="-3322387" y="1444193"/>
            <a:ext cx="4054107" cy="6461749"/>
            <a:chOff x="-6552587" y="1596593"/>
            <a:chExt cx="4054107" cy="6461749"/>
          </a:xfrm>
        </p:grpSpPr>
        <p:sp>
          <p:nvSpPr>
            <p:cNvPr id="362" name="Google Shape;362;p6"/>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3" name="Google Shape;363;p6"/>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4" name="Google Shape;364;p6"/>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5" name="Google Shape;365;p6"/>
            <p:cNvSpPr/>
            <p:nvPr/>
          </p:nvSpPr>
          <p:spPr>
            <a:xfrm>
              <a:off x="-3547883" y="4820971"/>
              <a:ext cx="29956" cy="14786"/>
            </a:xfrm>
            <a:custGeom>
              <a:avLst/>
              <a:gdLst/>
              <a:ahLst/>
              <a:cxnLst/>
              <a:rect l="l" t="t" r="r" b="b"/>
              <a:pathLst>
                <a:path w="468" h="231" extrusionOk="0">
                  <a:moveTo>
                    <a:pt x="0" y="1"/>
                  </a:moveTo>
                  <a:lnTo>
                    <a:pt x="0" y="231"/>
                  </a:lnTo>
                  <a:lnTo>
                    <a:pt x="468" y="231"/>
                  </a:ln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6373942" y="1682363"/>
              <a:ext cx="2766724" cy="3153393"/>
            </a:xfrm>
            <a:custGeom>
              <a:avLst/>
              <a:gdLst/>
              <a:ahLst/>
              <a:cxnLst/>
              <a:rect l="l" t="t" r="r" b="b"/>
              <a:pathLst>
                <a:path w="43225" h="49266" extrusionOk="0">
                  <a:moveTo>
                    <a:pt x="0" y="0"/>
                  </a:moveTo>
                  <a:lnTo>
                    <a:pt x="0" y="928"/>
                  </a:lnTo>
                  <a:lnTo>
                    <a:pt x="238" y="928"/>
                  </a:lnTo>
                  <a:lnTo>
                    <a:pt x="238" y="0"/>
                  </a:lnTo>
                  <a:close/>
                  <a:moveTo>
                    <a:pt x="0" y="1863"/>
                  </a:moveTo>
                  <a:lnTo>
                    <a:pt x="0" y="2791"/>
                  </a:lnTo>
                  <a:lnTo>
                    <a:pt x="238" y="2791"/>
                  </a:lnTo>
                  <a:lnTo>
                    <a:pt x="238" y="1863"/>
                  </a:lnTo>
                  <a:close/>
                  <a:moveTo>
                    <a:pt x="0" y="3719"/>
                  </a:moveTo>
                  <a:lnTo>
                    <a:pt x="0" y="4653"/>
                  </a:lnTo>
                  <a:lnTo>
                    <a:pt x="238" y="4653"/>
                  </a:lnTo>
                  <a:lnTo>
                    <a:pt x="238" y="3719"/>
                  </a:lnTo>
                  <a:close/>
                  <a:moveTo>
                    <a:pt x="0" y="5581"/>
                  </a:moveTo>
                  <a:lnTo>
                    <a:pt x="0" y="6509"/>
                  </a:lnTo>
                  <a:lnTo>
                    <a:pt x="238" y="6509"/>
                  </a:lnTo>
                  <a:lnTo>
                    <a:pt x="238" y="5581"/>
                  </a:lnTo>
                  <a:close/>
                  <a:moveTo>
                    <a:pt x="0" y="7444"/>
                  </a:moveTo>
                  <a:lnTo>
                    <a:pt x="0" y="8372"/>
                  </a:lnTo>
                  <a:lnTo>
                    <a:pt x="238" y="8372"/>
                  </a:lnTo>
                  <a:lnTo>
                    <a:pt x="238" y="7444"/>
                  </a:lnTo>
                  <a:close/>
                  <a:moveTo>
                    <a:pt x="0" y="9300"/>
                  </a:moveTo>
                  <a:lnTo>
                    <a:pt x="0" y="10234"/>
                  </a:lnTo>
                  <a:lnTo>
                    <a:pt x="238" y="10234"/>
                  </a:lnTo>
                  <a:lnTo>
                    <a:pt x="238" y="9300"/>
                  </a:lnTo>
                  <a:close/>
                  <a:moveTo>
                    <a:pt x="0" y="11162"/>
                  </a:moveTo>
                  <a:lnTo>
                    <a:pt x="0" y="12090"/>
                  </a:lnTo>
                  <a:lnTo>
                    <a:pt x="238" y="12090"/>
                  </a:lnTo>
                  <a:lnTo>
                    <a:pt x="238" y="11162"/>
                  </a:lnTo>
                  <a:close/>
                  <a:moveTo>
                    <a:pt x="0" y="13025"/>
                  </a:moveTo>
                  <a:lnTo>
                    <a:pt x="0" y="13953"/>
                  </a:lnTo>
                  <a:lnTo>
                    <a:pt x="238" y="13953"/>
                  </a:lnTo>
                  <a:lnTo>
                    <a:pt x="238" y="13025"/>
                  </a:lnTo>
                  <a:close/>
                  <a:moveTo>
                    <a:pt x="0" y="14880"/>
                  </a:moveTo>
                  <a:lnTo>
                    <a:pt x="0" y="15815"/>
                  </a:lnTo>
                  <a:lnTo>
                    <a:pt x="238" y="15815"/>
                  </a:lnTo>
                  <a:lnTo>
                    <a:pt x="238" y="14880"/>
                  </a:lnTo>
                  <a:close/>
                  <a:moveTo>
                    <a:pt x="0" y="16743"/>
                  </a:moveTo>
                  <a:lnTo>
                    <a:pt x="0" y="17671"/>
                  </a:lnTo>
                  <a:lnTo>
                    <a:pt x="238" y="17671"/>
                  </a:lnTo>
                  <a:lnTo>
                    <a:pt x="238" y="16743"/>
                  </a:lnTo>
                  <a:close/>
                  <a:moveTo>
                    <a:pt x="0" y="18606"/>
                  </a:moveTo>
                  <a:lnTo>
                    <a:pt x="0" y="19534"/>
                  </a:lnTo>
                  <a:lnTo>
                    <a:pt x="238" y="19534"/>
                  </a:lnTo>
                  <a:lnTo>
                    <a:pt x="238" y="18606"/>
                  </a:lnTo>
                  <a:close/>
                  <a:moveTo>
                    <a:pt x="0" y="20461"/>
                  </a:moveTo>
                  <a:lnTo>
                    <a:pt x="0" y="21396"/>
                  </a:lnTo>
                  <a:lnTo>
                    <a:pt x="238" y="21396"/>
                  </a:lnTo>
                  <a:lnTo>
                    <a:pt x="238" y="20461"/>
                  </a:lnTo>
                  <a:close/>
                  <a:moveTo>
                    <a:pt x="0" y="22324"/>
                  </a:moveTo>
                  <a:lnTo>
                    <a:pt x="0" y="23252"/>
                  </a:lnTo>
                  <a:lnTo>
                    <a:pt x="238" y="23252"/>
                  </a:lnTo>
                  <a:lnTo>
                    <a:pt x="238" y="22324"/>
                  </a:lnTo>
                  <a:close/>
                  <a:moveTo>
                    <a:pt x="0" y="24187"/>
                  </a:moveTo>
                  <a:lnTo>
                    <a:pt x="0" y="25114"/>
                  </a:lnTo>
                  <a:lnTo>
                    <a:pt x="238" y="25114"/>
                  </a:lnTo>
                  <a:lnTo>
                    <a:pt x="238" y="24187"/>
                  </a:lnTo>
                  <a:close/>
                  <a:moveTo>
                    <a:pt x="0" y="26014"/>
                  </a:moveTo>
                  <a:lnTo>
                    <a:pt x="0" y="26942"/>
                  </a:lnTo>
                  <a:lnTo>
                    <a:pt x="238" y="26942"/>
                  </a:lnTo>
                  <a:lnTo>
                    <a:pt x="238" y="26014"/>
                  </a:lnTo>
                  <a:close/>
                  <a:moveTo>
                    <a:pt x="0" y="27877"/>
                  </a:moveTo>
                  <a:lnTo>
                    <a:pt x="0" y="28805"/>
                  </a:lnTo>
                  <a:lnTo>
                    <a:pt x="238" y="28805"/>
                  </a:lnTo>
                  <a:lnTo>
                    <a:pt x="238" y="27877"/>
                  </a:lnTo>
                  <a:close/>
                  <a:moveTo>
                    <a:pt x="0" y="29733"/>
                  </a:moveTo>
                  <a:lnTo>
                    <a:pt x="0" y="30667"/>
                  </a:lnTo>
                  <a:lnTo>
                    <a:pt x="238" y="30667"/>
                  </a:lnTo>
                  <a:lnTo>
                    <a:pt x="238" y="29733"/>
                  </a:lnTo>
                  <a:close/>
                  <a:moveTo>
                    <a:pt x="0" y="31595"/>
                  </a:moveTo>
                  <a:lnTo>
                    <a:pt x="0" y="32523"/>
                  </a:lnTo>
                  <a:lnTo>
                    <a:pt x="238" y="32523"/>
                  </a:lnTo>
                  <a:lnTo>
                    <a:pt x="238" y="31595"/>
                  </a:lnTo>
                  <a:close/>
                  <a:moveTo>
                    <a:pt x="0" y="33458"/>
                  </a:moveTo>
                  <a:lnTo>
                    <a:pt x="0" y="34386"/>
                  </a:lnTo>
                  <a:lnTo>
                    <a:pt x="238" y="34386"/>
                  </a:lnTo>
                  <a:lnTo>
                    <a:pt x="238" y="33458"/>
                  </a:lnTo>
                  <a:close/>
                  <a:moveTo>
                    <a:pt x="0" y="35314"/>
                  </a:moveTo>
                  <a:lnTo>
                    <a:pt x="0" y="36248"/>
                  </a:lnTo>
                  <a:lnTo>
                    <a:pt x="238" y="36248"/>
                  </a:lnTo>
                  <a:lnTo>
                    <a:pt x="238" y="35314"/>
                  </a:lnTo>
                  <a:close/>
                  <a:moveTo>
                    <a:pt x="0" y="37176"/>
                  </a:moveTo>
                  <a:lnTo>
                    <a:pt x="0" y="38104"/>
                  </a:lnTo>
                  <a:lnTo>
                    <a:pt x="238" y="38104"/>
                  </a:lnTo>
                  <a:lnTo>
                    <a:pt x="238" y="37176"/>
                  </a:lnTo>
                  <a:close/>
                  <a:moveTo>
                    <a:pt x="0" y="39039"/>
                  </a:moveTo>
                  <a:lnTo>
                    <a:pt x="0" y="39967"/>
                  </a:lnTo>
                  <a:lnTo>
                    <a:pt x="238" y="39967"/>
                  </a:lnTo>
                  <a:lnTo>
                    <a:pt x="238" y="39039"/>
                  </a:lnTo>
                  <a:close/>
                  <a:moveTo>
                    <a:pt x="0" y="40894"/>
                  </a:moveTo>
                  <a:lnTo>
                    <a:pt x="0" y="41829"/>
                  </a:lnTo>
                  <a:lnTo>
                    <a:pt x="238" y="41829"/>
                  </a:lnTo>
                  <a:lnTo>
                    <a:pt x="238" y="40894"/>
                  </a:lnTo>
                  <a:close/>
                  <a:moveTo>
                    <a:pt x="0" y="42757"/>
                  </a:moveTo>
                  <a:lnTo>
                    <a:pt x="0" y="43720"/>
                  </a:lnTo>
                  <a:lnTo>
                    <a:pt x="238" y="43720"/>
                  </a:lnTo>
                  <a:lnTo>
                    <a:pt x="238" y="42757"/>
                  </a:lnTo>
                  <a:close/>
                  <a:moveTo>
                    <a:pt x="293" y="44620"/>
                  </a:moveTo>
                  <a:lnTo>
                    <a:pt x="63" y="44648"/>
                  </a:lnTo>
                  <a:cubicBezTo>
                    <a:pt x="91" y="44969"/>
                    <a:pt x="147" y="45289"/>
                    <a:pt x="203" y="45575"/>
                  </a:cubicBezTo>
                  <a:lnTo>
                    <a:pt x="440" y="45520"/>
                  </a:lnTo>
                  <a:cubicBezTo>
                    <a:pt x="377" y="45227"/>
                    <a:pt x="321" y="44941"/>
                    <a:pt x="293" y="44620"/>
                  </a:cubicBezTo>
                  <a:close/>
                  <a:moveTo>
                    <a:pt x="726" y="46364"/>
                  </a:moveTo>
                  <a:lnTo>
                    <a:pt x="524" y="46475"/>
                  </a:lnTo>
                  <a:cubicBezTo>
                    <a:pt x="670" y="46768"/>
                    <a:pt x="817" y="47033"/>
                    <a:pt x="991" y="47292"/>
                  </a:cubicBezTo>
                  <a:lnTo>
                    <a:pt x="1193" y="47145"/>
                  </a:lnTo>
                  <a:cubicBezTo>
                    <a:pt x="1019" y="46915"/>
                    <a:pt x="872" y="46650"/>
                    <a:pt x="726" y="46364"/>
                  </a:cubicBezTo>
                  <a:close/>
                  <a:moveTo>
                    <a:pt x="1807" y="47815"/>
                  </a:moveTo>
                  <a:lnTo>
                    <a:pt x="1661" y="47989"/>
                  </a:lnTo>
                  <a:cubicBezTo>
                    <a:pt x="1891" y="48192"/>
                    <a:pt x="2156" y="48366"/>
                    <a:pt x="2414" y="48540"/>
                  </a:cubicBezTo>
                  <a:lnTo>
                    <a:pt x="2533" y="48338"/>
                  </a:lnTo>
                  <a:cubicBezTo>
                    <a:pt x="2268" y="48192"/>
                    <a:pt x="2037" y="48017"/>
                    <a:pt x="1807" y="47815"/>
                  </a:cubicBezTo>
                  <a:close/>
                  <a:moveTo>
                    <a:pt x="3377" y="48687"/>
                  </a:moveTo>
                  <a:lnTo>
                    <a:pt x="3286" y="48917"/>
                  </a:lnTo>
                  <a:cubicBezTo>
                    <a:pt x="3579" y="49008"/>
                    <a:pt x="3900" y="49091"/>
                    <a:pt x="4214" y="49154"/>
                  </a:cubicBezTo>
                  <a:lnTo>
                    <a:pt x="4249" y="48917"/>
                  </a:lnTo>
                  <a:cubicBezTo>
                    <a:pt x="3956" y="48861"/>
                    <a:pt x="3635" y="48805"/>
                    <a:pt x="3377" y="48687"/>
                  </a:cubicBezTo>
                  <a:close/>
                  <a:moveTo>
                    <a:pt x="5149" y="49036"/>
                  </a:moveTo>
                  <a:lnTo>
                    <a:pt x="5149" y="49266"/>
                  </a:lnTo>
                  <a:lnTo>
                    <a:pt x="6077" y="49266"/>
                  </a:lnTo>
                  <a:lnTo>
                    <a:pt x="6077" y="49036"/>
                  </a:lnTo>
                  <a:close/>
                  <a:moveTo>
                    <a:pt x="7004" y="49036"/>
                  </a:moveTo>
                  <a:lnTo>
                    <a:pt x="7004" y="49266"/>
                  </a:lnTo>
                  <a:lnTo>
                    <a:pt x="7939" y="49266"/>
                  </a:lnTo>
                  <a:lnTo>
                    <a:pt x="7939" y="49036"/>
                  </a:lnTo>
                  <a:close/>
                  <a:moveTo>
                    <a:pt x="8867" y="49036"/>
                  </a:moveTo>
                  <a:lnTo>
                    <a:pt x="8867" y="49266"/>
                  </a:lnTo>
                  <a:lnTo>
                    <a:pt x="9795" y="49266"/>
                  </a:lnTo>
                  <a:lnTo>
                    <a:pt x="9795" y="49036"/>
                  </a:lnTo>
                  <a:close/>
                  <a:moveTo>
                    <a:pt x="10730" y="49036"/>
                  </a:moveTo>
                  <a:lnTo>
                    <a:pt x="10730" y="49266"/>
                  </a:lnTo>
                  <a:lnTo>
                    <a:pt x="11658" y="49266"/>
                  </a:lnTo>
                  <a:lnTo>
                    <a:pt x="11658" y="49036"/>
                  </a:lnTo>
                  <a:close/>
                  <a:moveTo>
                    <a:pt x="12585" y="49036"/>
                  </a:moveTo>
                  <a:lnTo>
                    <a:pt x="12585" y="49266"/>
                  </a:lnTo>
                  <a:lnTo>
                    <a:pt x="13520" y="49266"/>
                  </a:lnTo>
                  <a:lnTo>
                    <a:pt x="13520" y="49036"/>
                  </a:lnTo>
                  <a:close/>
                  <a:moveTo>
                    <a:pt x="14448" y="49036"/>
                  </a:moveTo>
                  <a:lnTo>
                    <a:pt x="14448" y="49266"/>
                  </a:lnTo>
                  <a:lnTo>
                    <a:pt x="15376" y="49266"/>
                  </a:lnTo>
                  <a:lnTo>
                    <a:pt x="15376" y="49036"/>
                  </a:lnTo>
                  <a:close/>
                  <a:moveTo>
                    <a:pt x="16283" y="49036"/>
                  </a:moveTo>
                  <a:lnTo>
                    <a:pt x="16283" y="49266"/>
                  </a:lnTo>
                  <a:lnTo>
                    <a:pt x="17211" y="49266"/>
                  </a:lnTo>
                  <a:lnTo>
                    <a:pt x="17211" y="49036"/>
                  </a:lnTo>
                  <a:close/>
                  <a:moveTo>
                    <a:pt x="18138" y="49036"/>
                  </a:moveTo>
                  <a:lnTo>
                    <a:pt x="18138" y="49266"/>
                  </a:lnTo>
                  <a:lnTo>
                    <a:pt x="19073" y="49266"/>
                  </a:lnTo>
                  <a:lnTo>
                    <a:pt x="19073" y="49036"/>
                  </a:lnTo>
                  <a:close/>
                  <a:moveTo>
                    <a:pt x="20001" y="49036"/>
                  </a:moveTo>
                  <a:lnTo>
                    <a:pt x="20001" y="49266"/>
                  </a:lnTo>
                  <a:lnTo>
                    <a:pt x="20929" y="49266"/>
                  </a:lnTo>
                  <a:lnTo>
                    <a:pt x="20929" y="49036"/>
                  </a:lnTo>
                  <a:close/>
                  <a:moveTo>
                    <a:pt x="21864" y="49036"/>
                  </a:moveTo>
                  <a:lnTo>
                    <a:pt x="21864" y="49266"/>
                  </a:lnTo>
                  <a:lnTo>
                    <a:pt x="22791" y="49266"/>
                  </a:lnTo>
                  <a:lnTo>
                    <a:pt x="22791" y="49036"/>
                  </a:lnTo>
                  <a:close/>
                  <a:moveTo>
                    <a:pt x="23719" y="49036"/>
                  </a:moveTo>
                  <a:lnTo>
                    <a:pt x="23719" y="49266"/>
                  </a:lnTo>
                  <a:lnTo>
                    <a:pt x="24654" y="49266"/>
                  </a:lnTo>
                  <a:lnTo>
                    <a:pt x="24654" y="49036"/>
                  </a:lnTo>
                  <a:close/>
                  <a:moveTo>
                    <a:pt x="25582" y="49036"/>
                  </a:moveTo>
                  <a:lnTo>
                    <a:pt x="25582" y="49266"/>
                  </a:lnTo>
                  <a:lnTo>
                    <a:pt x="26510" y="49266"/>
                  </a:lnTo>
                  <a:lnTo>
                    <a:pt x="26510" y="49036"/>
                  </a:lnTo>
                  <a:close/>
                  <a:moveTo>
                    <a:pt x="27445" y="49036"/>
                  </a:moveTo>
                  <a:lnTo>
                    <a:pt x="27445" y="49266"/>
                  </a:lnTo>
                  <a:lnTo>
                    <a:pt x="28372" y="49266"/>
                  </a:lnTo>
                  <a:lnTo>
                    <a:pt x="28372" y="49036"/>
                  </a:lnTo>
                  <a:close/>
                  <a:moveTo>
                    <a:pt x="29300" y="49036"/>
                  </a:moveTo>
                  <a:lnTo>
                    <a:pt x="29300" y="49266"/>
                  </a:lnTo>
                  <a:lnTo>
                    <a:pt x="30235" y="49266"/>
                  </a:lnTo>
                  <a:lnTo>
                    <a:pt x="30235" y="49036"/>
                  </a:lnTo>
                  <a:close/>
                  <a:moveTo>
                    <a:pt x="31163" y="49036"/>
                  </a:moveTo>
                  <a:lnTo>
                    <a:pt x="31163" y="49266"/>
                  </a:lnTo>
                  <a:lnTo>
                    <a:pt x="32063" y="49266"/>
                  </a:lnTo>
                  <a:lnTo>
                    <a:pt x="32063" y="49036"/>
                  </a:lnTo>
                  <a:close/>
                  <a:moveTo>
                    <a:pt x="32991" y="49036"/>
                  </a:moveTo>
                  <a:lnTo>
                    <a:pt x="32991" y="49266"/>
                  </a:lnTo>
                  <a:lnTo>
                    <a:pt x="33925" y="49266"/>
                  </a:lnTo>
                  <a:lnTo>
                    <a:pt x="33925" y="49036"/>
                  </a:lnTo>
                  <a:close/>
                  <a:moveTo>
                    <a:pt x="34853" y="49036"/>
                  </a:moveTo>
                  <a:lnTo>
                    <a:pt x="34853" y="49266"/>
                  </a:lnTo>
                  <a:lnTo>
                    <a:pt x="35781" y="49266"/>
                  </a:lnTo>
                  <a:lnTo>
                    <a:pt x="35781" y="49036"/>
                  </a:lnTo>
                  <a:close/>
                  <a:moveTo>
                    <a:pt x="36716" y="49036"/>
                  </a:moveTo>
                  <a:lnTo>
                    <a:pt x="36716" y="49266"/>
                  </a:lnTo>
                  <a:lnTo>
                    <a:pt x="37644" y="49266"/>
                  </a:lnTo>
                  <a:lnTo>
                    <a:pt x="37644" y="49036"/>
                  </a:lnTo>
                  <a:close/>
                  <a:moveTo>
                    <a:pt x="38571" y="49036"/>
                  </a:moveTo>
                  <a:lnTo>
                    <a:pt x="38571" y="49266"/>
                  </a:lnTo>
                  <a:lnTo>
                    <a:pt x="39506" y="49266"/>
                  </a:lnTo>
                  <a:lnTo>
                    <a:pt x="39506" y="49036"/>
                  </a:lnTo>
                  <a:close/>
                  <a:moveTo>
                    <a:pt x="40434" y="49036"/>
                  </a:moveTo>
                  <a:lnTo>
                    <a:pt x="40434" y="49266"/>
                  </a:lnTo>
                  <a:lnTo>
                    <a:pt x="41362" y="49266"/>
                  </a:lnTo>
                  <a:lnTo>
                    <a:pt x="41362" y="49036"/>
                  </a:lnTo>
                  <a:close/>
                  <a:moveTo>
                    <a:pt x="42297" y="49036"/>
                  </a:moveTo>
                  <a:lnTo>
                    <a:pt x="42297" y="49266"/>
                  </a:lnTo>
                  <a:lnTo>
                    <a:pt x="43225" y="49266"/>
                  </a:lnTo>
                  <a:lnTo>
                    <a:pt x="43225" y="4903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6373942" y="1596593"/>
              <a:ext cx="15234" cy="30020"/>
            </a:xfrm>
            <a:custGeom>
              <a:avLst/>
              <a:gdLst/>
              <a:ahLst/>
              <a:cxnLst/>
              <a:rect l="l" t="t" r="r" b="b"/>
              <a:pathLst>
                <a:path w="238" h="469" extrusionOk="0">
                  <a:moveTo>
                    <a:pt x="0" y="1"/>
                  </a:moveTo>
                  <a:lnTo>
                    <a:pt x="0" y="468"/>
                  </a:lnTo>
                  <a:lnTo>
                    <a:pt x="238" y="468"/>
                  </a:lnTo>
                  <a:lnTo>
                    <a:pt x="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2699464" y="7913173"/>
              <a:ext cx="15234" cy="61703"/>
            </a:xfrm>
            <a:custGeom>
              <a:avLst/>
              <a:gdLst/>
              <a:ahLst/>
              <a:cxnLst/>
              <a:rect l="l" t="t" r="r" b="b"/>
              <a:pathLst>
                <a:path w="238" h="964" extrusionOk="0">
                  <a:moveTo>
                    <a:pt x="0" y="0"/>
                  </a:moveTo>
                  <a:lnTo>
                    <a:pt x="0" y="963"/>
                  </a:lnTo>
                  <a:lnTo>
                    <a:pt x="237" y="963"/>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2699464" y="7793928"/>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2712457" y="5055431"/>
              <a:ext cx="26435" cy="61639"/>
            </a:xfrm>
            <a:custGeom>
              <a:avLst/>
              <a:gdLst/>
              <a:ahLst/>
              <a:cxnLst/>
              <a:rect l="l" t="t" r="r" b="b"/>
              <a:pathLst>
                <a:path w="413" h="963" extrusionOk="0">
                  <a:moveTo>
                    <a:pt x="238" y="0"/>
                  </a:moveTo>
                  <a:lnTo>
                    <a:pt x="1" y="56"/>
                  </a:lnTo>
                  <a:cubicBezTo>
                    <a:pt x="91" y="349"/>
                    <a:pt x="147" y="642"/>
                    <a:pt x="175" y="963"/>
                  </a:cubicBezTo>
                  <a:lnTo>
                    <a:pt x="412" y="928"/>
                  </a:lnTo>
                  <a:cubicBezTo>
                    <a:pt x="350" y="614"/>
                    <a:pt x="322" y="293"/>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2699464" y="7555948"/>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2699464" y="731796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2699464" y="7198722"/>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2699464" y="7675194"/>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2760655" y="4945530"/>
              <a:ext cx="42949" cy="59911"/>
            </a:xfrm>
            <a:custGeom>
              <a:avLst/>
              <a:gdLst/>
              <a:ahLst/>
              <a:cxnLst/>
              <a:rect l="l" t="t" r="r" b="b"/>
              <a:pathLst>
                <a:path w="671" h="936" extrusionOk="0">
                  <a:moveTo>
                    <a:pt x="203" y="1"/>
                  </a:moveTo>
                  <a:lnTo>
                    <a:pt x="0" y="147"/>
                  </a:lnTo>
                  <a:cubicBezTo>
                    <a:pt x="175" y="378"/>
                    <a:pt x="349" y="643"/>
                    <a:pt x="468" y="936"/>
                  </a:cubicBezTo>
                  <a:lnTo>
                    <a:pt x="670" y="845"/>
                  </a:lnTo>
                  <a:cubicBezTo>
                    <a:pt x="551" y="552"/>
                    <a:pt x="377" y="266"/>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2699464" y="7436702"/>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3547883"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3428637" y="4820971"/>
              <a:ext cx="57607" cy="14786"/>
            </a:xfrm>
            <a:custGeom>
              <a:avLst/>
              <a:gdLst/>
              <a:ahLst/>
              <a:cxnLst/>
              <a:rect l="l" t="t" r="r" b="b"/>
              <a:pathLst>
                <a:path w="900" h="231" extrusionOk="0">
                  <a:moveTo>
                    <a:pt x="0" y="1"/>
                  </a:moveTo>
                  <a:lnTo>
                    <a:pt x="0" y="231"/>
                  </a:lnTo>
                  <a:lnTo>
                    <a:pt x="900" y="231"/>
                  </a:lnTo>
                  <a:lnTo>
                    <a:pt x="9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3192449"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3311247" y="4820971"/>
              <a:ext cx="59463" cy="14786"/>
            </a:xfrm>
            <a:custGeom>
              <a:avLst/>
              <a:gdLst/>
              <a:ahLst/>
              <a:cxnLst/>
              <a:rect l="l" t="t" r="r" b="b"/>
              <a:pathLst>
                <a:path w="929" h="231" extrusionOk="0">
                  <a:moveTo>
                    <a:pt x="1" y="1"/>
                  </a:moveTo>
                  <a:lnTo>
                    <a:pt x="1" y="231"/>
                  </a:lnTo>
                  <a:lnTo>
                    <a:pt x="929" y="231"/>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3073203" y="4819179"/>
              <a:ext cx="59399" cy="16578"/>
            </a:xfrm>
            <a:custGeom>
              <a:avLst/>
              <a:gdLst/>
              <a:ahLst/>
              <a:cxnLst/>
              <a:rect l="l" t="t" r="r" b="b"/>
              <a:pathLst>
                <a:path w="928" h="259" extrusionOk="0">
                  <a:moveTo>
                    <a:pt x="753" y="1"/>
                  </a:moveTo>
                  <a:cubicBezTo>
                    <a:pt x="670" y="1"/>
                    <a:pt x="607" y="29"/>
                    <a:pt x="607" y="29"/>
                  </a:cubicBezTo>
                  <a:lnTo>
                    <a:pt x="0" y="29"/>
                  </a:lnTo>
                  <a:lnTo>
                    <a:pt x="0" y="259"/>
                  </a:lnTo>
                  <a:lnTo>
                    <a:pt x="607" y="259"/>
                  </a:lnTo>
                  <a:cubicBezTo>
                    <a:pt x="607" y="259"/>
                    <a:pt x="670" y="231"/>
                    <a:pt x="753" y="231"/>
                  </a:cubicBezTo>
                  <a:cubicBezTo>
                    <a:pt x="816" y="231"/>
                    <a:pt x="872" y="231"/>
                    <a:pt x="928" y="259"/>
                  </a:cubicBezTo>
                  <a:lnTo>
                    <a:pt x="928" y="29"/>
                  </a:lnTo>
                  <a:cubicBezTo>
                    <a:pt x="872" y="1"/>
                    <a:pt x="816" y="1"/>
                    <a:pt x="7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956262" y="4826796"/>
              <a:ext cx="61703" cy="29507"/>
            </a:xfrm>
            <a:custGeom>
              <a:avLst/>
              <a:gdLst/>
              <a:ahLst/>
              <a:cxnLst/>
              <a:rect l="l" t="t" r="r" b="b"/>
              <a:pathLst>
                <a:path w="964" h="461" extrusionOk="0">
                  <a:moveTo>
                    <a:pt x="64" y="0"/>
                  </a:moveTo>
                  <a:lnTo>
                    <a:pt x="1" y="231"/>
                  </a:lnTo>
                  <a:cubicBezTo>
                    <a:pt x="322" y="286"/>
                    <a:pt x="615" y="349"/>
                    <a:pt x="908" y="461"/>
                  </a:cubicBezTo>
                  <a:lnTo>
                    <a:pt x="964" y="231"/>
                  </a:lnTo>
                  <a:cubicBezTo>
                    <a:pt x="671" y="140"/>
                    <a:pt x="384" y="56"/>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2846425" y="4867441"/>
              <a:ext cx="57671" cy="44677"/>
            </a:xfrm>
            <a:custGeom>
              <a:avLst/>
              <a:gdLst/>
              <a:ahLst/>
              <a:cxnLst/>
              <a:rect l="l" t="t" r="r" b="b"/>
              <a:pathLst>
                <a:path w="901" h="698" extrusionOk="0">
                  <a:moveTo>
                    <a:pt x="120" y="0"/>
                  </a:moveTo>
                  <a:lnTo>
                    <a:pt x="1" y="202"/>
                  </a:lnTo>
                  <a:cubicBezTo>
                    <a:pt x="266" y="349"/>
                    <a:pt x="524" y="523"/>
                    <a:pt x="726" y="698"/>
                  </a:cubicBezTo>
                  <a:lnTo>
                    <a:pt x="901" y="523"/>
                  </a:lnTo>
                  <a:cubicBezTo>
                    <a:pt x="671" y="321"/>
                    <a:pt x="413" y="147"/>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2699464" y="5533631"/>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2699464" y="565287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2699464" y="5771611"/>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2699464" y="6010103"/>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699464" y="589085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699464" y="5176405"/>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699464" y="5295651"/>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2699464" y="707947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2699464" y="5414385"/>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2699464" y="660530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2699464" y="6724490"/>
              <a:ext cx="15234" cy="59463"/>
            </a:xfrm>
            <a:custGeom>
              <a:avLst/>
              <a:gdLst/>
              <a:ahLst/>
              <a:cxnLst/>
              <a:rect l="l" t="t" r="r" b="b"/>
              <a:pathLst>
                <a:path w="238" h="929" extrusionOk="0">
                  <a:moveTo>
                    <a:pt x="0" y="1"/>
                  </a:moveTo>
                  <a:lnTo>
                    <a:pt x="0" y="929"/>
                  </a:lnTo>
                  <a:lnTo>
                    <a:pt x="237" y="929"/>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699464" y="6843288"/>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699464" y="612883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699464" y="696074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2699464" y="624808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699464" y="6367328"/>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699464" y="6486062"/>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699464" y="8028387"/>
              <a:ext cx="15234" cy="29956"/>
            </a:xfrm>
            <a:custGeom>
              <a:avLst/>
              <a:gdLst/>
              <a:ahLst/>
              <a:cxnLst/>
              <a:rect l="l" t="t" r="r" b="b"/>
              <a:pathLst>
                <a:path w="238" h="468" extrusionOk="0">
                  <a:moveTo>
                    <a:pt x="0" y="0"/>
                  </a:moveTo>
                  <a:lnTo>
                    <a:pt x="0" y="468"/>
                  </a:lnTo>
                  <a:lnTo>
                    <a:pt x="237" y="46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6"/>
          <p:cNvGrpSpPr/>
          <p:nvPr/>
        </p:nvGrpSpPr>
        <p:grpSpPr>
          <a:xfrm>
            <a:off x="8242325" y="4362690"/>
            <a:ext cx="1130283" cy="807971"/>
            <a:chOff x="8199275" y="4133675"/>
            <a:chExt cx="1130283" cy="807971"/>
          </a:xfrm>
        </p:grpSpPr>
        <p:sp>
          <p:nvSpPr>
            <p:cNvPr id="403" name="Google Shape;403;p6"/>
            <p:cNvSpPr/>
            <p:nvPr/>
          </p:nvSpPr>
          <p:spPr>
            <a:xfrm>
              <a:off x="8631752" y="4298273"/>
              <a:ext cx="117666" cy="367385"/>
            </a:xfrm>
            <a:custGeom>
              <a:avLst/>
              <a:gdLst/>
              <a:ahLst/>
              <a:cxnLst/>
              <a:rect l="l" t="t" r="r" b="b"/>
              <a:pathLst>
                <a:path w="3934" h="12283" extrusionOk="0">
                  <a:moveTo>
                    <a:pt x="0" y="0"/>
                  </a:moveTo>
                  <a:lnTo>
                    <a:pt x="0" y="12283"/>
                  </a:lnTo>
                  <a:lnTo>
                    <a:pt x="3934" y="12283"/>
                  </a:lnTo>
                  <a:lnTo>
                    <a:pt x="3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8631752" y="4243208"/>
              <a:ext cx="117666" cy="62602"/>
            </a:xfrm>
            <a:custGeom>
              <a:avLst/>
              <a:gdLst/>
              <a:ahLst/>
              <a:cxnLst/>
              <a:rect l="l" t="t" r="r" b="b"/>
              <a:pathLst>
                <a:path w="3934" h="2093" extrusionOk="0">
                  <a:moveTo>
                    <a:pt x="0" y="0"/>
                  </a:moveTo>
                  <a:lnTo>
                    <a:pt x="0" y="2093"/>
                  </a:lnTo>
                  <a:lnTo>
                    <a:pt x="3934" y="2093"/>
                  </a:lnTo>
                  <a:lnTo>
                    <a:pt x="3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8214290" y="4316429"/>
              <a:ext cx="571431" cy="615219"/>
            </a:xfrm>
            <a:custGeom>
              <a:avLst/>
              <a:gdLst/>
              <a:ahLst/>
              <a:cxnLst/>
              <a:rect l="l" t="t" r="r" b="b"/>
              <a:pathLst>
                <a:path w="19105" h="20569" extrusionOk="0">
                  <a:moveTo>
                    <a:pt x="9563" y="0"/>
                  </a:moveTo>
                  <a:lnTo>
                    <a:pt x="1" y="9751"/>
                  </a:lnTo>
                  <a:lnTo>
                    <a:pt x="1" y="20568"/>
                  </a:lnTo>
                  <a:lnTo>
                    <a:pt x="19104" y="20568"/>
                  </a:lnTo>
                  <a:lnTo>
                    <a:pt x="19104" y="9751"/>
                  </a:lnTo>
                  <a:lnTo>
                    <a:pt x="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8219315" y="4506690"/>
              <a:ext cx="551989" cy="68853"/>
            </a:xfrm>
            <a:custGeom>
              <a:avLst/>
              <a:gdLst/>
              <a:ahLst/>
              <a:cxnLst/>
              <a:rect l="l" t="t" r="r" b="b"/>
              <a:pathLst>
                <a:path w="18455" h="2302" extrusionOk="0">
                  <a:moveTo>
                    <a:pt x="3181" y="0"/>
                  </a:moveTo>
                  <a:cubicBezTo>
                    <a:pt x="2469" y="711"/>
                    <a:pt x="1611" y="1318"/>
                    <a:pt x="795" y="1862"/>
                  </a:cubicBezTo>
                  <a:cubicBezTo>
                    <a:pt x="523" y="2030"/>
                    <a:pt x="272" y="2197"/>
                    <a:pt x="0" y="2302"/>
                  </a:cubicBezTo>
                  <a:lnTo>
                    <a:pt x="18455" y="2302"/>
                  </a:lnTo>
                  <a:cubicBezTo>
                    <a:pt x="17660" y="1632"/>
                    <a:pt x="16948" y="879"/>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8213692" y="4822725"/>
              <a:ext cx="572029" cy="108932"/>
            </a:xfrm>
            <a:custGeom>
              <a:avLst/>
              <a:gdLst/>
              <a:ahLst/>
              <a:cxnLst/>
              <a:rect l="l" t="t" r="r" b="b"/>
              <a:pathLst>
                <a:path w="19125" h="3642" extrusionOk="0">
                  <a:moveTo>
                    <a:pt x="0" y="0"/>
                  </a:moveTo>
                  <a:lnTo>
                    <a:pt x="0" y="3641"/>
                  </a:lnTo>
                  <a:lnTo>
                    <a:pt x="19124" y="3641"/>
                  </a:lnTo>
                  <a:lnTo>
                    <a:pt x="191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199275" y="4304524"/>
              <a:ext cx="600204" cy="322340"/>
            </a:xfrm>
            <a:custGeom>
              <a:avLst/>
              <a:gdLst/>
              <a:ahLst/>
              <a:cxnLst/>
              <a:rect l="l" t="t" r="r" b="b"/>
              <a:pathLst>
                <a:path w="20067" h="10777" fill="none" extrusionOk="0">
                  <a:moveTo>
                    <a:pt x="1" y="10400"/>
                  </a:moveTo>
                  <a:lnTo>
                    <a:pt x="9960" y="1"/>
                  </a:lnTo>
                  <a:lnTo>
                    <a:pt x="20067" y="10776"/>
                  </a:lnTo>
                </a:path>
              </a:pathLst>
            </a:custGeom>
            <a:noFill/>
            <a:ln w="48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283144" y="4650620"/>
              <a:ext cx="71993" cy="160856"/>
            </a:xfrm>
            <a:custGeom>
              <a:avLst/>
              <a:gdLst/>
              <a:ahLst/>
              <a:cxnLst/>
              <a:rect l="l" t="t" r="r" b="b"/>
              <a:pathLst>
                <a:path w="2407" h="5378" extrusionOk="0">
                  <a:moveTo>
                    <a:pt x="1193" y="0"/>
                  </a:moveTo>
                  <a:cubicBezTo>
                    <a:pt x="545" y="0"/>
                    <a:pt x="1" y="670"/>
                    <a:pt x="1" y="1507"/>
                  </a:cubicBezTo>
                  <a:lnTo>
                    <a:pt x="1" y="5378"/>
                  </a:lnTo>
                  <a:lnTo>
                    <a:pt x="2407" y="5378"/>
                  </a:lnTo>
                  <a:lnTo>
                    <a:pt x="2407" y="1507"/>
                  </a:lnTo>
                  <a:cubicBezTo>
                    <a:pt x="2407" y="691"/>
                    <a:pt x="1884" y="0"/>
                    <a:pt x="1193" y="0"/>
                  </a:cubicBezTo>
                  <a:close/>
                </a:path>
              </a:pathLst>
            </a:custGeom>
            <a:solidFill>
              <a:schemeClr val="accent4"/>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8653019" y="4649992"/>
              <a:ext cx="71993" cy="160228"/>
            </a:xfrm>
            <a:custGeom>
              <a:avLst/>
              <a:gdLst/>
              <a:ahLst/>
              <a:cxnLst/>
              <a:rect l="l" t="t" r="r" b="b"/>
              <a:pathLst>
                <a:path w="2407" h="5357" extrusionOk="0">
                  <a:moveTo>
                    <a:pt x="1193" y="1"/>
                  </a:moveTo>
                  <a:cubicBezTo>
                    <a:pt x="544" y="1"/>
                    <a:pt x="0" y="649"/>
                    <a:pt x="0" y="1486"/>
                  </a:cubicBezTo>
                  <a:lnTo>
                    <a:pt x="0" y="5357"/>
                  </a:lnTo>
                  <a:lnTo>
                    <a:pt x="2407" y="5357"/>
                  </a:lnTo>
                  <a:lnTo>
                    <a:pt x="2407" y="1486"/>
                  </a:lnTo>
                  <a:cubicBezTo>
                    <a:pt x="2407" y="670"/>
                    <a:pt x="1884" y="1"/>
                    <a:pt x="1193" y="1"/>
                  </a:cubicBezTo>
                  <a:close/>
                </a:path>
              </a:pathLst>
            </a:custGeom>
            <a:solidFill>
              <a:schemeClr val="accent4"/>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425220" y="4478514"/>
              <a:ext cx="150208" cy="150238"/>
            </a:xfrm>
            <a:custGeom>
              <a:avLst/>
              <a:gdLst/>
              <a:ahLst/>
              <a:cxnLst/>
              <a:rect l="l" t="t" r="r" b="b"/>
              <a:pathLst>
                <a:path w="5022" h="5023" extrusionOk="0">
                  <a:moveTo>
                    <a:pt x="2511" y="0"/>
                  </a:moveTo>
                  <a:cubicBezTo>
                    <a:pt x="1130" y="0"/>
                    <a:pt x="0" y="1130"/>
                    <a:pt x="0" y="2511"/>
                  </a:cubicBezTo>
                  <a:cubicBezTo>
                    <a:pt x="0" y="3871"/>
                    <a:pt x="1109" y="5001"/>
                    <a:pt x="2511" y="5022"/>
                  </a:cubicBezTo>
                  <a:cubicBezTo>
                    <a:pt x="3892" y="5022"/>
                    <a:pt x="5022" y="3913"/>
                    <a:pt x="5022" y="2511"/>
                  </a:cubicBezTo>
                  <a:cubicBezTo>
                    <a:pt x="5022" y="1130"/>
                    <a:pt x="3892" y="0"/>
                    <a:pt x="2511" y="0"/>
                  </a:cubicBezTo>
                  <a:close/>
                </a:path>
              </a:pathLst>
            </a:custGeom>
            <a:solidFill>
              <a:schemeClr val="accent4"/>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8425848" y="4738228"/>
              <a:ext cx="148354" cy="193428"/>
            </a:xfrm>
            <a:custGeom>
              <a:avLst/>
              <a:gdLst/>
              <a:ahLst/>
              <a:cxnLst/>
              <a:rect l="l" t="t" r="r" b="b"/>
              <a:pathLst>
                <a:path w="4960" h="6467" extrusionOk="0">
                  <a:moveTo>
                    <a:pt x="0" y="1"/>
                  </a:moveTo>
                  <a:lnTo>
                    <a:pt x="0" y="6466"/>
                  </a:lnTo>
                  <a:lnTo>
                    <a:pt x="4959" y="6466"/>
                  </a:lnTo>
                  <a:lnTo>
                    <a:pt x="49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8423963" y="4738228"/>
              <a:ext cx="75762" cy="193428"/>
            </a:xfrm>
            <a:custGeom>
              <a:avLst/>
              <a:gdLst/>
              <a:ahLst/>
              <a:cxnLst/>
              <a:rect l="l" t="t" r="r" b="b"/>
              <a:pathLst>
                <a:path w="2533" h="6467" extrusionOk="0">
                  <a:moveTo>
                    <a:pt x="0" y="1"/>
                  </a:moveTo>
                  <a:lnTo>
                    <a:pt x="0" y="6466"/>
                  </a:lnTo>
                  <a:lnTo>
                    <a:pt x="2532" y="6466"/>
                  </a:lnTo>
                  <a:lnTo>
                    <a:pt x="2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9226285" y="4133675"/>
              <a:ext cx="55094" cy="227196"/>
            </a:xfrm>
            <a:custGeom>
              <a:avLst/>
              <a:gdLst/>
              <a:ahLst/>
              <a:cxnLst/>
              <a:rect l="l" t="t" r="r" b="b"/>
              <a:pathLst>
                <a:path w="1842" h="7596" extrusionOk="0">
                  <a:moveTo>
                    <a:pt x="0" y="1"/>
                  </a:moveTo>
                  <a:lnTo>
                    <a:pt x="0" y="7596"/>
                  </a:lnTo>
                  <a:lnTo>
                    <a:pt x="1842" y="7596"/>
                  </a:lnTo>
                  <a:lnTo>
                    <a:pt x="18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9226285" y="4133675"/>
              <a:ext cx="55094" cy="46959"/>
            </a:xfrm>
            <a:custGeom>
              <a:avLst/>
              <a:gdLst/>
              <a:ahLst/>
              <a:cxnLst/>
              <a:rect l="l" t="t" r="r" b="b"/>
              <a:pathLst>
                <a:path w="1842" h="1570" extrusionOk="0">
                  <a:moveTo>
                    <a:pt x="0" y="1"/>
                  </a:moveTo>
                  <a:lnTo>
                    <a:pt x="0" y="1570"/>
                  </a:lnTo>
                  <a:lnTo>
                    <a:pt x="1842" y="1570"/>
                  </a:lnTo>
                  <a:lnTo>
                    <a:pt x="18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8897717" y="4201273"/>
              <a:ext cx="430584" cy="738508"/>
            </a:xfrm>
            <a:custGeom>
              <a:avLst/>
              <a:gdLst/>
              <a:ahLst/>
              <a:cxnLst/>
              <a:rect l="l" t="t" r="r" b="b"/>
              <a:pathLst>
                <a:path w="14396" h="24691" extrusionOk="0">
                  <a:moveTo>
                    <a:pt x="7031" y="0"/>
                  </a:moveTo>
                  <a:lnTo>
                    <a:pt x="1" y="6696"/>
                  </a:lnTo>
                  <a:lnTo>
                    <a:pt x="1" y="24690"/>
                  </a:lnTo>
                  <a:lnTo>
                    <a:pt x="14396" y="24690"/>
                  </a:lnTo>
                  <a:lnTo>
                    <a:pt x="14396" y="6696"/>
                  </a:lnTo>
                  <a:lnTo>
                    <a:pt x="70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894577" y="4799575"/>
              <a:ext cx="434981" cy="141474"/>
            </a:xfrm>
            <a:custGeom>
              <a:avLst/>
              <a:gdLst/>
              <a:ahLst/>
              <a:cxnLst/>
              <a:rect l="l" t="t" r="r" b="b"/>
              <a:pathLst>
                <a:path w="14543" h="4730" extrusionOk="0">
                  <a:moveTo>
                    <a:pt x="1" y="0"/>
                  </a:moveTo>
                  <a:lnTo>
                    <a:pt x="1" y="4729"/>
                  </a:lnTo>
                  <a:lnTo>
                    <a:pt x="14543" y="4729"/>
                  </a:lnTo>
                  <a:lnTo>
                    <a:pt x="14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8894577" y="4464755"/>
              <a:ext cx="434981" cy="141444"/>
            </a:xfrm>
            <a:custGeom>
              <a:avLst/>
              <a:gdLst/>
              <a:ahLst/>
              <a:cxnLst/>
              <a:rect l="l" t="t" r="r" b="b"/>
              <a:pathLst>
                <a:path w="14543" h="4729" extrusionOk="0">
                  <a:moveTo>
                    <a:pt x="1" y="0"/>
                  </a:moveTo>
                  <a:lnTo>
                    <a:pt x="1" y="4729"/>
                  </a:lnTo>
                  <a:lnTo>
                    <a:pt x="14543" y="4729"/>
                  </a:lnTo>
                  <a:lnTo>
                    <a:pt x="14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9156175" y="4446600"/>
              <a:ext cx="85782" cy="172132"/>
            </a:xfrm>
            <a:custGeom>
              <a:avLst/>
              <a:gdLst/>
              <a:ahLst/>
              <a:cxnLst/>
              <a:rect l="l" t="t" r="r" b="b"/>
              <a:pathLst>
                <a:path w="2868" h="5755" extrusionOk="0">
                  <a:moveTo>
                    <a:pt x="1" y="0"/>
                  </a:moveTo>
                  <a:lnTo>
                    <a:pt x="1" y="5754"/>
                  </a:lnTo>
                  <a:lnTo>
                    <a:pt x="2868" y="5754"/>
                  </a:lnTo>
                  <a:lnTo>
                    <a:pt x="2868" y="0"/>
                  </a:lnTo>
                  <a:close/>
                </a:path>
              </a:pathLst>
            </a:custGeom>
            <a:solidFill>
              <a:schemeClr val="accent6"/>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984069" y="4446600"/>
              <a:ext cx="85782" cy="172132"/>
            </a:xfrm>
            <a:custGeom>
              <a:avLst/>
              <a:gdLst/>
              <a:ahLst/>
              <a:cxnLst/>
              <a:rect l="l" t="t" r="r" b="b"/>
              <a:pathLst>
                <a:path w="2868" h="5755" extrusionOk="0">
                  <a:moveTo>
                    <a:pt x="1" y="0"/>
                  </a:moveTo>
                  <a:lnTo>
                    <a:pt x="1" y="5754"/>
                  </a:lnTo>
                  <a:lnTo>
                    <a:pt x="2868" y="5754"/>
                  </a:lnTo>
                  <a:lnTo>
                    <a:pt x="2868" y="0"/>
                  </a:lnTo>
                  <a:close/>
                </a:path>
              </a:pathLst>
            </a:custGeom>
            <a:solidFill>
              <a:schemeClr val="accent6"/>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984069" y="4743881"/>
              <a:ext cx="85782" cy="102023"/>
            </a:xfrm>
            <a:custGeom>
              <a:avLst/>
              <a:gdLst/>
              <a:ahLst/>
              <a:cxnLst/>
              <a:rect l="l" t="t" r="r" b="b"/>
              <a:pathLst>
                <a:path w="2868" h="3411" extrusionOk="0">
                  <a:moveTo>
                    <a:pt x="1" y="0"/>
                  </a:moveTo>
                  <a:lnTo>
                    <a:pt x="1" y="3411"/>
                  </a:lnTo>
                  <a:lnTo>
                    <a:pt x="2868" y="3411"/>
                  </a:lnTo>
                  <a:lnTo>
                    <a:pt x="2868" y="0"/>
                  </a:lnTo>
                  <a:close/>
                </a:path>
              </a:pathLst>
            </a:custGeom>
            <a:solidFill>
              <a:schemeClr val="accent6"/>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9136793" y="4723213"/>
              <a:ext cx="115183" cy="218433"/>
            </a:xfrm>
            <a:custGeom>
              <a:avLst/>
              <a:gdLst/>
              <a:ahLst/>
              <a:cxnLst/>
              <a:rect l="l" t="t" r="r" b="b"/>
              <a:pathLst>
                <a:path w="3851" h="7303" extrusionOk="0">
                  <a:moveTo>
                    <a:pt x="0" y="1"/>
                  </a:moveTo>
                  <a:lnTo>
                    <a:pt x="0" y="7303"/>
                  </a:lnTo>
                  <a:lnTo>
                    <a:pt x="3850" y="7303"/>
                  </a:lnTo>
                  <a:lnTo>
                    <a:pt x="3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9194371" y="4723213"/>
              <a:ext cx="58863" cy="218433"/>
            </a:xfrm>
            <a:custGeom>
              <a:avLst/>
              <a:gdLst/>
              <a:ahLst/>
              <a:cxnLst/>
              <a:rect l="l" t="t" r="r" b="b"/>
              <a:pathLst>
                <a:path w="1968" h="7303" extrusionOk="0">
                  <a:moveTo>
                    <a:pt x="0" y="1"/>
                  </a:moveTo>
                  <a:lnTo>
                    <a:pt x="0" y="7303"/>
                  </a:lnTo>
                  <a:lnTo>
                    <a:pt x="1967" y="7303"/>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8897089" y="4166846"/>
              <a:ext cx="418710" cy="225940"/>
            </a:xfrm>
            <a:custGeom>
              <a:avLst/>
              <a:gdLst/>
              <a:ahLst/>
              <a:cxnLst/>
              <a:rect l="l" t="t" r="r" b="b"/>
              <a:pathLst>
                <a:path w="13999" h="7554" fill="none" extrusionOk="0">
                  <a:moveTo>
                    <a:pt x="13999" y="7156"/>
                  </a:moveTo>
                  <a:lnTo>
                    <a:pt x="7219" y="1"/>
                  </a:lnTo>
                  <a:lnTo>
                    <a:pt x="1" y="7554"/>
                  </a:lnTo>
                </a:path>
              </a:pathLst>
            </a:custGeom>
            <a:noFill/>
            <a:ln w="46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6"/>
          <p:cNvSpPr/>
          <p:nvPr/>
        </p:nvSpPr>
        <p:spPr>
          <a:xfrm rot="-2700000">
            <a:off x="1740670" y="167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rot="-2700000">
            <a:off x="127170" y="105811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rot="-2700000">
            <a:off x="8822087" y="78302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6"/>
          <p:cNvGrpSpPr/>
          <p:nvPr/>
        </p:nvGrpSpPr>
        <p:grpSpPr>
          <a:xfrm>
            <a:off x="7744100" y="4780253"/>
            <a:ext cx="397050" cy="410650"/>
            <a:chOff x="10555400" y="6877338"/>
            <a:chExt cx="397050" cy="410650"/>
          </a:xfrm>
        </p:grpSpPr>
        <p:sp>
          <p:nvSpPr>
            <p:cNvPr id="429" name="Google Shape;429;p6"/>
            <p:cNvSpPr/>
            <p:nvPr/>
          </p:nvSpPr>
          <p:spPr>
            <a:xfrm>
              <a:off x="10771975" y="6877338"/>
              <a:ext cx="180475" cy="310750"/>
            </a:xfrm>
            <a:custGeom>
              <a:avLst/>
              <a:gdLst/>
              <a:ahLst/>
              <a:cxnLst/>
              <a:rect l="l" t="t" r="r" b="b"/>
              <a:pathLst>
                <a:path w="7219" h="12430" extrusionOk="0">
                  <a:moveTo>
                    <a:pt x="3620" y="1"/>
                  </a:moveTo>
                  <a:cubicBezTo>
                    <a:pt x="3620" y="1"/>
                    <a:pt x="0" y="6822"/>
                    <a:pt x="0" y="8809"/>
                  </a:cubicBezTo>
                  <a:cubicBezTo>
                    <a:pt x="0" y="10797"/>
                    <a:pt x="1632" y="12429"/>
                    <a:pt x="3620" y="12429"/>
                  </a:cubicBezTo>
                  <a:cubicBezTo>
                    <a:pt x="5608" y="12429"/>
                    <a:pt x="7219" y="10797"/>
                    <a:pt x="7219" y="8809"/>
                  </a:cubicBezTo>
                  <a:cubicBezTo>
                    <a:pt x="7219" y="6822"/>
                    <a:pt x="3620" y="1"/>
                    <a:pt x="3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0810150" y="7062513"/>
              <a:ext cx="115625" cy="225475"/>
            </a:xfrm>
            <a:custGeom>
              <a:avLst/>
              <a:gdLst/>
              <a:ahLst/>
              <a:cxnLst/>
              <a:rect l="l" t="t" r="r" b="b"/>
              <a:pathLst>
                <a:path w="4625" h="9019" extrusionOk="0">
                  <a:moveTo>
                    <a:pt x="1905" y="1"/>
                  </a:moveTo>
                  <a:lnTo>
                    <a:pt x="1570" y="3118"/>
                  </a:lnTo>
                  <a:lnTo>
                    <a:pt x="1" y="2532"/>
                  </a:lnTo>
                  <a:lnTo>
                    <a:pt x="1591" y="3955"/>
                  </a:lnTo>
                  <a:lnTo>
                    <a:pt x="1591" y="9019"/>
                  </a:lnTo>
                  <a:lnTo>
                    <a:pt x="2616" y="9019"/>
                  </a:lnTo>
                  <a:lnTo>
                    <a:pt x="2512" y="4227"/>
                  </a:lnTo>
                  <a:lnTo>
                    <a:pt x="4625" y="2490"/>
                  </a:lnTo>
                  <a:lnTo>
                    <a:pt x="4625" y="2490"/>
                  </a:lnTo>
                  <a:lnTo>
                    <a:pt x="2449" y="3327"/>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0555400" y="6966263"/>
              <a:ext cx="238575" cy="238025"/>
            </a:xfrm>
            <a:custGeom>
              <a:avLst/>
              <a:gdLst/>
              <a:ahLst/>
              <a:cxnLst/>
              <a:rect l="l" t="t" r="r" b="b"/>
              <a:pathLst>
                <a:path w="9543" h="9521" extrusionOk="0">
                  <a:moveTo>
                    <a:pt x="4772" y="1"/>
                  </a:moveTo>
                  <a:cubicBezTo>
                    <a:pt x="2135" y="1"/>
                    <a:pt x="1" y="2135"/>
                    <a:pt x="1" y="4771"/>
                  </a:cubicBezTo>
                  <a:cubicBezTo>
                    <a:pt x="1" y="7387"/>
                    <a:pt x="2135" y="9521"/>
                    <a:pt x="4772" y="9521"/>
                  </a:cubicBezTo>
                  <a:cubicBezTo>
                    <a:pt x="7408" y="9521"/>
                    <a:pt x="9542" y="7387"/>
                    <a:pt x="9542" y="4771"/>
                  </a:cubicBezTo>
                  <a:cubicBezTo>
                    <a:pt x="9542" y="2135"/>
                    <a:pt x="7408"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0619750" y="7059888"/>
              <a:ext cx="115625" cy="225475"/>
            </a:xfrm>
            <a:custGeom>
              <a:avLst/>
              <a:gdLst/>
              <a:ahLst/>
              <a:cxnLst/>
              <a:rect l="l" t="t" r="r" b="b"/>
              <a:pathLst>
                <a:path w="4625" h="9019" extrusionOk="0">
                  <a:moveTo>
                    <a:pt x="1905" y="1"/>
                  </a:moveTo>
                  <a:lnTo>
                    <a:pt x="1570" y="3119"/>
                  </a:lnTo>
                  <a:lnTo>
                    <a:pt x="1" y="2533"/>
                  </a:lnTo>
                  <a:lnTo>
                    <a:pt x="1591" y="3955"/>
                  </a:lnTo>
                  <a:lnTo>
                    <a:pt x="1591" y="9019"/>
                  </a:lnTo>
                  <a:lnTo>
                    <a:pt x="2637" y="9019"/>
                  </a:lnTo>
                  <a:lnTo>
                    <a:pt x="2511" y="4227"/>
                  </a:lnTo>
                  <a:lnTo>
                    <a:pt x="4625" y="2470"/>
                  </a:lnTo>
                  <a:lnTo>
                    <a:pt x="2470"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6"/>
          <p:cNvSpPr/>
          <p:nvPr/>
        </p:nvSpPr>
        <p:spPr>
          <a:xfrm rot="-2700000">
            <a:off x="8333395" y="21031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6"/>
          <p:cNvSpPr/>
          <p:nvPr/>
        </p:nvSpPr>
        <p:spPr>
          <a:xfrm>
            <a:off x="8568328" y="1292826"/>
            <a:ext cx="1471773"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372187" y="9852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7"/>
        <p:cNvGrpSpPr/>
        <p:nvPr/>
      </p:nvGrpSpPr>
      <p:grpSpPr>
        <a:xfrm>
          <a:off x="0" y="0"/>
          <a:ext cx="0" cy="0"/>
          <a:chOff x="0" y="0"/>
          <a:chExt cx="0" cy="0"/>
        </a:xfrm>
      </p:grpSpPr>
      <p:grpSp>
        <p:nvGrpSpPr>
          <p:cNvPr id="438" name="Google Shape;438;p7"/>
          <p:cNvGrpSpPr/>
          <p:nvPr/>
        </p:nvGrpSpPr>
        <p:grpSpPr>
          <a:xfrm>
            <a:off x="-1652974" y="-552135"/>
            <a:ext cx="3337669" cy="1103231"/>
            <a:chOff x="-2617662" y="4052384"/>
            <a:chExt cx="3337669" cy="1103231"/>
          </a:xfrm>
        </p:grpSpPr>
        <p:sp>
          <p:nvSpPr>
            <p:cNvPr id="439" name="Google Shape;439;p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7"/>
            <p:cNvGrpSpPr/>
            <p:nvPr/>
          </p:nvGrpSpPr>
          <p:grpSpPr>
            <a:xfrm rot="5400000">
              <a:off x="-1374764" y="3060840"/>
              <a:ext cx="700137" cy="3086315"/>
              <a:chOff x="1718105" y="2072389"/>
              <a:chExt cx="612115" cy="2698300"/>
            </a:xfrm>
          </p:grpSpPr>
          <p:sp>
            <p:nvSpPr>
              <p:cNvPr id="443" name="Google Shape;443;p7"/>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4" name="Google Shape;494;p7"/>
          <p:cNvSpPr txBox="1">
            <a:spLocks noGrp="1"/>
          </p:cNvSpPr>
          <p:nvPr>
            <p:ph type="title"/>
          </p:nvPr>
        </p:nvSpPr>
        <p:spPr>
          <a:xfrm>
            <a:off x="720000" y="878925"/>
            <a:ext cx="3504300" cy="1130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5" name="Google Shape;495;p7"/>
          <p:cNvSpPr txBox="1">
            <a:spLocks noGrp="1"/>
          </p:cNvSpPr>
          <p:nvPr>
            <p:ph type="body" idx="1"/>
          </p:nvPr>
        </p:nvSpPr>
        <p:spPr>
          <a:xfrm>
            <a:off x="726450" y="2112675"/>
            <a:ext cx="3504300" cy="230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96" name="Google Shape;496;p7"/>
          <p:cNvSpPr>
            <a:spLocks noGrp="1"/>
          </p:cNvSpPr>
          <p:nvPr>
            <p:ph type="pic" idx="2"/>
          </p:nvPr>
        </p:nvSpPr>
        <p:spPr>
          <a:xfrm>
            <a:off x="5380425" y="721050"/>
            <a:ext cx="4015200" cy="3701400"/>
          </a:xfrm>
          <a:prstGeom prst="roundRect">
            <a:avLst>
              <a:gd name="adj" fmla="val 16667"/>
            </a:avLst>
          </a:prstGeom>
          <a:noFill/>
          <a:ln w="76200" cap="flat" cmpd="sng">
            <a:solidFill>
              <a:srgbClr val="FFFFFF"/>
            </a:solidFill>
            <a:prstDash val="solid"/>
            <a:round/>
            <a:headEnd type="none" w="sm" len="sm"/>
            <a:tailEnd type="none" w="sm" len="sm"/>
          </a:ln>
        </p:spPr>
      </p:sp>
      <p:sp>
        <p:nvSpPr>
          <p:cNvPr id="497" name="Google Shape;497;p7"/>
          <p:cNvSpPr/>
          <p:nvPr/>
        </p:nvSpPr>
        <p:spPr>
          <a:xfrm>
            <a:off x="5475705" y="185824"/>
            <a:ext cx="1018760" cy="417895"/>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616974" y="123532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8430780" y="53949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0"/>
        <p:cNvGrpSpPr/>
        <p:nvPr/>
      </p:nvGrpSpPr>
      <p:grpSpPr>
        <a:xfrm>
          <a:off x="0" y="0"/>
          <a:ext cx="0" cy="0"/>
          <a:chOff x="0" y="0"/>
          <a:chExt cx="0" cy="0"/>
        </a:xfrm>
      </p:grpSpPr>
      <p:grpSp>
        <p:nvGrpSpPr>
          <p:cNvPr id="501" name="Google Shape;501;p8"/>
          <p:cNvGrpSpPr/>
          <p:nvPr/>
        </p:nvGrpSpPr>
        <p:grpSpPr>
          <a:xfrm>
            <a:off x="-45250" y="4258700"/>
            <a:ext cx="2706000" cy="1210200"/>
            <a:chOff x="-273850" y="4182500"/>
            <a:chExt cx="2706000" cy="1210200"/>
          </a:xfrm>
        </p:grpSpPr>
        <p:sp>
          <p:nvSpPr>
            <p:cNvPr id="502" name="Google Shape;502;p8"/>
            <p:cNvSpPr/>
            <p:nvPr/>
          </p:nvSpPr>
          <p:spPr>
            <a:xfrm>
              <a:off x="1124195" y="4932377"/>
              <a:ext cx="318695" cy="17733"/>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531360" y="4684511"/>
              <a:ext cx="318695" cy="17733"/>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273850" y="4182500"/>
              <a:ext cx="2706000" cy="1210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12" y="4382744"/>
              <a:ext cx="318661" cy="17733"/>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1716916" y="4365855"/>
              <a:ext cx="318661" cy="17733"/>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553895" y="4778738"/>
              <a:ext cx="318661" cy="17733"/>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1212645" y="4579065"/>
              <a:ext cx="318695" cy="17733"/>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2035587" y="4892954"/>
              <a:ext cx="318695" cy="17733"/>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8"/>
          <p:cNvGrpSpPr/>
          <p:nvPr/>
        </p:nvGrpSpPr>
        <p:grpSpPr>
          <a:xfrm>
            <a:off x="6484019" y="4056631"/>
            <a:ext cx="982988" cy="1062625"/>
            <a:chOff x="2728588" y="-121037"/>
            <a:chExt cx="982988" cy="1062625"/>
          </a:xfrm>
        </p:grpSpPr>
        <p:sp>
          <p:nvSpPr>
            <p:cNvPr id="511" name="Google Shape;511;p8"/>
            <p:cNvSpPr/>
            <p:nvPr/>
          </p:nvSpPr>
          <p:spPr>
            <a:xfrm>
              <a:off x="3047688" y="-71662"/>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2753188" y="-81062"/>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2753188" y="747513"/>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3026763" y="820738"/>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2753188" y="680038"/>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2991713" y="525188"/>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2823788" y="525188"/>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2753188" y="451438"/>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2991713" y="288238"/>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823788" y="288238"/>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2753188" y="202963"/>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2908013" y="47088"/>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787713" y="820738"/>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2901213" y="778888"/>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2900163" y="778888"/>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588" y="-121037"/>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8"/>
            <p:cNvGrpSpPr/>
            <p:nvPr/>
          </p:nvGrpSpPr>
          <p:grpSpPr>
            <a:xfrm>
              <a:off x="3226125" y="332163"/>
              <a:ext cx="485450" cy="609425"/>
              <a:chOff x="3335250" y="332163"/>
              <a:chExt cx="485450" cy="609425"/>
            </a:xfrm>
          </p:grpSpPr>
          <p:sp>
            <p:nvSpPr>
              <p:cNvPr id="528" name="Google Shape;528;p8"/>
              <p:cNvSpPr/>
              <p:nvPr/>
            </p:nvSpPr>
            <p:spPr>
              <a:xfrm>
                <a:off x="3362450" y="36618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3362450" y="36618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3342575" y="34053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345175" y="63296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344650" y="50218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345175" y="83903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3335250" y="33216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3335250" y="33216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3486425" y="76686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3486950" y="76686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33938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37087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3548150" y="47811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8"/>
          <p:cNvGrpSpPr/>
          <p:nvPr/>
        </p:nvGrpSpPr>
        <p:grpSpPr>
          <a:xfrm>
            <a:off x="8443532" y="4182500"/>
            <a:ext cx="685244" cy="886115"/>
            <a:chOff x="8483219" y="4182500"/>
            <a:chExt cx="685244" cy="886115"/>
          </a:xfrm>
        </p:grpSpPr>
        <p:sp>
          <p:nvSpPr>
            <p:cNvPr id="542" name="Google Shape;542;p8"/>
            <p:cNvSpPr/>
            <p:nvPr/>
          </p:nvSpPr>
          <p:spPr>
            <a:xfrm>
              <a:off x="8483219" y="4249965"/>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8595663" y="4249965"/>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8687713" y="4249965"/>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8779788" y="4249965"/>
              <a:ext cx="111950" cy="93125"/>
            </a:xfrm>
            <a:custGeom>
              <a:avLst/>
              <a:gdLst/>
              <a:ahLst/>
              <a:cxnLst/>
              <a:rect l="l" t="t" r="r" b="b"/>
              <a:pathLst>
                <a:path w="4478" h="3725" extrusionOk="0">
                  <a:moveTo>
                    <a:pt x="2260" y="1"/>
                  </a:moveTo>
                  <a:lnTo>
                    <a:pt x="0" y="3725"/>
                  </a:lnTo>
                  <a:lnTo>
                    <a:pt x="4478" y="372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8872888" y="4249965"/>
              <a:ext cx="110925" cy="93125"/>
            </a:xfrm>
            <a:custGeom>
              <a:avLst/>
              <a:gdLst/>
              <a:ahLst/>
              <a:cxnLst/>
              <a:rect l="l" t="t" r="r" b="b"/>
              <a:pathLst>
                <a:path w="4437" h="3725" extrusionOk="0">
                  <a:moveTo>
                    <a:pt x="2219" y="1"/>
                  </a:moveTo>
                  <a:lnTo>
                    <a:pt x="1" y="3725"/>
                  </a:lnTo>
                  <a:lnTo>
                    <a:pt x="4436"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8964963" y="4249965"/>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9057013" y="4249965"/>
              <a:ext cx="111450" cy="93125"/>
            </a:xfrm>
            <a:custGeom>
              <a:avLst/>
              <a:gdLst/>
              <a:ahLst/>
              <a:cxnLst/>
              <a:rect l="l" t="t" r="r" b="b"/>
              <a:pathLst>
                <a:path w="4458" h="3725" extrusionOk="0">
                  <a:moveTo>
                    <a:pt x="2219" y="1"/>
                  </a:moveTo>
                  <a:lnTo>
                    <a:pt x="1" y="3725"/>
                  </a:lnTo>
                  <a:lnTo>
                    <a:pt x="4458"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8503060" y="4182500"/>
              <a:ext cx="656011" cy="25"/>
            </a:xfrm>
            <a:custGeom>
              <a:avLst/>
              <a:gdLst/>
              <a:ahLst/>
              <a:cxnLst/>
              <a:rect l="l" t="t" r="r" b="b"/>
              <a:pathLst>
                <a:path w="61453" h="1" fill="none" extrusionOk="0">
                  <a:moveTo>
                    <a:pt x="0" y="0"/>
                  </a:moveTo>
                  <a:lnTo>
                    <a:pt x="61453" y="0"/>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8483219" y="4491640"/>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8595663" y="4491640"/>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8687713" y="4491640"/>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8779788" y="4491640"/>
              <a:ext cx="111950" cy="93125"/>
            </a:xfrm>
            <a:custGeom>
              <a:avLst/>
              <a:gdLst/>
              <a:ahLst/>
              <a:cxnLst/>
              <a:rect l="l" t="t" r="r" b="b"/>
              <a:pathLst>
                <a:path w="4478" h="3725" extrusionOk="0">
                  <a:moveTo>
                    <a:pt x="2260" y="0"/>
                  </a:moveTo>
                  <a:lnTo>
                    <a:pt x="0" y="3725"/>
                  </a:lnTo>
                  <a:lnTo>
                    <a:pt x="4478" y="3725"/>
                  </a:lnTo>
                  <a:lnTo>
                    <a:pt x="22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8872888" y="4491640"/>
              <a:ext cx="110925" cy="93125"/>
            </a:xfrm>
            <a:custGeom>
              <a:avLst/>
              <a:gdLst/>
              <a:ahLst/>
              <a:cxnLst/>
              <a:rect l="l" t="t" r="r" b="b"/>
              <a:pathLst>
                <a:path w="4437" h="3725" extrusionOk="0">
                  <a:moveTo>
                    <a:pt x="2219" y="0"/>
                  </a:moveTo>
                  <a:lnTo>
                    <a:pt x="1" y="3725"/>
                  </a:lnTo>
                  <a:lnTo>
                    <a:pt x="4436" y="3725"/>
                  </a:lnTo>
                  <a:lnTo>
                    <a:pt x="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8964963" y="4491640"/>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9057013" y="4491640"/>
              <a:ext cx="111450" cy="93125"/>
            </a:xfrm>
            <a:custGeom>
              <a:avLst/>
              <a:gdLst/>
              <a:ahLst/>
              <a:cxnLst/>
              <a:rect l="l" t="t" r="r" b="b"/>
              <a:pathLst>
                <a:path w="4458" h="3725" extrusionOk="0">
                  <a:moveTo>
                    <a:pt x="2219" y="0"/>
                  </a:moveTo>
                  <a:lnTo>
                    <a:pt x="1" y="3725"/>
                  </a:lnTo>
                  <a:lnTo>
                    <a:pt x="4458" y="3725"/>
                  </a:lnTo>
                  <a:lnTo>
                    <a:pt x="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8503060" y="4424700"/>
              <a:ext cx="656011"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8483219" y="4733815"/>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8595663" y="4733815"/>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8687713" y="4733815"/>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8779788" y="4733815"/>
              <a:ext cx="111950" cy="93150"/>
            </a:xfrm>
            <a:custGeom>
              <a:avLst/>
              <a:gdLst/>
              <a:ahLst/>
              <a:cxnLst/>
              <a:rect l="l" t="t" r="r" b="b"/>
              <a:pathLst>
                <a:path w="4478" h="3726" extrusionOk="0">
                  <a:moveTo>
                    <a:pt x="2260" y="1"/>
                  </a:moveTo>
                  <a:lnTo>
                    <a:pt x="0" y="3725"/>
                  </a:lnTo>
                  <a:lnTo>
                    <a:pt x="4478" y="372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8872888" y="4733815"/>
              <a:ext cx="110925" cy="93150"/>
            </a:xfrm>
            <a:custGeom>
              <a:avLst/>
              <a:gdLst/>
              <a:ahLst/>
              <a:cxnLst/>
              <a:rect l="l" t="t" r="r" b="b"/>
              <a:pathLst>
                <a:path w="4437" h="3726" extrusionOk="0">
                  <a:moveTo>
                    <a:pt x="2219" y="1"/>
                  </a:moveTo>
                  <a:lnTo>
                    <a:pt x="1" y="3725"/>
                  </a:lnTo>
                  <a:lnTo>
                    <a:pt x="4436"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8964963" y="4733815"/>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9057013" y="4733815"/>
              <a:ext cx="111450" cy="93150"/>
            </a:xfrm>
            <a:custGeom>
              <a:avLst/>
              <a:gdLst/>
              <a:ahLst/>
              <a:cxnLst/>
              <a:rect l="l" t="t" r="r" b="b"/>
              <a:pathLst>
                <a:path w="4458" h="3726" extrusionOk="0">
                  <a:moveTo>
                    <a:pt x="2219" y="1"/>
                  </a:moveTo>
                  <a:lnTo>
                    <a:pt x="1" y="3725"/>
                  </a:lnTo>
                  <a:lnTo>
                    <a:pt x="4458"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8503060" y="4666350"/>
              <a:ext cx="656011" cy="25"/>
            </a:xfrm>
            <a:custGeom>
              <a:avLst/>
              <a:gdLst/>
              <a:ahLst/>
              <a:cxnLst/>
              <a:rect l="l" t="t" r="r" b="b"/>
              <a:pathLst>
                <a:path w="61453" h="1" fill="none" extrusionOk="0">
                  <a:moveTo>
                    <a:pt x="0" y="1"/>
                  </a:moveTo>
                  <a:lnTo>
                    <a:pt x="61453" y="1"/>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8483219" y="4976015"/>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8595663" y="4976015"/>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8687713" y="4976015"/>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8779788" y="4976015"/>
              <a:ext cx="111950" cy="92600"/>
            </a:xfrm>
            <a:custGeom>
              <a:avLst/>
              <a:gdLst/>
              <a:ahLst/>
              <a:cxnLst/>
              <a:rect l="l" t="t" r="r" b="b"/>
              <a:pathLst>
                <a:path w="4478" h="3704" extrusionOk="0">
                  <a:moveTo>
                    <a:pt x="2260" y="1"/>
                  </a:moveTo>
                  <a:lnTo>
                    <a:pt x="0" y="3704"/>
                  </a:lnTo>
                  <a:lnTo>
                    <a:pt x="4478" y="3704"/>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8872888" y="4976015"/>
              <a:ext cx="110925" cy="92600"/>
            </a:xfrm>
            <a:custGeom>
              <a:avLst/>
              <a:gdLst/>
              <a:ahLst/>
              <a:cxnLst/>
              <a:rect l="l" t="t" r="r" b="b"/>
              <a:pathLst>
                <a:path w="4437" h="3704" extrusionOk="0">
                  <a:moveTo>
                    <a:pt x="2219" y="1"/>
                  </a:moveTo>
                  <a:lnTo>
                    <a:pt x="1" y="3704"/>
                  </a:lnTo>
                  <a:lnTo>
                    <a:pt x="4436" y="3704"/>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8964963" y="4976015"/>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9057013" y="4976015"/>
              <a:ext cx="111450" cy="92600"/>
            </a:xfrm>
            <a:custGeom>
              <a:avLst/>
              <a:gdLst/>
              <a:ahLst/>
              <a:cxnLst/>
              <a:rect l="l" t="t" r="r" b="b"/>
              <a:pathLst>
                <a:path w="4458" h="3704" extrusionOk="0">
                  <a:moveTo>
                    <a:pt x="2219" y="1"/>
                  </a:moveTo>
                  <a:lnTo>
                    <a:pt x="1" y="3704"/>
                  </a:lnTo>
                  <a:lnTo>
                    <a:pt x="4458" y="3704"/>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8503060" y="4908550"/>
              <a:ext cx="656011"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8"/>
          <p:cNvGrpSpPr/>
          <p:nvPr/>
        </p:nvGrpSpPr>
        <p:grpSpPr>
          <a:xfrm>
            <a:off x="7703310" y="-138624"/>
            <a:ext cx="1460340" cy="2069147"/>
            <a:chOff x="7742998" y="-138624"/>
            <a:chExt cx="1460340" cy="2069147"/>
          </a:xfrm>
        </p:grpSpPr>
        <p:grpSp>
          <p:nvGrpSpPr>
            <p:cNvPr id="575" name="Google Shape;575;p8"/>
            <p:cNvGrpSpPr/>
            <p:nvPr/>
          </p:nvGrpSpPr>
          <p:grpSpPr>
            <a:xfrm rot="-5400000">
              <a:off x="7438594" y="165779"/>
              <a:ext cx="2069147" cy="1460340"/>
              <a:chOff x="7613232" y="2935265"/>
              <a:chExt cx="1894650" cy="843250"/>
            </a:xfrm>
          </p:grpSpPr>
          <p:sp>
            <p:nvSpPr>
              <p:cNvPr id="576" name="Google Shape;576;p8"/>
              <p:cNvSpPr/>
              <p:nvPr/>
            </p:nvSpPr>
            <p:spPr>
              <a:xfrm>
                <a:off x="7613232" y="2935265"/>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5400000">
                <a:off x="8776341" y="3314083"/>
                <a:ext cx="148459" cy="20774"/>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5400000">
                <a:off x="8582044" y="3060502"/>
                <a:ext cx="148443" cy="20774"/>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rot="5400000">
                <a:off x="8538280" y="3590182"/>
                <a:ext cx="148459" cy="20774"/>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rot="5400000">
                <a:off x="9066692" y="3503756"/>
                <a:ext cx="148459" cy="20774"/>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8"/>
            <p:cNvSpPr/>
            <p:nvPr/>
          </p:nvSpPr>
          <p:spPr>
            <a:xfrm>
              <a:off x="8498622" y="1187276"/>
              <a:ext cx="257080" cy="22688"/>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8011260" y="110951"/>
              <a:ext cx="257080" cy="22688"/>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8"/>
          <p:cNvSpPr/>
          <p:nvPr/>
        </p:nvSpPr>
        <p:spPr>
          <a:xfrm>
            <a:off x="5910728" y="4751665"/>
            <a:ext cx="269425" cy="269425"/>
          </a:xfrm>
          <a:custGeom>
            <a:avLst/>
            <a:gdLst/>
            <a:ahLst/>
            <a:cxnLst/>
            <a:rect l="l" t="t" r="r" b="b"/>
            <a:pathLst>
              <a:path w="10777" h="10777" extrusionOk="0">
                <a:moveTo>
                  <a:pt x="5399" y="1"/>
                </a:moveTo>
                <a:cubicBezTo>
                  <a:pt x="2407" y="1"/>
                  <a:pt x="1" y="2428"/>
                  <a:pt x="1" y="5378"/>
                </a:cubicBezTo>
                <a:cubicBezTo>
                  <a:pt x="1" y="8370"/>
                  <a:pt x="2407" y="10777"/>
                  <a:pt x="5399" y="10777"/>
                </a:cubicBezTo>
                <a:cubicBezTo>
                  <a:pt x="8370" y="10777"/>
                  <a:pt x="10776" y="8370"/>
                  <a:pt x="10776" y="5378"/>
                </a:cubicBezTo>
                <a:cubicBezTo>
                  <a:pt x="10776" y="2407"/>
                  <a:pt x="8370"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5975078" y="4846890"/>
            <a:ext cx="162175" cy="315950"/>
          </a:xfrm>
          <a:custGeom>
            <a:avLst/>
            <a:gdLst/>
            <a:ahLst/>
            <a:cxnLst/>
            <a:rect l="l" t="t" r="r" b="b"/>
            <a:pathLst>
              <a:path w="6487" h="12638" extrusionOk="0">
                <a:moveTo>
                  <a:pt x="2637" y="0"/>
                </a:moveTo>
                <a:lnTo>
                  <a:pt x="2197" y="4352"/>
                </a:lnTo>
                <a:lnTo>
                  <a:pt x="0" y="3557"/>
                </a:lnTo>
                <a:lnTo>
                  <a:pt x="2218" y="5545"/>
                </a:lnTo>
                <a:lnTo>
                  <a:pt x="2218" y="12638"/>
                </a:lnTo>
                <a:lnTo>
                  <a:pt x="3662" y="12638"/>
                </a:lnTo>
                <a:lnTo>
                  <a:pt x="3495" y="5921"/>
                </a:lnTo>
                <a:lnTo>
                  <a:pt x="6487" y="3452"/>
                </a:lnTo>
                <a:lnTo>
                  <a:pt x="6487" y="3452"/>
                </a:lnTo>
                <a:lnTo>
                  <a:pt x="3432" y="4666"/>
                </a:lnTo>
                <a:lnTo>
                  <a:pt x="2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5062803" y="4757965"/>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5127153" y="4853690"/>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134103" y="4633990"/>
            <a:ext cx="248475" cy="426325"/>
          </a:xfrm>
          <a:custGeom>
            <a:avLst/>
            <a:gdLst/>
            <a:ahLst/>
            <a:cxnLst/>
            <a:rect l="l" t="t" r="r" b="b"/>
            <a:pathLst>
              <a:path w="9939" h="17053" extrusionOk="0">
                <a:moveTo>
                  <a:pt x="4959" y="0"/>
                </a:moveTo>
                <a:cubicBezTo>
                  <a:pt x="4959" y="0"/>
                  <a:pt x="0" y="9332"/>
                  <a:pt x="0" y="12073"/>
                </a:cubicBezTo>
                <a:cubicBezTo>
                  <a:pt x="0" y="14835"/>
                  <a:pt x="2218" y="17053"/>
                  <a:pt x="4959" y="17053"/>
                </a:cubicBezTo>
                <a:cubicBezTo>
                  <a:pt x="7700" y="17053"/>
                  <a:pt x="9939" y="14835"/>
                  <a:pt x="9939" y="12073"/>
                </a:cubicBezTo>
                <a:cubicBezTo>
                  <a:pt x="9939" y="9353"/>
                  <a:pt x="4959" y="0"/>
                  <a:pt x="4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6205228" y="4937365"/>
            <a:ext cx="115625" cy="225475"/>
          </a:xfrm>
          <a:custGeom>
            <a:avLst/>
            <a:gdLst/>
            <a:ahLst/>
            <a:cxnLst/>
            <a:rect l="l" t="t" r="r" b="b"/>
            <a:pathLst>
              <a:path w="4625" h="9019" extrusionOk="0">
                <a:moveTo>
                  <a:pt x="1905" y="1"/>
                </a:moveTo>
                <a:lnTo>
                  <a:pt x="1570" y="3119"/>
                </a:lnTo>
                <a:lnTo>
                  <a:pt x="1" y="2533"/>
                </a:lnTo>
                <a:lnTo>
                  <a:pt x="1591" y="3955"/>
                </a:lnTo>
                <a:lnTo>
                  <a:pt x="1591" y="9019"/>
                </a:lnTo>
                <a:lnTo>
                  <a:pt x="2616" y="9019"/>
                </a:lnTo>
                <a:lnTo>
                  <a:pt x="2512" y="4227"/>
                </a:lnTo>
                <a:lnTo>
                  <a:pt x="4625" y="2491"/>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5308653" y="4758990"/>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5374053" y="4941040"/>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5605778" y="5032065"/>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5847428" y="5032065"/>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5566528" y="5012690"/>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5566528" y="5091165"/>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8"/>
          <p:cNvGrpSpPr/>
          <p:nvPr/>
        </p:nvGrpSpPr>
        <p:grpSpPr>
          <a:xfrm>
            <a:off x="0" y="3786267"/>
            <a:ext cx="856850" cy="411675"/>
            <a:chOff x="2563725" y="2815763"/>
            <a:chExt cx="856850" cy="411675"/>
          </a:xfrm>
        </p:grpSpPr>
        <p:sp>
          <p:nvSpPr>
            <p:cNvPr id="596" name="Google Shape;596;p8"/>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8"/>
          <p:cNvSpPr txBox="1">
            <a:spLocks noGrp="1"/>
          </p:cNvSpPr>
          <p:nvPr>
            <p:ph type="title"/>
          </p:nvPr>
        </p:nvSpPr>
        <p:spPr>
          <a:xfrm>
            <a:off x="713225" y="1736200"/>
            <a:ext cx="4653300" cy="19131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5"/>
        <p:cNvGrpSpPr/>
        <p:nvPr/>
      </p:nvGrpSpPr>
      <p:grpSpPr>
        <a:xfrm>
          <a:off x="0" y="0"/>
          <a:ext cx="0" cy="0"/>
          <a:chOff x="0" y="0"/>
          <a:chExt cx="0" cy="0"/>
        </a:xfrm>
      </p:grpSpPr>
      <p:grpSp>
        <p:nvGrpSpPr>
          <p:cNvPr id="606" name="Google Shape;606;p9"/>
          <p:cNvGrpSpPr/>
          <p:nvPr/>
        </p:nvGrpSpPr>
        <p:grpSpPr>
          <a:xfrm>
            <a:off x="8052958" y="2335599"/>
            <a:ext cx="1623549" cy="6382937"/>
            <a:chOff x="10770127" y="2335599"/>
            <a:chExt cx="1623549" cy="6382937"/>
          </a:xfrm>
        </p:grpSpPr>
        <p:sp>
          <p:nvSpPr>
            <p:cNvPr id="607" name="Google Shape;607;p9"/>
            <p:cNvSpPr/>
            <p:nvPr/>
          </p:nvSpPr>
          <p:spPr>
            <a:xfrm>
              <a:off x="10770127" y="2335599"/>
              <a:ext cx="1623549" cy="6382937"/>
            </a:xfrm>
            <a:custGeom>
              <a:avLst/>
              <a:gdLst/>
              <a:ahLst/>
              <a:cxnLst/>
              <a:rect l="l" t="t" r="r" b="b"/>
              <a:pathLst>
                <a:path w="12220" h="44059" extrusionOk="0">
                  <a:moveTo>
                    <a:pt x="9359" y="0"/>
                  </a:moveTo>
                  <a:lnTo>
                    <a:pt x="9359" y="18593"/>
                  </a:lnTo>
                  <a:lnTo>
                    <a:pt x="9359" y="27156"/>
                  </a:lnTo>
                  <a:cubicBezTo>
                    <a:pt x="9359" y="27621"/>
                    <a:pt x="9003" y="28003"/>
                    <a:pt x="8568" y="28055"/>
                  </a:cubicBezTo>
                  <a:lnTo>
                    <a:pt x="8444" y="28055"/>
                  </a:lnTo>
                  <a:cubicBezTo>
                    <a:pt x="7940" y="28055"/>
                    <a:pt x="7532" y="27647"/>
                    <a:pt x="7532" y="27156"/>
                  </a:cubicBezTo>
                  <a:lnTo>
                    <a:pt x="7532" y="18168"/>
                  </a:lnTo>
                  <a:cubicBezTo>
                    <a:pt x="7532" y="16099"/>
                    <a:pt x="5845" y="14409"/>
                    <a:pt x="3773" y="14409"/>
                  </a:cubicBezTo>
                  <a:cubicBezTo>
                    <a:pt x="1704" y="14409"/>
                    <a:pt x="1" y="16099"/>
                    <a:pt x="1" y="18168"/>
                  </a:cubicBezTo>
                  <a:lnTo>
                    <a:pt x="1" y="30141"/>
                  </a:lnTo>
                  <a:lnTo>
                    <a:pt x="1" y="44059"/>
                  </a:lnTo>
                  <a:lnTo>
                    <a:pt x="2861" y="44059"/>
                  </a:lnTo>
                  <a:lnTo>
                    <a:pt x="2861" y="29065"/>
                  </a:lnTo>
                  <a:lnTo>
                    <a:pt x="2861" y="18168"/>
                  </a:lnTo>
                  <a:cubicBezTo>
                    <a:pt x="2861" y="17677"/>
                    <a:pt x="3270" y="17269"/>
                    <a:pt x="3773" y="17269"/>
                  </a:cubicBezTo>
                  <a:cubicBezTo>
                    <a:pt x="4276" y="17269"/>
                    <a:pt x="4685" y="17677"/>
                    <a:pt x="4685" y="18168"/>
                  </a:cubicBezTo>
                  <a:lnTo>
                    <a:pt x="4685" y="27156"/>
                  </a:lnTo>
                  <a:cubicBezTo>
                    <a:pt x="4685" y="29186"/>
                    <a:pt x="6306" y="30863"/>
                    <a:pt x="8336" y="30915"/>
                  </a:cubicBezTo>
                  <a:cubicBezTo>
                    <a:pt x="8378" y="30915"/>
                    <a:pt x="8405" y="30932"/>
                    <a:pt x="8444" y="30932"/>
                  </a:cubicBezTo>
                  <a:cubicBezTo>
                    <a:pt x="10529" y="30932"/>
                    <a:pt x="12219" y="29229"/>
                    <a:pt x="12219" y="27156"/>
                  </a:cubicBezTo>
                  <a:lnTo>
                    <a:pt x="12219" y="18619"/>
                  </a:lnTo>
                  <a:lnTo>
                    <a:pt x="12219" y="0"/>
                  </a:ln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0770127" y="2335599"/>
              <a:ext cx="1623549" cy="6382937"/>
            </a:xfrm>
            <a:custGeom>
              <a:avLst/>
              <a:gdLst/>
              <a:ahLst/>
              <a:cxnLst/>
              <a:rect l="l" t="t" r="r" b="b"/>
              <a:pathLst>
                <a:path w="12220" h="44059" extrusionOk="0">
                  <a:moveTo>
                    <a:pt x="9359" y="0"/>
                  </a:moveTo>
                  <a:lnTo>
                    <a:pt x="9359" y="18593"/>
                  </a:lnTo>
                  <a:lnTo>
                    <a:pt x="9359" y="27156"/>
                  </a:lnTo>
                  <a:cubicBezTo>
                    <a:pt x="9359" y="27621"/>
                    <a:pt x="9003" y="28003"/>
                    <a:pt x="8568" y="28055"/>
                  </a:cubicBezTo>
                  <a:lnTo>
                    <a:pt x="8444" y="28055"/>
                  </a:lnTo>
                  <a:cubicBezTo>
                    <a:pt x="7940" y="28055"/>
                    <a:pt x="7532" y="27647"/>
                    <a:pt x="7532" y="27156"/>
                  </a:cubicBezTo>
                  <a:lnTo>
                    <a:pt x="7532" y="18168"/>
                  </a:lnTo>
                  <a:cubicBezTo>
                    <a:pt x="7532" y="16099"/>
                    <a:pt x="5845" y="14409"/>
                    <a:pt x="3773" y="14409"/>
                  </a:cubicBezTo>
                  <a:cubicBezTo>
                    <a:pt x="1704" y="14409"/>
                    <a:pt x="1" y="16099"/>
                    <a:pt x="1" y="18168"/>
                  </a:cubicBezTo>
                  <a:lnTo>
                    <a:pt x="1" y="30141"/>
                  </a:lnTo>
                  <a:lnTo>
                    <a:pt x="1" y="44059"/>
                  </a:lnTo>
                  <a:lnTo>
                    <a:pt x="2861" y="44059"/>
                  </a:lnTo>
                  <a:lnTo>
                    <a:pt x="2861" y="29065"/>
                  </a:lnTo>
                  <a:lnTo>
                    <a:pt x="2861" y="18168"/>
                  </a:lnTo>
                  <a:cubicBezTo>
                    <a:pt x="2861" y="17677"/>
                    <a:pt x="3270" y="17269"/>
                    <a:pt x="3773" y="17269"/>
                  </a:cubicBezTo>
                  <a:cubicBezTo>
                    <a:pt x="4276" y="17269"/>
                    <a:pt x="4685" y="17677"/>
                    <a:pt x="4685" y="18168"/>
                  </a:cubicBezTo>
                  <a:lnTo>
                    <a:pt x="4685" y="27156"/>
                  </a:lnTo>
                  <a:cubicBezTo>
                    <a:pt x="4685" y="29186"/>
                    <a:pt x="6306" y="30863"/>
                    <a:pt x="8336" y="30915"/>
                  </a:cubicBezTo>
                  <a:cubicBezTo>
                    <a:pt x="8378" y="30915"/>
                    <a:pt x="8405" y="30932"/>
                    <a:pt x="8444" y="30932"/>
                  </a:cubicBezTo>
                  <a:cubicBezTo>
                    <a:pt x="10529" y="30932"/>
                    <a:pt x="12219" y="29229"/>
                    <a:pt x="12219" y="27156"/>
                  </a:cubicBezTo>
                  <a:lnTo>
                    <a:pt x="12219" y="18619"/>
                  </a:lnTo>
                  <a:lnTo>
                    <a:pt x="12219" y="0"/>
                  </a:ln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10770127" y="2335599"/>
              <a:ext cx="1623549" cy="6382937"/>
            </a:xfrm>
            <a:custGeom>
              <a:avLst/>
              <a:gdLst/>
              <a:ahLst/>
              <a:cxnLst/>
              <a:rect l="l" t="t" r="r" b="b"/>
              <a:pathLst>
                <a:path w="12220" h="44059" extrusionOk="0">
                  <a:moveTo>
                    <a:pt x="9359" y="0"/>
                  </a:moveTo>
                  <a:lnTo>
                    <a:pt x="9359" y="18593"/>
                  </a:lnTo>
                  <a:lnTo>
                    <a:pt x="9359" y="27156"/>
                  </a:lnTo>
                  <a:cubicBezTo>
                    <a:pt x="9359" y="27621"/>
                    <a:pt x="9003" y="28003"/>
                    <a:pt x="8568" y="28055"/>
                  </a:cubicBezTo>
                  <a:lnTo>
                    <a:pt x="8444" y="28055"/>
                  </a:lnTo>
                  <a:cubicBezTo>
                    <a:pt x="7940" y="28055"/>
                    <a:pt x="7532" y="27647"/>
                    <a:pt x="7532" y="27156"/>
                  </a:cubicBezTo>
                  <a:lnTo>
                    <a:pt x="7532" y="18168"/>
                  </a:lnTo>
                  <a:cubicBezTo>
                    <a:pt x="7532" y="16099"/>
                    <a:pt x="5845" y="14409"/>
                    <a:pt x="3773" y="14409"/>
                  </a:cubicBezTo>
                  <a:cubicBezTo>
                    <a:pt x="1704" y="14409"/>
                    <a:pt x="1" y="16099"/>
                    <a:pt x="1" y="18168"/>
                  </a:cubicBezTo>
                  <a:lnTo>
                    <a:pt x="1" y="30141"/>
                  </a:lnTo>
                  <a:lnTo>
                    <a:pt x="1" y="44059"/>
                  </a:lnTo>
                  <a:lnTo>
                    <a:pt x="2861" y="44059"/>
                  </a:lnTo>
                  <a:lnTo>
                    <a:pt x="2861" y="29065"/>
                  </a:lnTo>
                  <a:lnTo>
                    <a:pt x="2861" y="18168"/>
                  </a:lnTo>
                  <a:cubicBezTo>
                    <a:pt x="2861" y="17677"/>
                    <a:pt x="3270" y="17269"/>
                    <a:pt x="3773" y="17269"/>
                  </a:cubicBezTo>
                  <a:cubicBezTo>
                    <a:pt x="4276" y="17269"/>
                    <a:pt x="4685" y="17677"/>
                    <a:pt x="4685" y="18168"/>
                  </a:cubicBezTo>
                  <a:lnTo>
                    <a:pt x="4685" y="27156"/>
                  </a:lnTo>
                  <a:cubicBezTo>
                    <a:pt x="4685" y="29186"/>
                    <a:pt x="6306" y="30863"/>
                    <a:pt x="8336" y="30915"/>
                  </a:cubicBezTo>
                  <a:cubicBezTo>
                    <a:pt x="8378" y="30915"/>
                    <a:pt x="8405" y="30932"/>
                    <a:pt x="8444" y="30932"/>
                  </a:cubicBezTo>
                  <a:cubicBezTo>
                    <a:pt x="10529" y="30932"/>
                    <a:pt x="12219" y="29229"/>
                    <a:pt x="12219" y="27156"/>
                  </a:cubicBezTo>
                  <a:lnTo>
                    <a:pt x="12219" y="18619"/>
                  </a:lnTo>
                  <a:lnTo>
                    <a:pt x="12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9"/>
            <p:cNvGrpSpPr/>
            <p:nvPr/>
          </p:nvGrpSpPr>
          <p:grpSpPr>
            <a:xfrm>
              <a:off x="10953073" y="2511326"/>
              <a:ext cx="1257637" cy="5799004"/>
              <a:chOff x="3563222" y="101822"/>
              <a:chExt cx="1212180" cy="5125965"/>
            </a:xfrm>
          </p:grpSpPr>
          <p:sp>
            <p:nvSpPr>
              <p:cNvPr id="611" name="Google Shape;611;p9"/>
              <p:cNvSpPr/>
              <p:nvPr/>
            </p:nvSpPr>
            <p:spPr>
              <a:xfrm>
                <a:off x="3563222" y="4946702"/>
                <a:ext cx="13830" cy="55833"/>
              </a:xfrm>
              <a:custGeom>
                <a:avLst/>
                <a:gdLst/>
                <a:ahLst/>
                <a:cxnLst/>
                <a:rect l="l" t="t" r="r" b="b"/>
                <a:pathLst>
                  <a:path w="108"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3563222" y="5060160"/>
                <a:ext cx="13830" cy="55833"/>
              </a:xfrm>
              <a:custGeom>
                <a:avLst/>
                <a:gdLst/>
                <a:ahLst/>
                <a:cxnLst/>
                <a:rect l="l" t="t" r="r" b="b"/>
                <a:pathLst>
                  <a:path w="108"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3563222" y="4833244"/>
                <a:ext cx="13830" cy="58010"/>
              </a:xfrm>
              <a:custGeom>
                <a:avLst/>
                <a:gdLst/>
                <a:ahLst/>
                <a:cxnLst/>
                <a:rect l="l" t="t" r="r" b="b"/>
                <a:pathLst>
                  <a:path w="108" h="453"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3563222" y="5171569"/>
                <a:ext cx="13830" cy="56217"/>
              </a:xfrm>
              <a:custGeom>
                <a:avLst/>
                <a:gdLst/>
                <a:ahLst/>
                <a:cxnLst/>
                <a:rect l="l" t="t" r="r" b="b"/>
                <a:pathLst>
                  <a:path w="108"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3563222" y="4043522"/>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3563222" y="4154802"/>
                <a:ext cx="13830" cy="57882"/>
              </a:xfrm>
              <a:custGeom>
                <a:avLst/>
                <a:gdLst/>
                <a:ahLst/>
                <a:cxnLst/>
                <a:rect l="l" t="t" r="r" b="b"/>
                <a:pathLst>
                  <a:path w="108" h="452" extrusionOk="0">
                    <a:moveTo>
                      <a:pt x="0" y="0"/>
                    </a:moveTo>
                    <a:lnTo>
                      <a:pt x="0" y="452"/>
                    </a:lnTo>
                    <a:lnTo>
                      <a:pt x="108" y="452"/>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3563222" y="3818271"/>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3563222" y="3930064"/>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3563222" y="4268260"/>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3563222" y="4380053"/>
                <a:ext cx="13830" cy="57370"/>
              </a:xfrm>
              <a:custGeom>
                <a:avLst/>
                <a:gdLst/>
                <a:ahLst/>
                <a:cxnLst/>
                <a:rect l="l" t="t" r="r" b="b"/>
                <a:pathLst>
                  <a:path w="108"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3563222" y="4493383"/>
                <a:ext cx="13830" cy="55833"/>
              </a:xfrm>
              <a:custGeom>
                <a:avLst/>
                <a:gdLst/>
                <a:ahLst/>
                <a:cxnLst/>
                <a:rect l="l" t="t" r="r" b="b"/>
                <a:pathLst>
                  <a:path w="108"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3563222" y="4718250"/>
                <a:ext cx="13830" cy="59547"/>
              </a:xfrm>
              <a:custGeom>
                <a:avLst/>
                <a:gdLst/>
                <a:ahLst/>
                <a:cxnLst/>
                <a:rect l="l" t="t" r="r" b="b"/>
                <a:pathLst>
                  <a:path w="108" h="465" extrusionOk="0">
                    <a:moveTo>
                      <a:pt x="0" y="0"/>
                    </a:moveTo>
                    <a:lnTo>
                      <a:pt x="0" y="26"/>
                    </a:lnTo>
                    <a:lnTo>
                      <a:pt x="0" y="435"/>
                    </a:lnTo>
                    <a:lnTo>
                      <a:pt x="0" y="464"/>
                    </a:lnTo>
                    <a:lnTo>
                      <a:pt x="108" y="464"/>
                    </a:lnTo>
                    <a:lnTo>
                      <a:pt x="108" y="435"/>
                    </a:lnTo>
                    <a:lnTo>
                      <a:pt x="108" y="26"/>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3563222" y="4606457"/>
                <a:ext cx="13830" cy="56217"/>
              </a:xfrm>
              <a:custGeom>
                <a:avLst/>
                <a:gdLst/>
                <a:ahLst/>
                <a:cxnLst/>
                <a:rect l="l" t="t" r="r" b="b"/>
                <a:pathLst>
                  <a:path w="108"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3746086" y="1978230"/>
                <a:ext cx="57882" cy="31502"/>
              </a:xfrm>
              <a:custGeom>
                <a:avLst/>
                <a:gdLst/>
                <a:ahLst/>
                <a:cxnLst/>
                <a:rect l="l" t="t" r="r" b="b"/>
                <a:pathLst>
                  <a:path w="452" h="246" extrusionOk="0">
                    <a:moveTo>
                      <a:pt x="438" y="0"/>
                    </a:moveTo>
                    <a:cubicBezTo>
                      <a:pt x="288" y="43"/>
                      <a:pt x="138" y="82"/>
                      <a:pt x="0" y="151"/>
                    </a:cubicBezTo>
                    <a:lnTo>
                      <a:pt x="43" y="246"/>
                    </a:lnTo>
                    <a:cubicBezTo>
                      <a:pt x="180" y="193"/>
                      <a:pt x="314" y="151"/>
                      <a:pt x="451" y="112"/>
                    </a:cubicBezTo>
                    <a:lnTo>
                      <a:pt x="4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3563222" y="2663843"/>
                <a:ext cx="13830" cy="55833"/>
              </a:xfrm>
              <a:custGeom>
                <a:avLst/>
                <a:gdLst/>
                <a:ahLst/>
                <a:cxnLst/>
                <a:rect l="l" t="t" r="r" b="b"/>
                <a:pathLst>
                  <a:path w="108"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3563222" y="2777301"/>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3563222" y="2438721"/>
                <a:ext cx="13830" cy="56089"/>
              </a:xfrm>
              <a:custGeom>
                <a:avLst/>
                <a:gdLst/>
                <a:ahLst/>
                <a:cxnLst/>
                <a:rect l="l" t="t" r="r" b="b"/>
                <a:pathLst>
                  <a:path w="108" h="438"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3587424" y="2107567"/>
                <a:ext cx="40338" cy="55833"/>
              </a:xfrm>
              <a:custGeom>
                <a:avLst/>
                <a:gdLst/>
                <a:ahLst/>
                <a:cxnLst/>
                <a:rect l="l" t="t" r="r" b="b"/>
                <a:pathLst>
                  <a:path w="315" h="436" extrusionOk="0">
                    <a:moveTo>
                      <a:pt x="220" y="1"/>
                    </a:moveTo>
                    <a:cubicBezTo>
                      <a:pt x="138" y="121"/>
                      <a:pt x="69" y="259"/>
                      <a:pt x="1" y="393"/>
                    </a:cubicBezTo>
                    <a:lnTo>
                      <a:pt x="112" y="435"/>
                    </a:lnTo>
                    <a:cubicBezTo>
                      <a:pt x="164" y="298"/>
                      <a:pt x="233" y="177"/>
                      <a:pt x="314" y="53"/>
                    </a:cubicBezTo>
                    <a:lnTo>
                      <a:pt x="2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3563222" y="2325263"/>
                <a:ext cx="13830" cy="57882"/>
              </a:xfrm>
              <a:custGeom>
                <a:avLst/>
                <a:gdLst/>
                <a:ahLst/>
                <a:cxnLst/>
                <a:rect l="l" t="t" r="r" b="b"/>
                <a:pathLst>
                  <a:path w="108" h="452" extrusionOk="0">
                    <a:moveTo>
                      <a:pt x="0" y="0"/>
                    </a:moveTo>
                    <a:lnTo>
                      <a:pt x="0" y="451"/>
                    </a:lnTo>
                    <a:lnTo>
                      <a:pt x="108" y="4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3651837" y="2025483"/>
                <a:ext cx="52504" cy="46997"/>
              </a:xfrm>
              <a:custGeom>
                <a:avLst/>
                <a:gdLst/>
                <a:ahLst/>
                <a:cxnLst/>
                <a:rect l="l" t="t" r="r" b="b"/>
                <a:pathLst>
                  <a:path w="410" h="367" extrusionOk="0">
                    <a:moveTo>
                      <a:pt x="344" y="1"/>
                    </a:moveTo>
                    <a:cubicBezTo>
                      <a:pt x="220" y="83"/>
                      <a:pt x="112" y="177"/>
                      <a:pt x="1" y="285"/>
                    </a:cubicBezTo>
                    <a:lnTo>
                      <a:pt x="83" y="367"/>
                    </a:lnTo>
                    <a:cubicBezTo>
                      <a:pt x="181" y="259"/>
                      <a:pt x="289" y="177"/>
                      <a:pt x="410" y="96"/>
                    </a:cubicBezTo>
                    <a:lnTo>
                      <a:pt x="3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3563222" y="2212189"/>
                <a:ext cx="21001" cy="57498"/>
              </a:xfrm>
              <a:custGeom>
                <a:avLst/>
                <a:gdLst/>
                <a:ahLst/>
                <a:cxnLst/>
                <a:rect l="l" t="t" r="r" b="b"/>
                <a:pathLst>
                  <a:path w="164" h="449" extrusionOk="0">
                    <a:moveTo>
                      <a:pt x="56" y="1"/>
                    </a:moveTo>
                    <a:cubicBezTo>
                      <a:pt x="26" y="148"/>
                      <a:pt x="13" y="298"/>
                      <a:pt x="0" y="448"/>
                    </a:cubicBezTo>
                    <a:lnTo>
                      <a:pt x="121" y="448"/>
                    </a:lnTo>
                    <a:cubicBezTo>
                      <a:pt x="121" y="311"/>
                      <a:pt x="137" y="164"/>
                      <a:pt x="163" y="27"/>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3563222" y="2550386"/>
                <a:ext cx="13830" cy="57498"/>
              </a:xfrm>
              <a:custGeom>
                <a:avLst/>
                <a:gdLst/>
                <a:ahLst/>
                <a:cxnLst/>
                <a:rect l="l" t="t" r="r" b="b"/>
                <a:pathLst>
                  <a:path w="108" h="449" extrusionOk="0">
                    <a:moveTo>
                      <a:pt x="0" y="1"/>
                    </a:moveTo>
                    <a:lnTo>
                      <a:pt x="0" y="449"/>
                    </a:lnTo>
                    <a:lnTo>
                      <a:pt x="108" y="44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3563222" y="3452030"/>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3563222" y="3565488"/>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3563222" y="2888582"/>
                <a:ext cx="13830" cy="56217"/>
              </a:xfrm>
              <a:custGeom>
                <a:avLst/>
                <a:gdLst/>
                <a:ahLst/>
                <a:cxnLst/>
                <a:rect l="l" t="t" r="r" b="b"/>
                <a:pathLst>
                  <a:path w="108"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3563222" y="3790226"/>
                <a:ext cx="13830" cy="19337"/>
              </a:xfrm>
              <a:custGeom>
                <a:avLst/>
                <a:gdLst/>
                <a:ahLst/>
                <a:cxnLst/>
                <a:rect l="l" t="t" r="r" b="b"/>
                <a:pathLst>
                  <a:path w="108" h="151" extrusionOk="0">
                    <a:moveTo>
                      <a:pt x="0" y="0"/>
                    </a:moveTo>
                    <a:lnTo>
                      <a:pt x="0" y="151"/>
                    </a:lnTo>
                    <a:lnTo>
                      <a:pt x="108" y="1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3563222" y="3677153"/>
                <a:ext cx="13830" cy="55833"/>
              </a:xfrm>
              <a:custGeom>
                <a:avLst/>
                <a:gdLst/>
                <a:ahLst/>
                <a:cxnLst/>
                <a:rect l="l" t="t" r="r" b="b"/>
                <a:pathLst>
                  <a:path w="108"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3563222" y="3002040"/>
                <a:ext cx="13830" cy="55833"/>
              </a:xfrm>
              <a:custGeom>
                <a:avLst/>
                <a:gdLst/>
                <a:ahLst/>
                <a:cxnLst/>
                <a:rect l="l" t="t" r="r" b="b"/>
                <a:pathLst>
                  <a:path w="108"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3563222" y="3113833"/>
                <a:ext cx="13830" cy="57498"/>
              </a:xfrm>
              <a:custGeom>
                <a:avLst/>
                <a:gdLst/>
                <a:ahLst/>
                <a:cxnLst/>
                <a:rect l="l" t="t" r="r" b="b"/>
                <a:pathLst>
                  <a:path w="108"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3563222" y="3338572"/>
                <a:ext cx="13830" cy="57882"/>
              </a:xfrm>
              <a:custGeom>
                <a:avLst/>
                <a:gdLst/>
                <a:ahLst/>
                <a:cxnLst/>
                <a:rect l="l" t="t" r="r" b="b"/>
                <a:pathLst>
                  <a:path w="108"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3563222" y="3227291"/>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4161244" y="2921749"/>
                <a:ext cx="16135" cy="56217"/>
              </a:xfrm>
              <a:custGeom>
                <a:avLst/>
                <a:gdLst/>
                <a:ahLst/>
                <a:cxnLst/>
                <a:rect l="l" t="t" r="r" b="b"/>
                <a:pathLst>
                  <a:path w="126" h="439" extrusionOk="0">
                    <a:moveTo>
                      <a:pt x="1" y="0"/>
                    </a:moveTo>
                    <a:lnTo>
                      <a:pt x="1" y="438"/>
                    </a:lnTo>
                    <a:lnTo>
                      <a:pt x="125" y="438"/>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4161244" y="2358685"/>
                <a:ext cx="16135" cy="57498"/>
              </a:xfrm>
              <a:custGeom>
                <a:avLst/>
                <a:gdLst/>
                <a:ahLst/>
                <a:cxnLst/>
                <a:rect l="l" t="t" r="r" b="b"/>
                <a:pathLst>
                  <a:path w="126" h="449" extrusionOk="0">
                    <a:moveTo>
                      <a:pt x="1" y="1"/>
                    </a:moveTo>
                    <a:lnTo>
                      <a:pt x="1" y="449"/>
                    </a:lnTo>
                    <a:lnTo>
                      <a:pt x="125" y="449"/>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4161244" y="2471759"/>
                <a:ext cx="16135" cy="56217"/>
              </a:xfrm>
              <a:custGeom>
                <a:avLst/>
                <a:gdLst/>
                <a:ahLst/>
                <a:cxnLst/>
                <a:rect l="l" t="t" r="r" b="b"/>
                <a:pathLst>
                  <a:path w="126" h="439" extrusionOk="0">
                    <a:moveTo>
                      <a:pt x="1" y="0"/>
                    </a:moveTo>
                    <a:lnTo>
                      <a:pt x="1" y="438"/>
                    </a:lnTo>
                    <a:lnTo>
                      <a:pt x="125" y="438"/>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4161244" y="2583424"/>
                <a:ext cx="16135" cy="58010"/>
              </a:xfrm>
              <a:custGeom>
                <a:avLst/>
                <a:gdLst/>
                <a:ahLst/>
                <a:cxnLst/>
                <a:rect l="l" t="t" r="r" b="b"/>
                <a:pathLst>
                  <a:path w="126" h="453" extrusionOk="0">
                    <a:moveTo>
                      <a:pt x="1" y="1"/>
                    </a:moveTo>
                    <a:lnTo>
                      <a:pt x="1" y="452"/>
                    </a:lnTo>
                    <a:lnTo>
                      <a:pt x="125" y="452"/>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4161244" y="3373787"/>
                <a:ext cx="16135" cy="55705"/>
              </a:xfrm>
              <a:custGeom>
                <a:avLst/>
                <a:gdLst/>
                <a:ahLst/>
                <a:cxnLst/>
                <a:rect l="l" t="t" r="r" b="b"/>
                <a:pathLst>
                  <a:path w="126" h="435" extrusionOk="0">
                    <a:moveTo>
                      <a:pt x="1" y="0"/>
                    </a:moveTo>
                    <a:lnTo>
                      <a:pt x="1" y="422"/>
                    </a:lnTo>
                    <a:lnTo>
                      <a:pt x="1" y="435"/>
                    </a:lnTo>
                    <a:lnTo>
                      <a:pt x="125" y="435"/>
                    </a:lnTo>
                    <a:lnTo>
                      <a:pt x="125" y="422"/>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4393154" y="3710319"/>
                <a:ext cx="57882" cy="22666"/>
              </a:xfrm>
              <a:custGeom>
                <a:avLst/>
                <a:gdLst/>
                <a:ahLst/>
                <a:cxnLst/>
                <a:rect l="l" t="t" r="r" b="b"/>
                <a:pathLst>
                  <a:path w="452" h="177" extrusionOk="0">
                    <a:moveTo>
                      <a:pt x="30" y="0"/>
                    </a:moveTo>
                    <a:lnTo>
                      <a:pt x="1" y="108"/>
                    </a:lnTo>
                    <a:cubicBezTo>
                      <a:pt x="138" y="151"/>
                      <a:pt x="288" y="177"/>
                      <a:pt x="439" y="177"/>
                    </a:cubicBezTo>
                    <a:lnTo>
                      <a:pt x="452" y="69"/>
                    </a:lnTo>
                    <a:cubicBezTo>
                      <a:pt x="301" y="52"/>
                      <a:pt x="164" y="39"/>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4161244" y="2696882"/>
                <a:ext cx="16135" cy="55833"/>
              </a:xfrm>
              <a:custGeom>
                <a:avLst/>
                <a:gdLst/>
                <a:ahLst/>
                <a:cxnLst/>
                <a:rect l="l" t="t" r="r" b="b"/>
                <a:pathLst>
                  <a:path w="126" h="436" extrusionOk="0">
                    <a:moveTo>
                      <a:pt x="1" y="1"/>
                    </a:moveTo>
                    <a:lnTo>
                      <a:pt x="1"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4168415" y="3483403"/>
                <a:ext cx="29837" cy="57882"/>
              </a:xfrm>
              <a:custGeom>
                <a:avLst/>
                <a:gdLst/>
                <a:ahLst/>
                <a:cxnLst/>
                <a:rect l="l" t="t" r="r" b="b"/>
                <a:pathLst>
                  <a:path w="233" h="452" extrusionOk="0">
                    <a:moveTo>
                      <a:pt x="108" y="1"/>
                    </a:moveTo>
                    <a:lnTo>
                      <a:pt x="0" y="27"/>
                    </a:lnTo>
                    <a:cubicBezTo>
                      <a:pt x="27" y="164"/>
                      <a:pt x="69" y="314"/>
                      <a:pt x="121" y="452"/>
                    </a:cubicBezTo>
                    <a:lnTo>
                      <a:pt x="233" y="409"/>
                    </a:lnTo>
                    <a:cubicBezTo>
                      <a:pt x="177" y="288"/>
                      <a:pt x="134" y="138"/>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4288532" y="3664603"/>
                <a:ext cx="56217" cy="40338"/>
              </a:xfrm>
              <a:custGeom>
                <a:avLst/>
                <a:gdLst/>
                <a:ahLst/>
                <a:cxnLst/>
                <a:rect l="l" t="t" r="r" b="b"/>
                <a:pathLst>
                  <a:path w="439" h="315" extrusionOk="0">
                    <a:moveTo>
                      <a:pt x="69" y="1"/>
                    </a:moveTo>
                    <a:lnTo>
                      <a:pt x="1" y="83"/>
                    </a:lnTo>
                    <a:cubicBezTo>
                      <a:pt x="125" y="181"/>
                      <a:pt x="259" y="246"/>
                      <a:pt x="396" y="315"/>
                    </a:cubicBezTo>
                    <a:lnTo>
                      <a:pt x="439" y="220"/>
                    </a:lnTo>
                    <a:cubicBezTo>
                      <a:pt x="314" y="151"/>
                      <a:pt x="193" y="83"/>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4210290" y="3584696"/>
                <a:ext cx="45332" cy="54168"/>
              </a:xfrm>
              <a:custGeom>
                <a:avLst/>
                <a:gdLst/>
                <a:ahLst/>
                <a:cxnLst/>
                <a:rect l="l" t="t" r="r" b="b"/>
                <a:pathLst>
                  <a:path w="354" h="423" extrusionOk="0">
                    <a:moveTo>
                      <a:pt x="95" y="1"/>
                    </a:moveTo>
                    <a:lnTo>
                      <a:pt x="0" y="69"/>
                    </a:lnTo>
                    <a:cubicBezTo>
                      <a:pt x="82" y="190"/>
                      <a:pt x="177" y="314"/>
                      <a:pt x="285" y="422"/>
                    </a:cubicBezTo>
                    <a:lnTo>
                      <a:pt x="353" y="341"/>
                    </a:lnTo>
                    <a:cubicBezTo>
                      <a:pt x="259" y="233"/>
                      <a:pt x="177" y="122"/>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3857879" y="1971571"/>
                <a:ext cx="57882" cy="17288"/>
              </a:xfrm>
              <a:custGeom>
                <a:avLst/>
                <a:gdLst/>
                <a:ahLst/>
                <a:cxnLst/>
                <a:rect l="l" t="t" r="r" b="b"/>
                <a:pathLst>
                  <a:path w="452" h="135" extrusionOk="0">
                    <a:moveTo>
                      <a:pt x="0" y="0"/>
                    </a:moveTo>
                    <a:lnTo>
                      <a:pt x="13" y="108"/>
                    </a:lnTo>
                    <a:lnTo>
                      <a:pt x="95" y="108"/>
                    </a:lnTo>
                    <a:cubicBezTo>
                      <a:pt x="206" y="108"/>
                      <a:pt x="327" y="121"/>
                      <a:pt x="435" y="134"/>
                    </a:cubicBezTo>
                    <a:lnTo>
                      <a:pt x="451" y="26"/>
                    </a:lnTo>
                    <a:cubicBezTo>
                      <a:pt x="340" y="13"/>
                      <a:pt x="219"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4161244" y="2245228"/>
                <a:ext cx="16135" cy="57498"/>
              </a:xfrm>
              <a:custGeom>
                <a:avLst/>
                <a:gdLst/>
                <a:ahLst/>
                <a:cxnLst/>
                <a:rect l="l" t="t" r="r" b="b"/>
                <a:pathLst>
                  <a:path w="126" h="449" extrusionOk="0">
                    <a:moveTo>
                      <a:pt x="109" y="1"/>
                    </a:moveTo>
                    <a:lnTo>
                      <a:pt x="1" y="14"/>
                    </a:lnTo>
                    <a:lnTo>
                      <a:pt x="1" y="259"/>
                    </a:lnTo>
                    <a:lnTo>
                      <a:pt x="1" y="449"/>
                    </a:lnTo>
                    <a:lnTo>
                      <a:pt x="125" y="449"/>
                    </a:lnTo>
                    <a:lnTo>
                      <a:pt x="125" y="259"/>
                    </a:lnTo>
                    <a:cubicBezTo>
                      <a:pt x="125" y="164"/>
                      <a:pt x="109" y="83"/>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4129870" y="2135227"/>
                <a:ext cx="33167" cy="57882"/>
              </a:xfrm>
              <a:custGeom>
                <a:avLst/>
                <a:gdLst/>
                <a:ahLst/>
                <a:cxnLst/>
                <a:rect l="l" t="t" r="r" b="b"/>
                <a:pathLst>
                  <a:path w="259" h="452" extrusionOk="0">
                    <a:moveTo>
                      <a:pt x="96" y="0"/>
                    </a:moveTo>
                    <a:lnTo>
                      <a:pt x="1" y="56"/>
                    </a:lnTo>
                    <a:cubicBezTo>
                      <a:pt x="56" y="177"/>
                      <a:pt x="109" y="314"/>
                      <a:pt x="151" y="451"/>
                    </a:cubicBezTo>
                    <a:lnTo>
                      <a:pt x="259" y="422"/>
                    </a:lnTo>
                    <a:cubicBezTo>
                      <a:pt x="220" y="275"/>
                      <a:pt x="164" y="138"/>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4062129" y="2046484"/>
                <a:ext cx="48662" cy="50711"/>
              </a:xfrm>
              <a:custGeom>
                <a:avLst/>
                <a:gdLst/>
                <a:ahLst/>
                <a:cxnLst/>
                <a:rect l="l" t="t" r="r" b="b"/>
                <a:pathLst>
                  <a:path w="380" h="396" extrusionOk="0">
                    <a:moveTo>
                      <a:pt x="66" y="0"/>
                    </a:moveTo>
                    <a:lnTo>
                      <a:pt x="0" y="82"/>
                    </a:lnTo>
                    <a:cubicBezTo>
                      <a:pt x="108" y="177"/>
                      <a:pt x="203" y="285"/>
                      <a:pt x="285" y="396"/>
                    </a:cubicBezTo>
                    <a:lnTo>
                      <a:pt x="379" y="327"/>
                    </a:lnTo>
                    <a:cubicBezTo>
                      <a:pt x="285" y="203"/>
                      <a:pt x="177" y="95"/>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3965830" y="1988731"/>
                <a:ext cx="57882" cy="36881"/>
              </a:xfrm>
              <a:custGeom>
                <a:avLst/>
                <a:gdLst/>
                <a:ahLst/>
                <a:cxnLst/>
                <a:rect l="l" t="t" r="r" b="b"/>
                <a:pathLst>
                  <a:path w="452" h="288" extrusionOk="0">
                    <a:moveTo>
                      <a:pt x="43" y="0"/>
                    </a:moveTo>
                    <a:lnTo>
                      <a:pt x="0" y="95"/>
                    </a:lnTo>
                    <a:cubicBezTo>
                      <a:pt x="138" y="151"/>
                      <a:pt x="275" y="206"/>
                      <a:pt x="396" y="288"/>
                    </a:cubicBezTo>
                    <a:lnTo>
                      <a:pt x="452" y="193"/>
                    </a:lnTo>
                    <a:cubicBezTo>
                      <a:pt x="327" y="111"/>
                      <a:pt x="193"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4161244" y="3260329"/>
                <a:ext cx="16135" cy="55833"/>
              </a:xfrm>
              <a:custGeom>
                <a:avLst/>
                <a:gdLst/>
                <a:ahLst/>
                <a:cxnLst/>
                <a:rect l="l" t="t" r="r" b="b"/>
                <a:pathLst>
                  <a:path w="126" h="436" extrusionOk="0">
                    <a:moveTo>
                      <a:pt x="1" y="0"/>
                    </a:moveTo>
                    <a:lnTo>
                      <a:pt x="1" y="435"/>
                    </a:lnTo>
                    <a:lnTo>
                      <a:pt x="125" y="435"/>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4161244" y="3035079"/>
                <a:ext cx="16135" cy="56217"/>
              </a:xfrm>
              <a:custGeom>
                <a:avLst/>
                <a:gdLst/>
                <a:ahLst/>
                <a:cxnLst/>
                <a:rect l="l" t="t" r="r" b="b"/>
                <a:pathLst>
                  <a:path w="126" h="439" extrusionOk="0">
                    <a:moveTo>
                      <a:pt x="1" y="1"/>
                    </a:moveTo>
                    <a:lnTo>
                      <a:pt x="1" y="439"/>
                    </a:lnTo>
                    <a:lnTo>
                      <a:pt x="125" y="439"/>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4161244" y="2810340"/>
                <a:ext cx="16135" cy="55833"/>
              </a:xfrm>
              <a:custGeom>
                <a:avLst/>
                <a:gdLst/>
                <a:ahLst/>
                <a:cxnLst/>
                <a:rect l="l" t="t" r="r" b="b"/>
                <a:pathLst>
                  <a:path w="126" h="436" extrusionOk="0">
                    <a:moveTo>
                      <a:pt x="1" y="1"/>
                    </a:moveTo>
                    <a:lnTo>
                      <a:pt x="1"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4161244" y="3146872"/>
                <a:ext cx="16135" cy="57498"/>
              </a:xfrm>
              <a:custGeom>
                <a:avLst/>
                <a:gdLst/>
                <a:ahLst/>
                <a:cxnLst/>
                <a:rect l="l" t="t" r="r" b="b"/>
                <a:pathLst>
                  <a:path w="126" h="449" extrusionOk="0">
                    <a:moveTo>
                      <a:pt x="1" y="1"/>
                    </a:moveTo>
                    <a:lnTo>
                      <a:pt x="1" y="448"/>
                    </a:lnTo>
                    <a:lnTo>
                      <a:pt x="125" y="448"/>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4761060" y="1231918"/>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4761060" y="1343711"/>
                <a:ext cx="14342" cy="57498"/>
              </a:xfrm>
              <a:custGeom>
                <a:avLst/>
                <a:gdLst/>
                <a:ahLst/>
                <a:cxnLst/>
                <a:rect l="l" t="t" r="r" b="b"/>
                <a:pathLst>
                  <a:path w="112" h="449" extrusionOk="0">
                    <a:moveTo>
                      <a:pt x="1" y="0"/>
                    </a:moveTo>
                    <a:lnTo>
                      <a:pt x="1" y="448"/>
                    </a:lnTo>
                    <a:lnTo>
                      <a:pt x="112" y="44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4761060" y="1003338"/>
                <a:ext cx="14342" cy="59547"/>
              </a:xfrm>
              <a:custGeom>
                <a:avLst/>
                <a:gdLst/>
                <a:ahLst/>
                <a:cxnLst/>
                <a:rect l="l" t="t" r="r" b="b"/>
                <a:pathLst>
                  <a:path w="112" h="465" extrusionOk="0">
                    <a:moveTo>
                      <a:pt x="1" y="1"/>
                    </a:moveTo>
                    <a:lnTo>
                      <a:pt x="1" y="27"/>
                    </a:lnTo>
                    <a:lnTo>
                      <a:pt x="1" y="436"/>
                    </a:lnTo>
                    <a:lnTo>
                      <a:pt x="1" y="465"/>
                    </a:lnTo>
                    <a:lnTo>
                      <a:pt x="112" y="465"/>
                    </a:lnTo>
                    <a:lnTo>
                      <a:pt x="112" y="436"/>
                    </a:lnTo>
                    <a:lnTo>
                      <a:pt x="112" y="27"/>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4761060" y="1118460"/>
                <a:ext cx="14342" cy="57882"/>
              </a:xfrm>
              <a:custGeom>
                <a:avLst/>
                <a:gdLst/>
                <a:ahLst/>
                <a:cxnLst/>
                <a:rect l="l" t="t" r="r" b="b"/>
                <a:pathLst>
                  <a:path w="112" h="452" extrusionOk="0">
                    <a:moveTo>
                      <a:pt x="1" y="1"/>
                    </a:moveTo>
                    <a:lnTo>
                      <a:pt x="1" y="452"/>
                    </a:lnTo>
                    <a:lnTo>
                      <a:pt x="112" y="45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4761060" y="2020105"/>
                <a:ext cx="14342" cy="56217"/>
              </a:xfrm>
              <a:custGeom>
                <a:avLst/>
                <a:gdLst/>
                <a:ahLst/>
                <a:cxnLst/>
                <a:rect l="l" t="t" r="r" b="b"/>
                <a:pathLst>
                  <a:path w="112" h="439" extrusionOk="0">
                    <a:moveTo>
                      <a:pt x="1" y="0"/>
                    </a:moveTo>
                    <a:lnTo>
                      <a:pt x="1" y="438"/>
                    </a:lnTo>
                    <a:lnTo>
                      <a:pt x="112" y="43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4761060" y="2131898"/>
                <a:ext cx="14342" cy="57370"/>
              </a:xfrm>
              <a:custGeom>
                <a:avLst/>
                <a:gdLst/>
                <a:ahLst/>
                <a:cxnLst/>
                <a:rect l="l" t="t" r="r" b="b"/>
                <a:pathLst>
                  <a:path w="112" h="448" extrusionOk="0">
                    <a:moveTo>
                      <a:pt x="1" y="0"/>
                    </a:moveTo>
                    <a:lnTo>
                      <a:pt x="1" y="448"/>
                    </a:lnTo>
                    <a:lnTo>
                      <a:pt x="112" y="44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4761060" y="1456657"/>
                <a:ext cx="14342" cy="56217"/>
              </a:xfrm>
              <a:custGeom>
                <a:avLst/>
                <a:gdLst/>
                <a:ahLst/>
                <a:cxnLst/>
                <a:rect l="l" t="t" r="r" b="b"/>
                <a:pathLst>
                  <a:path w="112" h="439" extrusionOk="0">
                    <a:moveTo>
                      <a:pt x="1" y="1"/>
                    </a:moveTo>
                    <a:lnTo>
                      <a:pt x="1" y="439"/>
                    </a:lnTo>
                    <a:lnTo>
                      <a:pt x="112" y="43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4761060" y="2245228"/>
                <a:ext cx="14342" cy="55833"/>
              </a:xfrm>
              <a:custGeom>
                <a:avLst/>
                <a:gdLst/>
                <a:ahLst/>
                <a:cxnLst/>
                <a:rect l="l" t="t" r="r" b="b"/>
                <a:pathLst>
                  <a:path w="112" h="436" extrusionOk="0">
                    <a:moveTo>
                      <a:pt x="1" y="1"/>
                    </a:moveTo>
                    <a:lnTo>
                      <a:pt x="1" y="436"/>
                    </a:lnTo>
                    <a:lnTo>
                      <a:pt x="112" y="436"/>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4761060" y="1570115"/>
                <a:ext cx="14342" cy="56217"/>
              </a:xfrm>
              <a:custGeom>
                <a:avLst/>
                <a:gdLst/>
                <a:ahLst/>
                <a:cxnLst/>
                <a:rect l="l" t="t" r="r" b="b"/>
                <a:pathLst>
                  <a:path w="112" h="439" extrusionOk="0">
                    <a:moveTo>
                      <a:pt x="1" y="1"/>
                    </a:moveTo>
                    <a:lnTo>
                      <a:pt x="1" y="439"/>
                    </a:lnTo>
                    <a:lnTo>
                      <a:pt x="112" y="43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4761060" y="1681908"/>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761060" y="1906647"/>
                <a:ext cx="14342" cy="57882"/>
              </a:xfrm>
              <a:custGeom>
                <a:avLst/>
                <a:gdLst/>
                <a:ahLst/>
                <a:cxnLst/>
                <a:rect l="l" t="t" r="r" b="b"/>
                <a:pathLst>
                  <a:path w="112" h="452" extrusionOk="0">
                    <a:moveTo>
                      <a:pt x="1" y="1"/>
                    </a:moveTo>
                    <a:lnTo>
                      <a:pt x="1" y="452"/>
                    </a:lnTo>
                    <a:lnTo>
                      <a:pt x="112" y="45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761060" y="1795366"/>
                <a:ext cx="14342" cy="55705"/>
              </a:xfrm>
              <a:custGeom>
                <a:avLst/>
                <a:gdLst/>
                <a:ahLst/>
                <a:cxnLst/>
                <a:rect l="l" t="t" r="r" b="b"/>
                <a:pathLst>
                  <a:path w="112" h="435"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4761060" y="328609"/>
                <a:ext cx="14342" cy="55833"/>
              </a:xfrm>
              <a:custGeom>
                <a:avLst/>
                <a:gdLst/>
                <a:ahLst/>
                <a:cxnLst/>
                <a:rect l="l" t="t" r="r" b="b"/>
                <a:pathLst>
                  <a:path w="112" h="436" extrusionOk="0">
                    <a:moveTo>
                      <a:pt x="1" y="1"/>
                    </a:moveTo>
                    <a:lnTo>
                      <a:pt x="1" y="435"/>
                    </a:lnTo>
                    <a:lnTo>
                      <a:pt x="112" y="43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761060" y="440018"/>
                <a:ext cx="14342" cy="56217"/>
              </a:xfrm>
              <a:custGeom>
                <a:avLst/>
                <a:gdLst/>
                <a:ahLst/>
                <a:cxnLst/>
                <a:rect l="l" t="t" r="r" b="b"/>
                <a:pathLst>
                  <a:path w="112" h="439" extrusionOk="0">
                    <a:moveTo>
                      <a:pt x="1" y="0"/>
                    </a:moveTo>
                    <a:lnTo>
                      <a:pt x="1" y="438"/>
                    </a:lnTo>
                    <a:lnTo>
                      <a:pt x="112" y="43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761060" y="101822"/>
                <a:ext cx="14342" cy="57370"/>
              </a:xfrm>
              <a:custGeom>
                <a:avLst/>
                <a:gdLst/>
                <a:ahLst/>
                <a:cxnLst/>
                <a:rect l="l" t="t" r="r" b="b"/>
                <a:pathLst>
                  <a:path w="112" h="448" extrusionOk="0">
                    <a:moveTo>
                      <a:pt x="1" y="0"/>
                    </a:moveTo>
                    <a:lnTo>
                      <a:pt x="1" y="448"/>
                    </a:lnTo>
                    <a:lnTo>
                      <a:pt x="112" y="44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4761060" y="215152"/>
                <a:ext cx="14342" cy="55833"/>
              </a:xfrm>
              <a:custGeom>
                <a:avLst/>
                <a:gdLst/>
                <a:ahLst/>
                <a:cxnLst/>
                <a:rect l="l" t="t" r="r" b="b"/>
                <a:pathLst>
                  <a:path w="112" h="436" extrusionOk="0">
                    <a:moveTo>
                      <a:pt x="1" y="1"/>
                    </a:moveTo>
                    <a:lnTo>
                      <a:pt x="1" y="436"/>
                    </a:lnTo>
                    <a:lnTo>
                      <a:pt x="112" y="436"/>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4761060" y="553476"/>
                <a:ext cx="14342" cy="55705"/>
              </a:xfrm>
              <a:custGeom>
                <a:avLst/>
                <a:gdLst/>
                <a:ahLst/>
                <a:cxnLst/>
                <a:rect l="l" t="t" r="r" b="b"/>
                <a:pathLst>
                  <a:path w="112" h="435"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4761060" y="665141"/>
                <a:ext cx="14342" cy="57498"/>
              </a:xfrm>
              <a:custGeom>
                <a:avLst/>
                <a:gdLst/>
                <a:ahLst/>
                <a:cxnLst/>
                <a:rect l="l" t="t" r="r" b="b"/>
                <a:pathLst>
                  <a:path w="112" h="449" extrusionOk="0">
                    <a:moveTo>
                      <a:pt x="1" y="1"/>
                    </a:moveTo>
                    <a:lnTo>
                      <a:pt x="1" y="449"/>
                    </a:lnTo>
                    <a:lnTo>
                      <a:pt x="112" y="44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4761060" y="778599"/>
                <a:ext cx="14342" cy="55833"/>
              </a:xfrm>
              <a:custGeom>
                <a:avLst/>
                <a:gdLst/>
                <a:ahLst/>
                <a:cxnLst/>
                <a:rect l="l" t="t" r="r" b="b"/>
                <a:pathLst>
                  <a:path w="112" h="436" extrusionOk="0">
                    <a:moveTo>
                      <a:pt x="1" y="1"/>
                    </a:moveTo>
                    <a:lnTo>
                      <a:pt x="1" y="435"/>
                    </a:lnTo>
                    <a:lnTo>
                      <a:pt x="112" y="43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4761060" y="889880"/>
                <a:ext cx="14342" cy="58010"/>
              </a:xfrm>
              <a:custGeom>
                <a:avLst/>
                <a:gdLst/>
                <a:ahLst/>
                <a:cxnLst/>
                <a:rect l="l" t="t" r="r" b="b"/>
                <a:pathLst>
                  <a:path w="112" h="453" extrusionOk="0">
                    <a:moveTo>
                      <a:pt x="1" y="1"/>
                    </a:moveTo>
                    <a:lnTo>
                      <a:pt x="1" y="452"/>
                    </a:lnTo>
                    <a:lnTo>
                      <a:pt x="112" y="45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761060" y="2921749"/>
                <a:ext cx="14342" cy="56217"/>
              </a:xfrm>
              <a:custGeom>
                <a:avLst/>
                <a:gdLst/>
                <a:ahLst/>
                <a:cxnLst/>
                <a:rect l="l" t="t" r="r" b="b"/>
                <a:pathLst>
                  <a:path w="112" h="439" extrusionOk="0">
                    <a:moveTo>
                      <a:pt x="1" y="0"/>
                    </a:moveTo>
                    <a:lnTo>
                      <a:pt x="1" y="438"/>
                    </a:lnTo>
                    <a:lnTo>
                      <a:pt x="112" y="43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4761060" y="2358685"/>
                <a:ext cx="14342" cy="55833"/>
              </a:xfrm>
              <a:custGeom>
                <a:avLst/>
                <a:gdLst/>
                <a:ahLst/>
                <a:cxnLst/>
                <a:rect l="l" t="t" r="r" b="b"/>
                <a:pathLst>
                  <a:path w="112" h="436" extrusionOk="0">
                    <a:moveTo>
                      <a:pt x="1" y="1"/>
                    </a:moveTo>
                    <a:lnTo>
                      <a:pt x="1" y="435"/>
                    </a:lnTo>
                    <a:lnTo>
                      <a:pt x="112" y="435"/>
                    </a:lnTo>
                    <a:lnTo>
                      <a:pt x="112" y="148"/>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4761060" y="2470094"/>
                <a:ext cx="14342" cy="57882"/>
              </a:xfrm>
              <a:custGeom>
                <a:avLst/>
                <a:gdLst/>
                <a:ahLst/>
                <a:cxnLst/>
                <a:rect l="l" t="t" r="r" b="b"/>
                <a:pathLst>
                  <a:path w="112" h="452" extrusionOk="0">
                    <a:moveTo>
                      <a:pt x="1" y="0"/>
                    </a:moveTo>
                    <a:lnTo>
                      <a:pt x="1" y="451"/>
                    </a:lnTo>
                    <a:lnTo>
                      <a:pt x="112" y="451"/>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4761060" y="2583424"/>
                <a:ext cx="14342" cy="55833"/>
              </a:xfrm>
              <a:custGeom>
                <a:avLst/>
                <a:gdLst/>
                <a:ahLst/>
                <a:cxnLst/>
                <a:rect l="l" t="t" r="r" b="b"/>
                <a:pathLst>
                  <a:path w="112" h="436" extrusionOk="0">
                    <a:moveTo>
                      <a:pt x="1" y="1"/>
                    </a:moveTo>
                    <a:lnTo>
                      <a:pt x="1" y="436"/>
                    </a:lnTo>
                    <a:lnTo>
                      <a:pt x="112" y="436"/>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4761060" y="3368281"/>
                <a:ext cx="14342" cy="55833"/>
              </a:xfrm>
              <a:custGeom>
                <a:avLst/>
                <a:gdLst/>
                <a:ahLst/>
                <a:cxnLst/>
                <a:rect l="l" t="t" r="r" b="b"/>
                <a:pathLst>
                  <a:path w="112" h="436" extrusionOk="0">
                    <a:moveTo>
                      <a:pt x="1" y="1"/>
                    </a:moveTo>
                    <a:lnTo>
                      <a:pt x="1" y="422"/>
                    </a:lnTo>
                    <a:lnTo>
                      <a:pt x="1" y="435"/>
                    </a:lnTo>
                    <a:lnTo>
                      <a:pt x="112" y="435"/>
                    </a:lnTo>
                    <a:lnTo>
                      <a:pt x="112" y="42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4485739" y="3710319"/>
                <a:ext cx="59547" cy="22666"/>
              </a:xfrm>
              <a:custGeom>
                <a:avLst/>
                <a:gdLst/>
                <a:ahLst/>
                <a:cxnLst/>
                <a:rect l="l" t="t" r="r" b="b"/>
                <a:pathLst>
                  <a:path w="465" h="177" extrusionOk="0">
                    <a:moveTo>
                      <a:pt x="435" y="0"/>
                    </a:moveTo>
                    <a:cubicBezTo>
                      <a:pt x="288" y="26"/>
                      <a:pt x="150" y="52"/>
                      <a:pt x="0" y="69"/>
                    </a:cubicBezTo>
                    <a:lnTo>
                      <a:pt x="13" y="177"/>
                    </a:lnTo>
                    <a:cubicBezTo>
                      <a:pt x="163" y="164"/>
                      <a:pt x="314" y="134"/>
                      <a:pt x="464" y="108"/>
                    </a:cubicBezTo>
                    <a:lnTo>
                      <a:pt x="4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4761060" y="2696882"/>
                <a:ext cx="14342" cy="55833"/>
              </a:xfrm>
              <a:custGeom>
                <a:avLst/>
                <a:gdLst/>
                <a:ahLst/>
                <a:cxnLst/>
                <a:rect l="l" t="t" r="r" b="b"/>
                <a:pathLst>
                  <a:path w="112" h="436" extrusionOk="0">
                    <a:moveTo>
                      <a:pt x="1" y="1"/>
                    </a:moveTo>
                    <a:lnTo>
                      <a:pt x="1" y="435"/>
                    </a:lnTo>
                    <a:lnTo>
                      <a:pt x="112" y="43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4740187" y="3480074"/>
                <a:ext cx="29837" cy="57498"/>
              </a:xfrm>
              <a:custGeom>
                <a:avLst/>
                <a:gdLst/>
                <a:ahLst/>
                <a:cxnLst/>
                <a:rect l="l" t="t" r="r" b="b"/>
                <a:pathLst>
                  <a:path w="233" h="449" extrusionOk="0">
                    <a:moveTo>
                      <a:pt x="125" y="0"/>
                    </a:moveTo>
                    <a:cubicBezTo>
                      <a:pt x="98" y="134"/>
                      <a:pt x="56" y="272"/>
                      <a:pt x="0" y="409"/>
                    </a:cubicBezTo>
                    <a:lnTo>
                      <a:pt x="98" y="448"/>
                    </a:lnTo>
                    <a:cubicBezTo>
                      <a:pt x="151" y="314"/>
                      <a:pt x="206" y="164"/>
                      <a:pt x="232" y="13"/>
                    </a:cubicBez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4592025" y="3662938"/>
                <a:ext cx="56217" cy="42003"/>
              </a:xfrm>
              <a:custGeom>
                <a:avLst/>
                <a:gdLst/>
                <a:ahLst/>
                <a:cxnLst/>
                <a:rect l="l" t="t" r="r" b="b"/>
                <a:pathLst>
                  <a:path w="439" h="328" extrusionOk="0">
                    <a:moveTo>
                      <a:pt x="370" y="1"/>
                    </a:moveTo>
                    <a:cubicBezTo>
                      <a:pt x="259" y="83"/>
                      <a:pt x="138" y="164"/>
                      <a:pt x="0" y="220"/>
                    </a:cubicBezTo>
                    <a:lnTo>
                      <a:pt x="56" y="328"/>
                    </a:lnTo>
                    <a:cubicBezTo>
                      <a:pt x="193" y="259"/>
                      <a:pt x="314" y="177"/>
                      <a:pt x="438" y="96"/>
                    </a:cubicBezTo>
                    <a:lnTo>
                      <a:pt x="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81153" y="3580982"/>
                <a:ext cx="45332" cy="52376"/>
              </a:xfrm>
              <a:custGeom>
                <a:avLst/>
                <a:gdLst/>
                <a:ahLst/>
                <a:cxnLst/>
                <a:rect l="l" t="t" r="r" b="b"/>
                <a:pathLst>
                  <a:path w="354" h="409" extrusionOk="0">
                    <a:moveTo>
                      <a:pt x="259" y="0"/>
                    </a:moveTo>
                    <a:cubicBezTo>
                      <a:pt x="190" y="124"/>
                      <a:pt x="95" y="232"/>
                      <a:pt x="1" y="343"/>
                    </a:cubicBezTo>
                    <a:lnTo>
                      <a:pt x="82" y="409"/>
                    </a:lnTo>
                    <a:cubicBezTo>
                      <a:pt x="177" y="301"/>
                      <a:pt x="272" y="180"/>
                      <a:pt x="354" y="56"/>
                    </a:cubicBezTo>
                    <a:lnTo>
                      <a:pt x="2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761060" y="3260329"/>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4761060" y="3035079"/>
                <a:ext cx="14342" cy="56217"/>
              </a:xfrm>
              <a:custGeom>
                <a:avLst/>
                <a:gdLst/>
                <a:ahLst/>
                <a:cxnLst/>
                <a:rect l="l" t="t" r="r" b="b"/>
                <a:pathLst>
                  <a:path w="112" h="439" extrusionOk="0">
                    <a:moveTo>
                      <a:pt x="1" y="1"/>
                    </a:moveTo>
                    <a:lnTo>
                      <a:pt x="1" y="439"/>
                    </a:lnTo>
                    <a:lnTo>
                      <a:pt x="112" y="43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4761060" y="2808675"/>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4761060" y="3146872"/>
                <a:ext cx="14342" cy="57498"/>
              </a:xfrm>
              <a:custGeom>
                <a:avLst/>
                <a:gdLst/>
                <a:ahLst/>
                <a:cxnLst/>
                <a:rect l="l" t="t" r="r" b="b"/>
                <a:pathLst>
                  <a:path w="112" h="449" extrusionOk="0">
                    <a:moveTo>
                      <a:pt x="1" y="1"/>
                    </a:moveTo>
                    <a:lnTo>
                      <a:pt x="1" y="448"/>
                    </a:lnTo>
                    <a:lnTo>
                      <a:pt x="112" y="448"/>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5" name="Google Shape;695;p9"/>
          <p:cNvSpPr/>
          <p:nvPr/>
        </p:nvSpPr>
        <p:spPr>
          <a:xfrm rot="-2700000">
            <a:off x="119560" y="91629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rot="-2700000">
            <a:off x="2111220" y="27856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2700000">
            <a:off x="7724895" y="1672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2700000">
            <a:off x="8756612" y="105812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8590876" y="1598660"/>
            <a:ext cx="1050953" cy="43110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845613" y="191725"/>
            <a:ext cx="1050944" cy="367991"/>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723230" y="43723"/>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9"/>
          <p:cNvGrpSpPr/>
          <p:nvPr/>
        </p:nvGrpSpPr>
        <p:grpSpPr>
          <a:xfrm>
            <a:off x="479712" y="4555247"/>
            <a:ext cx="1050925" cy="609425"/>
            <a:chOff x="1297997" y="4575513"/>
            <a:chExt cx="1050925" cy="609425"/>
          </a:xfrm>
        </p:grpSpPr>
        <p:sp>
          <p:nvSpPr>
            <p:cNvPr id="703" name="Google Shape;703;p9"/>
            <p:cNvSpPr/>
            <p:nvPr/>
          </p:nvSpPr>
          <p:spPr>
            <a:xfrm>
              <a:off x="1890672" y="460953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1890672" y="460953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1870797" y="458388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873397" y="487631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1872872" y="474553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1873397" y="508238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863472" y="457551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1863472" y="457551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014647" y="501021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2015172" y="501021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1922047" y="4952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236947" y="4952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2076372" y="472146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1334622" y="4635688"/>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1334622" y="4635688"/>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1308472" y="4604288"/>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1308472" y="4909788"/>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307947" y="4773263"/>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308472" y="5124763"/>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297997" y="4595938"/>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347697" y="5001838"/>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674622" y="5001838"/>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472197" y="4760188"/>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494697" y="4998713"/>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1493647" y="4998713"/>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9"/>
          <p:cNvGrpSpPr/>
          <p:nvPr/>
        </p:nvGrpSpPr>
        <p:grpSpPr>
          <a:xfrm>
            <a:off x="1661127" y="4805797"/>
            <a:ext cx="235425" cy="358875"/>
            <a:chOff x="5303675" y="2456388"/>
            <a:chExt cx="235425" cy="358875"/>
          </a:xfrm>
        </p:grpSpPr>
        <p:sp>
          <p:nvSpPr>
            <p:cNvPr id="729" name="Google Shape;729;p9"/>
            <p:cNvSpPr/>
            <p:nvPr/>
          </p:nvSpPr>
          <p:spPr>
            <a:xfrm>
              <a:off x="5303675" y="2456388"/>
              <a:ext cx="235425" cy="235425"/>
            </a:xfrm>
            <a:custGeom>
              <a:avLst/>
              <a:gdLst/>
              <a:ahLst/>
              <a:cxnLst/>
              <a:rect l="l" t="t" r="r" b="b"/>
              <a:pathLst>
                <a:path w="9417" h="9417" extrusionOk="0">
                  <a:moveTo>
                    <a:pt x="4708" y="1"/>
                  </a:moveTo>
                  <a:cubicBezTo>
                    <a:pt x="2114" y="1"/>
                    <a:pt x="0" y="2114"/>
                    <a:pt x="0" y="4708"/>
                  </a:cubicBezTo>
                  <a:cubicBezTo>
                    <a:pt x="0" y="7303"/>
                    <a:pt x="2093" y="9416"/>
                    <a:pt x="4708" y="9416"/>
                  </a:cubicBezTo>
                  <a:cubicBezTo>
                    <a:pt x="7282" y="9416"/>
                    <a:pt x="9416" y="7324"/>
                    <a:pt x="9416" y="4708"/>
                  </a:cubicBezTo>
                  <a:cubicBezTo>
                    <a:pt x="9416" y="2114"/>
                    <a:pt x="7324" y="1"/>
                    <a:pt x="4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5359650" y="2539563"/>
              <a:ext cx="141250" cy="275700"/>
            </a:xfrm>
            <a:custGeom>
              <a:avLst/>
              <a:gdLst/>
              <a:ahLst/>
              <a:cxnLst/>
              <a:rect l="l" t="t" r="r" b="b"/>
              <a:pathLst>
                <a:path w="5650" h="11028" extrusionOk="0">
                  <a:moveTo>
                    <a:pt x="2302" y="0"/>
                  </a:moveTo>
                  <a:lnTo>
                    <a:pt x="1904" y="3788"/>
                  </a:lnTo>
                  <a:lnTo>
                    <a:pt x="0" y="3097"/>
                  </a:lnTo>
                  <a:lnTo>
                    <a:pt x="1946" y="4834"/>
                  </a:lnTo>
                  <a:lnTo>
                    <a:pt x="1946" y="11027"/>
                  </a:lnTo>
                  <a:lnTo>
                    <a:pt x="3181" y="11027"/>
                  </a:lnTo>
                  <a:lnTo>
                    <a:pt x="3055" y="5169"/>
                  </a:lnTo>
                  <a:lnTo>
                    <a:pt x="5650" y="3034"/>
                  </a:lnTo>
                  <a:lnTo>
                    <a:pt x="2992" y="4039"/>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9"/>
          <p:cNvSpPr txBox="1">
            <a:spLocks noGrp="1"/>
          </p:cNvSpPr>
          <p:nvPr>
            <p:ph type="subTitle" idx="1"/>
          </p:nvPr>
        </p:nvSpPr>
        <p:spPr>
          <a:xfrm>
            <a:off x="872464" y="1605450"/>
            <a:ext cx="35970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2" name="Google Shape;73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3" name="Google Shape;733;p9"/>
          <p:cNvSpPr txBox="1">
            <a:spLocks noGrp="1"/>
          </p:cNvSpPr>
          <p:nvPr>
            <p:ph type="subTitle" idx="2"/>
          </p:nvPr>
        </p:nvSpPr>
        <p:spPr>
          <a:xfrm>
            <a:off x="4674536" y="1605450"/>
            <a:ext cx="35970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34"/>
        <p:cNvGrpSpPr/>
        <p:nvPr/>
      </p:nvGrpSpPr>
      <p:grpSpPr>
        <a:xfrm>
          <a:off x="0" y="0"/>
          <a:ext cx="0" cy="0"/>
          <a:chOff x="0" y="0"/>
          <a:chExt cx="0" cy="0"/>
        </a:xfrm>
      </p:grpSpPr>
      <p:sp>
        <p:nvSpPr>
          <p:cNvPr id="935" name="Google Shape;935;p12"/>
          <p:cNvSpPr/>
          <p:nvPr/>
        </p:nvSpPr>
        <p:spPr>
          <a:xfrm>
            <a:off x="2161126" y="3305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2"/>
          <p:cNvSpPr/>
          <p:nvPr/>
        </p:nvSpPr>
        <p:spPr>
          <a:xfrm>
            <a:off x="8559455" y="1607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2"/>
          <p:cNvSpPr/>
          <p:nvPr/>
        </p:nvSpPr>
        <p:spPr>
          <a:xfrm rot="-2700000">
            <a:off x="7182162" y="22289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2"/>
          <p:cNvSpPr/>
          <p:nvPr/>
        </p:nvSpPr>
        <p:spPr>
          <a:xfrm rot="-2700000">
            <a:off x="324970" y="1448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 name="Google Shape;939;p12"/>
          <p:cNvGrpSpPr/>
          <p:nvPr/>
        </p:nvGrpSpPr>
        <p:grpSpPr>
          <a:xfrm>
            <a:off x="284800" y="4573755"/>
            <a:ext cx="856850" cy="411675"/>
            <a:chOff x="2563725" y="2815763"/>
            <a:chExt cx="856850" cy="411675"/>
          </a:xfrm>
        </p:grpSpPr>
        <p:sp>
          <p:nvSpPr>
            <p:cNvPr id="940" name="Google Shape;940;p12"/>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2"/>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2"/>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2"/>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2"/>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2"/>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2"/>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2"/>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2"/>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49" name="Google Shape;949;p12"/>
          <p:cNvGrpSpPr/>
          <p:nvPr/>
        </p:nvGrpSpPr>
        <p:grpSpPr>
          <a:xfrm rot="10800000" flipH="1">
            <a:off x="8559450" y="1017737"/>
            <a:ext cx="4054107" cy="6461749"/>
            <a:chOff x="-6552587" y="1596593"/>
            <a:chExt cx="4054107" cy="6461749"/>
          </a:xfrm>
        </p:grpSpPr>
        <p:sp>
          <p:nvSpPr>
            <p:cNvPr id="950" name="Google Shape;950;p12"/>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1" name="Google Shape;951;p12"/>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2" name="Google Shape;952;p12"/>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3" name="Google Shape;953;p12"/>
            <p:cNvSpPr/>
            <p:nvPr/>
          </p:nvSpPr>
          <p:spPr>
            <a:xfrm>
              <a:off x="-3547883" y="4820971"/>
              <a:ext cx="29956" cy="14786"/>
            </a:xfrm>
            <a:custGeom>
              <a:avLst/>
              <a:gdLst/>
              <a:ahLst/>
              <a:cxnLst/>
              <a:rect l="l" t="t" r="r" b="b"/>
              <a:pathLst>
                <a:path w="468" h="231" extrusionOk="0">
                  <a:moveTo>
                    <a:pt x="0" y="1"/>
                  </a:moveTo>
                  <a:lnTo>
                    <a:pt x="0" y="231"/>
                  </a:lnTo>
                  <a:lnTo>
                    <a:pt x="468" y="231"/>
                  </a:ln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2"/>
            <p:cNvSpPr/>
            <p:nvPr/>
          </p:nvSpPr>
          <p:spPr>
            <a:xfrm>
              <a:off x="-6373942" y="1682363"/>
              <a:ext cx="2766724" cy="3153393"/>
            </a:xfrm>
            <a:custGeom>
              <a:avLst/>
              <a:gdLst/>
              <a:ahLst/>
              <a:cxnLst/>
              <a:rect l="l" t="t" r="r" b="b"/>
              <a:pathLst>
                <a:path w="43225" h="49266" extrusionOk="0">
                  <a:moveTo>
                    <a:pt x="0" y="0"/>
                  </a:moveTo>
                  <a:lnTo>
                    <a:pt x="0" y="928"/>
                  </a:lnTo>
                  <a:lnTo>
                    <a:pt x="238" y="928"/>
                  </a:lnTo>
                  <a:lnTo>
                    <a:pt x="238" y="0"/>
                  </a:lnTo>
                  <a:close/>
                  <a:moveTo>
                    <a:pt x="0" y="1863"/>
                  </a:moveTo>
                  <a:lnTo>
                    <a:pt x="0" y="2791"/>
                  </a:lnTo>
                  <a:lnTo>
                    <a:pt x="238" y="2791"/>
                  </a:lnTo>
                  <a:lnTo>
                    <a:pt x="238" y="1863"/>
                  </a:lnTo>
                  <a:close/>
                  <a:moveTo>
                    <a:pt x="0" y="3719"/>
                  </a:moveTo>
                  <a:lnTo>
                    <a:pt x="0" y="4653"/>
                  </a:lnTo>
                  <a:lnTo>
                    <a:pt x="238" y="4653"/>
                  </a:lnTo>
                  <a:lnTo>
                    <a:pt x="238" y="3719"/>
                  </a:lnTo>
                  <a:close/>
                  <a:moveTo>
                    <a:pt x="0" y="5581"/>
                  </a:moveTo>
                  <a:lnTo>
                    <a:pt x="0" y="6509"/>
                  </a:lnTo>
                  <a:lnTo>
                    <a:pt x="238" y="6509"/>
                  </a:lnTo>
                  <a:lnTo>
                    <a:pt x="238" y="5581"/>
                  </a:lnTo>
                  <a:close/>
                  <a:moveTo>
                    <a:pt x="0" y="7444"/>
                  </a:moveTo>
                  <a:lnTo>
                    <a:pt x="0" y="8372"/>
                  </a:lnTo>
                  <a:lnTo>
                    <a:pt x="238" y="8372"/>
                  </a:lnTo>
                  <a:lnTo>
                    <a:pt x="238" y="7444"/>
                  </a:lnTo>
                  <a:close/>
                  <a:moveTo>
                    <a:pt x="0" y="9300"/>
                  </a:moveTo>
                  <a:lnTo>
                    <a:pt x="0" y="10234"/>
                  </a:lnTo>
                  <a:lnTo>
                    <a:pt x="238" y="10234"/>
                  </a:lnTo>
                  <a:lnTo>
                    <a:pt x="238" y="9300"/>
                  </a:lnTo>
                  <a:close/>
                  <a:moveTo>
                    <a:pt x="0" y="11162"/>
                  </a:moveTo>
                  <a:lnTo>
                    <a:pt x="0" y="12090"/>
                  </a:lnTo>
                  <a:lnTo>
                    <a:pt x="238" y="12090"/>
                  </a:lnTo>
                  <a:lnTo>
                    <a:pt x="238" y="11162"/>
                  </a:lnTo>
                  <a:close/>
                  <a:moveTo>
                    <a:pt x="0" y="13025"/>
                  </a:moveTo>
                  <a:lnTo>
                    <a:pt x="0" y="13953"/>
                  </a:lnTo>
                  <a:lnTo>
                    <a:pt x="238" y="13953"/>
                  </a:lnTo>
                  <a:lnTo>
                    <a:pt x="238" y="13025"/>
                  </a:lnTo>
                  <a:close/>
                  <a:moveTo>
                    <a:pt x="0" y="14880"/>
                  </a:moveTo>
                  <a:lnTo>
                    <a:pt x="0" y="15815"/>
                  </a:lnTo>
                  <a:lnTo>
                    <a:pt x="238" y="15815"/>
                  </a:lnTo>
                  <a:lnTo>
                    <a:pt x="238" y="14880"/>
                  </a:lnTo>
                  <a:close/>
                  <a:moveTo>
                    <a:pt x="0" y="16743"/>
                  </a:moveTo>
                  <a:lnTo>
                    <a:pt x="0" y="17671"/>
                  </a:lnTo>
                  <a:lnTo>
                    <a:pt x="238" y="17671"/>
                  </a:lnTo>
                  <a:lnTo>
                    <a:pt x="238" y="16743"/>
                  </a:lnTo>
                  <a:close/>
                  <a:moveTo>
                    <a:pt x="0" y="18606"/>
                  </a:moveTo>
                  <a:lnTo>
                    <a:pt x="0" y="19534"/>
                  </a:lnTo>
                  <a:lnTo>
                    <a:pt x="238" y="19534"/>
                  </a:lnTo>
                  <a:lnTo>
                    <a:pt x="238" y="18606"/>
                  </a:lnTo>
                  <a:close/>
                  <a:moveTo>
                    <a:pt x="0" y="20461"/>
                  </a:moveTo>
                  <a:lnTo>
                    <a:pt x="0" y="21396"/>
                  </a:lnTo>
                  <a:lnTo>
                    <a:pt x="238" y="21396"/>
                  </a:lnTo>
                  <a:lnTo>
                    <a:pt x="238" y="20461"/>
                  </a:lnTo>
                  <a:close/>
                  <a:moveTo>
                    <a:pt x="0" y="22324"/>
                  </a:moveTo>
                  <a:lnTo>
                    <a:pt x="0" y="23252"/>
                  </a:lnTo>
                  <a:lnTo>
                    <a:pt x="238" y="23252"/>
                  </a:lnTo>
                  <a:lnTo>
                    <a:pt x="238" y="22324"/>
                  </a:lnTo>
                  <a:close/>
                  <a:moveTo>
                    <a:pt x="0" y="24187"/>
                  </a:moveTo>
                  <a:lnTo>
                    <a:pt x="0" y="25114"/>
                  </a:lnTo>
                  <a:lnTo>
                    <a:pt x="238" y="25114"/>
                  </a:lnTo>
                  <a:lnTo>
                    <a:pt x="238" y="24187"/>
                  </a:lnTo>
                  <a:close/>
                  <a:moveTo>
                    <a:pt x="0" y="26014"/>
                  </a:moveTo>
                  <a:lnTo>
                    <a:pt x="0" y="26942"/>
                  </a:lnTo>
                  <a:lnTo>
                    <a:pt x="238" y="26942"/>
                  </a:lnTo>
                  <a:lnTo>
                    <a:pt x="238" y="26014"/>
                  </a:lnTo>
                  <a:close/>
                  <a:moveTo>
                    <a:pt x="0" y="27877"/>
                  </a:moveTo>
                  <a:lnTo>
                    <a:pt x="0" y="28805"/>
                  </a:lnTo>
                  <a:lnTo>
                    <a:pt x="238" y="28805"/>
                  </a:lnTo>
                  <a:lnTo>
                    <a:pt x="238" y="27877"/>
                  </a:lnTo>
                  <a:close/>
                  <a:moveTo>
                    <a:pt x="0" y="29733"/>
                  </a:moveTo>
                  <a:lnTo>
                    <a:pt x="0" y="30667"/>
                  </a:lnTo>
                  <a:lnTo>
                    <a:pt x="238" y="30667"/>
                  </a:lnTo>
                  <a:lnTo>
                    <a:pt x="238" y="29733"/>
                  </a:lnTo>
                  <a:close/>
                  <a:moveTo>
                    <a:pt x="0" y="31595"/>
                  </a:moveTo>
                  <a:lnTo>
                    <a:pt x="0" y="32523"/>
                  </a:lnTo>
                  <a:lnTo>
                    <a:pt x="238" y="32523"/>
                  </a:lnTo>
                  <a:lnTo>
                    <a:pt x="238" y="31595"/>
                  </a:lnTo>
                  <a:close/>
                  <a:moveTo>
                    <a:pt x="0" y="33458"/>
                  </a:moveTo>
                  <a:lnTo>
                    <a:pt x="0" y="34386"/>
                  </a:lnTo>
                  <a:lnTo>
                    <a:pt x="238" y="34386"/>
                  </a:lnTo>
                  <a:lnTo>
                    <a:pt x="238" y="33458"/>
                  </a:lnTo>
                  <a:close/>
                  <a:moveTo>
                    <a:pt x="0" y="35314"/>
                  </a:moveTo>
                  <a:lnTo>
                    <a:pt x="0" y="36248"/>
                  </a:lnTo>
                  <a:lnTo>
                    <a:pt x="238" y="36248"/>
                  </a:lnTo>
                  <a:lnTo>
                    <a:pt x="238" y="35314"/>
                  </a:lnTo>
                  <a:close/>
                  <a:moveTo>
                    <a:pt x="0" y="37176"/>
                  </a:moveTo>
                  <a:lnTo>
                    <a:pt x="0" y="38104"/>
                  </a:lnTo>
                  <a:lnTo>
                    <a:pt x="238" y="38104"/>
                  </a:lnTo>
                  <a:lnTo>
                    <a:pt x="238" y="37176"/>
                  </a:lnTo>
                  <a:close/>
                  <a:moveTo>
                    <a:pt x="0" y="39039"/>
                  </a:moveTo>
                  <a:lnTo>
                    <a:pt x="0" y="39967"/>
                  </a:lnTo>
                  <a:lnTo>
                    <a:pt x="238" y="39967"/>
                  </a:lnTo>
                  <a:lnTo>
                    <a:pt x="238" y="39039"/>
                  </a:lnTo>
                  <a:close/>
                  <a:moveTo>
                    <a:pt x="0" y="40894"/>
                  </a:moveTo>
                  <a:lnTo>
                    <a:pt x="0" y="41829"/>
                  </a:lnTo>
                  <a:lnTo>
                    <a:pt x="238" y="41829"/>
                  </a:lnTo>
                  <a:lnTo>
                    <a:pt x="238" y="40894"/>
                  </a:lnTo>
                  <a:close/>
                  <a:moveTo>
                    <a:pt x="0" y="42757"/>
                  </a:moveTo>
                  <a:lnTo>
                    <a:pt x="0" y="43720"/>
                  </a:lnTo>
                  <a:lnTo>
                    <a:pt x="238" y="43720"/>
                  </a:lnTo>
                  <a:lnTo>
                    <a:pt x="238" y="42757"/>
                  </a:lnTo>
                  <a:close/>
                  <a:moveTo>
                    <a:pt x="293" y="44620"/>
                  </a:moveTo>
                  <a:lnTo>
                    <a:pt x="63" y="44648"/>
                  </a:lnTo>
                  <a:cubicBezTo>
                    <a:pt x="91" y="44969"/>
                    <a:pt x="147" y="45289"/>
                    <a:pt x="203" y="45575"/>
                  </a:cubicBezTo>
                  <a:lnTo>
                    <a:pt x="440" y="45520"/>
                  </a:lnTo>
                  <a:cubicBezTo>
                    <a:pt x="377" y="45227"/>
                    <a:pt x="321" y="44941"/>
                    <a:pt x="293" y="44620"/>
                  </a:cubicBezTo>
                  <a:close/>
                  <a:moveTo>
                    <a:pt x="726" y="46364"/>
                  </a:moveTo>
                  <a:lnTo>
                    <a:pt x="524" y="46475"/>
                  </a:lnTo>
                  <a:cubicBezTo>
                    <a:pt x="670" y="46768"/>
                    <a:pt x="817" y="47033"/>
                    <a:pt x="991" y="47292"/>
                  </a:cubicBezTo>
                  <a:lnTo>
                    <a:pt x="1193" y="47145"/>
                  </a:lnTo>
                  <a:cubicBezTo>
                    <a:pt x="1019" y="46915"/>
                    <a:pt x="872" y="46650"/>
                    <a:pt x="726" y="46364"/>
                  </a:cubicBezTo>
                  <a:close/>
                  <a:moveTo>
                    <a:pt x="1807" y="47815"/>
                  </a:moveTo>
                  <a:lnTo>
                    <a:pt x="1661" y="47989"/>
                  </a:lnTo>
                  <a:cubicBezTo>
                    <a:pt x="1891" y="48192"/>
                    <a:pt x="2156" y="48366"/>
                    <a:pt x="2414" y="48540"/>
                  </a:cubicBezTo>
                  <a:lnTo>
                    <a:pt x="2533" y="48338"/>
                  </a:lnTo>
                  <a:cubicBezTo>
                    <a:pt x="2268" y="48192"/>
                    <a:pt x="2037" y="48017"/>
                    <a:pt x="1807" y="47815"/>
                  </a:cubicBezTo>
                  <a:close/>
                  <a:moveTo>
                    <a:pt x="3377" y="48687"/>
                  </a:moveTo>
                  <a:lnTo>
                    <a:pt x="3286" y="48917"/>
                  </a:lnTo>
                  <a:cubicBezTo>
                    <a:pt x="3579" y="49008"/>
                    <a:pt x="3900" y="49091"/>
                    <a:pt x="4214" y="49154"/>
                  </a:cubicBezTo>
                  <a:lnTo>
                    <a:pt x="4249" y="48917"/>
                  </a:lnTo>
                  <a:cubicBezTo>
                    <a:pt x="3956" y="48861"/>
                    <a:pt x="3635" y="48805"/>
                    <a:pt x="3377" y="48687"/>
                  </a:cubicBezTo>
                  <a:close/>
                  <a:moveTo>
                    <a:pt x="5149" y="49036"/>
                  </a:moveTo>
                  <a:lnTo>
                    <a:pt x="5149" y="49266"/>
                  </a:lnTo>
                  <a:lnTo>
                    <a:pt x="6077" y="49266"/>
                  </a:lnTo>
                  <a:lnTo>
                    <a:pt x="6077" y="49036"/>
                  </a:lnTo>
                  <a:close/>
                  <a:moveTo>
                    <a:pt x="7004" y="49036"/>
                  </a:moveTo>
                  <a:lnTo>
                    <a:pt x="7004" y="49266"/>
                  </a:lnTo>
                  <a:lnTo>
                    <a:pt x="7939" y="49266"/>
                  </a:lnTo>
                  <a:lnTo>
                    <a:pt x="7939" y="49036"/>
                  </a:lnTo>
                  <a:close/>
                  <a:moveTo>
                    <a:pt x="8867" y="49036"/>
                  </a:moveTo>
                  <a:lnTo>
                    <a:pt x="8867" y="49266"/>
                  </a:lnTo>
                  <a:lnTo>
                    <a:pt x="9795" y="49266"/>
                  </a:lnTo>
                  <a:lnTo>
                    <a:pt x="9795" y="49036"/>
                  </a:lnTo>
                  <a:close/>
                  <a:moveTo>
                    <a:pt x="10730" y="49036"/>
                  </a:moveTo>
                  <a:lnTo>
                    <a:pt x="10730" y="49266"/>
                  </a:lnTo>
                  <a:lnTo>
                    <a:pt x="11658" y="49266"/>
                  </a:lnTo>
                  <a:lnTo>
                    <a:pt x="11658" y="49036"/>
                  </a:lnTo>
                  <a:close/>
                  <a:moveTo>
                    <a:pt x="12585" y="49036"/>
                  </a:moveTo>
                  <a:lnTo>
                    <a:pt x="12585" y="49266"/>
                  </a:lnTo>
                  <a:lnTo>
                    <a:pt x="13520" y="49266"/>
                  </a:lnTo>
                  <a:lnTo>
                    <a:pt x="13520" y="49036"/>
                  </a:lnTo>
                  <a:close/>
                  <a:moveTo>
                    <a:pt x="14448" y="49036"/>
                  </a:moveTo>
                  <a:lnTo>
                    <a:pt x="14448" y="49266"/>
                  </a:lnTo>
                  <a:lnTo>
                    <a:pt x="15376" y="49266"/>
                  </a:lnTo>
                  <a:lnTo>
                    <a:pt x="15376" y="49036"/>
                  </a:lnTo>
                  <a:close/>
                  <a:moveTo>
                    <a:pt x="16283" y="49036"/>
                  </a:moveTo>
                  <a:lnTo>
                    <a:pt x="16283" y="49266"/>
                  </a:lnTo>
                  <a:lnTo>
                    <a:pt x="17211" y="49266"/>
                  </a:lnTo>
                  <a:lnTo>
                    <a:pt x="17211" y="49036"/>
                  </a:lnTo>
                  <a:close/>
                  <a:moveTo>
                    <a:pt x="18138" y="49036"/>
                  </a:moveTo>
                  <a:lnTo>
                    <a:pt x="18138" y="49266"/>
                  </a:lnTo>
                  <a:lnTo>
                    <a:pt x="19073" y="49266"/>
                  </a:lnTo>
                  <a:lnTo>
                    <a:pt x="19073" y="49036"/>
                  </a:lnTo>
                  <a:close/>
                  <a:moveTo>
                    <a:pt x="20001" y="49036"/>
                  </a:moveTo>
                  <a:lnTo>
                    <a:pt x="20001" y="49266"/>
                  </a:lnTo>
                  <a:lnTo>
                    <a:pt x="20929" y="49266"/>
                  </a:lnTo>
                  <a:lnTo>
                    <a:pt x="20929" y="49036"/>
                  </a:lnTo>
                  <a:close/>
                  <a:moveTo>
                    <a:pt x="21864" y="49036"/>
                  </a:moveTo>
                  <a:lnTo>
                    <a:pt x="21864" y="49266"/>
                  </a:lnTo>
                  <a:lnTo>
                    <a:pt x="22791" y="49266"/>
                  </a:lnTo>
                  <a:lnTo>
                    <a:pt x="22791" y="49036"/>
                  </a:lnTo>
                  <a:close/>
                  <a:moveTo>
                    <a:pt x="23719" y="49036"/>
                  </a:moveTo>
                  <a:lnTo>
                    <a:pt x="23719" y="49266"/>
                  </a:lnTo>
                  <a:lnTo>
                    <a:pt x="24654" y="49266"/>
                  </a:lnTo>
                  <a:lnTo>
                    <a:pt x="24654" y="49036"/>
                  </a:lnTo>
                  <a:close/>
                  <a:moveTo>
                    <a:pt x="25582" y="49036"/>
                  </a:moveTo>
                  <a:lnTo>
                    <a:pt x="25582" y="49266"/>
                  </a:lnTo>
                  <a:lnTo>
                    <a:pt x="26510" y="49266"/>
                  </a:lnTo>
                  <a:lnTo>
                    <a:pt x="26510" y="49036"/>
                  </a:lnTo>
                  <a:close/>
                  <a:moveTo>
                    <a:pt x="27445" y="49036"/>
                  </a:moveTo>
                  <a:lnTo>
                    <a:pt x="27445" y="49266"/>
                  </a:lnTo>
                  <a:lnTo>
                    <a:pt x="28372" y="49266"/>
                  </a:lnTo>
                  <a:lnTo>
                    <a:pt x="28372" y="49036"/>
                  </a:lnTo>
                  <a:close/>
                  <a:moveTo>
                    <a:pt x="29300" y="49036"/>
                  </a:moveTo>
                  <a:lnTo>
                    <a:pt x="29300" y="49266"/>
                  </a:lnTo>
                  <a:lnTo>
                    <a:pt x="30235" y="49266"/>
                  </a:lnTo>
                  <a:lnTo>
                    <a:pt x="30235" y="49036"/>
                  </a:lnTo>
                  <a:close/>
                  <a:moveTo>
                    <a:pt x="31163" y="49036"/>
                  </a:moveTo>
                  <a:lnTo>
                    <a:pt x="31163" y="49266"/>
                  </a:lnTo>
                  <a:lnTo>
                    <a:pt x="32063" y="49266"/>
                  </a:lnTo>
                  <a:lnTo>
                    <a:pt x="32063" y="49036"/>
                  </a:lnTo>
                  <a:close/>
                  <a:moveTo>
                    <a:pt x="32991" y="49036"/>
                  </a:moveTo>
                  <a:lnTo>
                    <a:pt x="32991" y="49266"/>
                  </a:lnTo>
                  <a:lnTo>
                    <a:pt x="33925" y="49266"/>
                  </a:lnTo>
                  <a:lnTo>
                    <a:pt x="33925" y="49036"/>
                  </a:lnTo>
                  <a:close/>
                  <a:moveTo>
                    <a:pt x="34853" y="49036"/>
                  </a:moveTo>
                  <a:lnTo>
                    <a:pt x="34853" y="49266"/>
                  </a:lnTo>
                  <a:lnTo>
                    <a:pt x="35781" y="49266"/>
                  </a:lnTo>
                  <a:lnTo>
                    <a:pt x="35781" y="49036"/>
                  </a:lnTo>
                  <a:close/>
                  <a:moveTo>
                    <a:pt x="36716" y="49036"/>
                  </a:moveTo>
                  <a:lnTo>
                    <a:pt x="36716" y="49266"/>
                  </a:lnTo>
                  <a:lnTo>
                    <a:pt x="37644" y="49266"/>
                  </a:lnTo>
                  <a:lnTo>
                    <a:pt x="37644" y="49036"/>
                  </a:lnTo>
                  <a:close/>
                  <a:moveTo>
                    <a:pt x="38571" y="49036"/>
                  </a:moveTo>
                  <a:lnTo>
                    <a:pt x="38571" y="49266"/>
                  </a:lnTo>
                  <a:lnTo>
                    <a:pt x="39506" y="49266"/>
                  </a:lnTo>
                  <a:lnTo>
                    <a:pt x="39506" y="49036"/>
                  </a:lnTo>
                  <a:close/>
                  <a:moveTo>
                    <a:pt x="40434" y="49036"/>
                  </a:moveTo>
                  <a:lnTo>
                    <a:pt x="40434" y="49266"/>
                  </a:lnTo>
                  <a:lnTo>
                    <a:pt x="41362" y="49266"/>
                  </a:lnTo>
                  <a:lnTo>
                    <a:pt x="41362" y="49036"/>
                  </a:lnTo>
                  <a:close/>
                  <a:moveTo>
                    <a:pt x="42297" y="49036"/>
                  </a:moveTo>
                  <a:lnTo>
                    <a:pt x="42297" y="49266"/>
                  </a:lnTo>
                  <a:lnTo>
                    <a:pt x="43225" y="49266"/>
                  </a:lnTo>
                  <a:lnTo>
                    <a:pt x="43225" y="4903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2"/>
            <p:cNvSpPr/>
            <p:nvPr/>
          </p:nvSpPr>
          <p:spPr>
            <a:xfrm>
              <a:off x="-6373942" y="1596593"/>
              <a:ext cx="15234" cy="30020"/>
            </a:xfrm>
            <a:custGeom>
              <a:avLst/>
              <a:gdLst/>
              <a:ahLst/>
              <a:cxnLst/>
              <a:rect l="l" t="t" r="r" b="b"/>
              <a:pathLst>
                <a:path w="238" h="469" extrusionOk="0">
                  <a:moveTo>
                    <a:pt x="0" y="1"/>
                  </a:moveTo>
                  <a:lnTo>
                    <a:pt x="0" y="468"/>
                  </a:lnTo>
                  <a:lnTo>
                    <a:pt x="238" y="468"/>
                  </a:lnTo>
                  <a:lnTo>
                    <a:pt x="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2"/>
            <p:cNvSpPr/>
            <p:nvPr/>
          </p:nvSpPr>
          <p:spPr>
            <a:xfrm>
              <a:off x="-2699464" y="7913173"/>
              <a:ext cx="15234" cy="61703"/>
            </a:xfrm>
            <a:custGeom>
              <a:avLst/>
              <a:gdLst/>
              <a:ahLst/>
              <a:cxnLst/>
              <a:rect l="l" t="t" r="r" b="b"/>
              <a:pathLst>
                <a:path w="238" h="964" extrusionOk="0">
                  <a:moveTo>
                    <a:pt x="0" y="0"/>
                  </a:moveTo>
                  <a:lnTo>
                    <a:pt x="0" y="963"/>
                  </a:lnTo>
                  <a:lnTo>
                    <a:pt x="237" y="963"/>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2"/>
            <p:cNvSpPr/>
            <p:nvPr/>
          </p:nvSpPr>
          <p:spPr>
            <a:xfrm>
              <a:off x="-2699464" y="7793928"/>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2"/>
            <p:cNvSpPr/>
            <p:nvPr/>
          </p:nvSpPr>
          <p:spPr>
            <a:xfrm>
              <a:off x="-2712457" y="5055431"/>
              <a:ext cx="26435" cy="61639"/>
            </a:xfrm>
            <a:custGeom>
              <a:avLst/>
              <a:gdLst/>
              <a:ahLst/>
              <a:cxnLst/>
              <a:rect l="l" t="t" r="r" b="b"/>
              <a:pathLst>
                <a:path w="413" h="963" extrusionOk="0">
                  <a:moveTo>
                    <a:pt x="238" y="0"/>
                  </a:moveTo>
                  <a:lnTo>
                    <a:pt x="1" y="56"/>
                  </a:lnTo>
                  <a:cubicBezTo>
                    <a:pt x="91" y="349"/>
                    <a:pt x="147" y="642"/>
                    <a:pt x="175" y="963"/>
                  </a:cubicBezTo>
                  <a:lnTo>
                    <a:pt x="412" y="928"/>
                  </a:lnTo>
                  <a:cubicBezTo>
                    <a:pt x="350" y="614"/>
                    <a:pt x="322" y="293"/>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2"/>
            <p:cNvSpPr/>
            <p:nvPr/>
          </p:nvSpPr>
          <p:spPr>
            <a:xfrm>
              <a:off x="-2699464" y="7555948"/>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2"/>
            <p:cNvSpPr/>
            <p:nvPr/>
          </p:nvSpPr>
          <p:spPr>
            <a:xfrm>
              <a:off x="-2699464" y="731796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2"/>
            <p:cNvSpPr/>
            <p:nvPr/>
          </p:nvSpPr>
          <p:spPr>
            <a:xfrm>
              <a:off x="-2699464" y="7198722"/>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2"/>
            <p:cNvSpPr/>
            <p:nvPr/>
          </p:nvSpPr>
          <p:spPr>
            <a:xfrm>
              <a:off x="-2699464" y="7675194"/>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2"/>
            <p:cNvSpPr/>
            <p:nvPr/>
          </p:nvSpPr>
          <p:spPr>
            <a:xfrm>
              <a:off x="-2760655" y="4945530"/>
              <a:ext cx="42949" cy="59911"/>
            </a:xfrm>
            <a:custGeom>
              <a:avLst/>
              <a:gdLst/>
              <a:ahLst/>
              <a:cxnLst/>
              <a:rect l="l" t="t" r="r" b="b"/>
              <a:pathLst>
                <a:path w="671" h="936" extrusionOk="0">
                  <a:moveTo>
                    <a:pt x="203" y="1"/>
                  </a:moveTo>
                  <a:lnTo>
                    <a:pt x="0" y="147"/>
                  </a:lnTo>
                  <a:cubicBezTo>
                    <a:pt x="175" y="378"/>
                    <a:pt x="349" y="643"/>
                    <a:pt x="468" y="936"/>
                  </a:cubicBezTo>
                  <a:lnTo>
                    <a:pt x="670" y="845"/>
                  </a:lnTo>
                  <a:cubicBezTo>
                    <a:pt x="551" y="552"/>
                    <a:pt x="377" y="266"/>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2"/>
            <p:cNvSpPr/>
            <p:nvPr/>
          </p:nvSpPr>
          <p:spPr>
            <a:xfrm>
              <a:off x="-2699464" y="7436702"/>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2"/>
            <p:cNvSpPr/>
            <p:nvPr/>
          </p:nvSpPr>
          <p:spPr>
            <a:xfrm>
              <a:off x="-3547883"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2"/>
            <p:cNvSpPr/>
            <p:nvPr/>
          </p:nvSpPr>
          <p:spPr>
            <a:xfrm>
              <a:off x="-3428637" y="4820971"/>
              <a:ext cx="57607" cy="14786"/>
            </a:xfrm>
            <a:custGeom>
              <a:avLst/>
              <a:gdLst/>
              <a:ahLst/>
              <a:cxnLst/>
              <a:rect l="l" t="t" r="r" b="b"/>
              <a:pathLst>
                <a:path w="900" h="231" extrusionOk="0">
                  <a:moveTo>
                    <a:pt x="0" y="1"/>
                  </a:moveTo>
                  <a:lnTo>
                    <a:pt x="0" y="231"/>
                  </a:lnTo>
                  <a:lnTo>
                    <a:pt x="900" y="231"/>
                  </a:lnTo>
                  <a:lnTo>
                    <a:pt x="9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2"/>
            <p:cNvSpPr/>
            <p:nvPr/>
          </p:nvSpPr>
          <p:spPr>
            <a:xfrm>
              <a:off x="-3192449"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2"/>
            <p:cNvSpPr/>
            <p:nvPr/>
          </p:nvSpPr>
          <p:spPr>
            <a:xfrm>
              <a:off x="-3311247" y="4820971"/>
              <a:ext cx="59463" cy="14786"/>
            </a:xfrm>
            <a:custGeom>
              <a:avLst/>
              <a:gdLst/>
              <a:ahLst/>
              <a:cxnLst/>
              <a:rect l="l" t="t" r="r" b="b"/>
              <a:pathLst>
                <a:path w="929" h="231" extrusionOk="0">
                  <a:moveTo>
                    <a:pt x="1" y="1"/>
                  </a:moveTo>
                  <a:lnTo>
                    <a:pt x="1" y="231"/>
                  </a:lnTo>
                  <a:lnTo>
                    <a:pt x="929" y="231"/>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2"/>
            <p:cNvSpPr/>
            <p:nvPr/>
          </p:nvSpPr>
          <p:spPr>
            <a:xfrm>
              <a:off x="-3073203" y="4819179"/>
              <a:ext cx="59399" cy="16578"/>
            </a:xfrm>
            <a:custGeom>
              <a:avLst/>
              <a:gdLst/>
              <a:ahLst/>
              <a:cxnLst/>
              <a:rect l="l" t="t" r="r" b="b"/>
              <a:pathLst>
                <a:path w="928" h="259" extrusionOk="0">
                  <a:moveTo>
                    <a:pt x="753" y="1"/>
                  </a:moveTo>
                  <a:cubicBezTo>
                    <a:pt x="670" y="1"/>
                    <a:pt x="607" y="29"/>
                    <a:pt x="607" y="29"/>
                  </a:cubicBezTo>
                  <a:lnTo>
                    <a:pt x="0" y="29"/>
                  </a:lnTo>
                  <a:lnTo>
                    <a:pt x="0" y="259"/>
                  </a:lnTo>
                  <a:lnTo>
                    <a:pt x="607" y="259"/>
                  </a:lnTo>
                  <a:cubicBezTo>
                    <a:pt x="607" y="259"/>
                    <a:pt x="670" y="231"/>
                    <a:pt x="753" y="231"/>
                  </a:cubicBezTo>
                  <a:cubicBezTo>
                    <a:pt x="816" y="231"/>
                    <a:pt x="872" y="231"/>
                    <a:pt x="928" y="259"/>
                  </a:cubicBezTo>
                  <a:lnTo>
                    <a:pt x="928" y="29"/>
                  </a:lnTo>
                  <a:cubicBezTo>
                    <a:pt x="872" y="1"/>
                    <a:pt x="816" y="1"/>
                    <a:pt x="7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2"/>
            <p:cNvSpPr/>
            <p:nvPr/>
          </p:nvSpPr>
          <p:spPr>
            <a:xfrm>
              <a:off x="-2956262" y="4826796"/>
              <a:ext cx="61703" cy="29507"/>
            </a:xfrm>
            <a:custGeom>
              <a:avLst/>
              <a:gdLst/>
              <a:ahLst/>
              <a:cxnLst/>
              <a:rect l="l" t="t" r="r" b="b"/>
              <a:pathLst>
                <a:path w="964" h="461" extrusionOk="0">
                  <a:moveTo>
                    <a:pt x="64" y="0"/>
                  </a:moveTo>
                  <a:lnTo>
                    <a:pt x="1" y="231"/>
                  </a:lnTo>
                  <a:cubicBezTo>
                    <a:pt x="322" y="286"/>
                    <a:pt x="615" y="349"/>
                    <a:pt x="908" y="461"/>
                  </a:cubicBezTo>
                  <a:lnTo>
                    <a:pt x="964" y="231"/>
                  </a:lnTo>
                  <a:cubicBezTo>
                    <a:pt x="671" y="140"/>
                    <a:pt x="384" y="56"/>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2"/>
            <p:cNvSpPr/>
            <p:nvPr/>
          </p:nvSpPr>
          <p:spPr>
            <a:xfrm>
              <a:off x="-2846425" y="4867441"/>
              <a:ext cx="57671" cy="44677"/>
            </a:xfrm>
            <a:custGeom>
              <a:avLst/>
              <a:gdLst/>
              <a:ahLst/>
              <a:cxnLst/>
              <a:rect l="l" t="t" r="r" b="b"/>
              <a:pathLst>
                <a:path w="901" h="698" extrusionOk="0">
                  <a:moveTo>
                    <a:pt x="120" y="0"/>
                  </a:moveTo>
                  <a:lnTo>
                    <a:pt x="1" y="202"/>
                  </a:lnTo>
                  <a:cubicBezTo>
                    <a:pt x="266" y="349"/>
                    <a:pt x="524" y="523"/>
                    <a:pt x="726" y="698"/>
                  </a:cubicBezTo>
                  <a:lnTo>
                    <a:pt x="901" y="523"/>
                  </a:lnTo>
                  <a:cubicBezTo>
                    <a:pt x="671" y="321"/>
                    <a:pt x="413" y="147"/>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2"/>
            <p:cNvSpPr/>
            <p:nvPr/>
          </p:nvSpPr>
          <p:spPr>
            <a:xfrm>
              <a:off x="-2699464" y="5533631"/>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2"/>
            <p:cNvSpPr/>
            <p:nvPr/>
          </p:nvSpPr>
          <p:spPr>
            <a:xfrm>
              <a:off x="-2699464" y="565287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2"/>
            <p:cNvSpPr/>
            <p:nvPr/>
          </p:nvSpPr>
          <p:spPr>
            <a:xfrm>
              <a:off x="-2699464" y="5771611"/>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2"/>
            <p:cNvSpPr/>
            <p:nvPr/>
          </p:nvSpPr>
          <p:spPr>
            <a:xfrm>
              <a:off x="-2699464" y="6010103"/>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2"/>
            <p:cNvSpPr/>
            <p:nvPr/>
          </p:nvSpPr>
          <p:spPr>
            <a:xfrm>
              <a:off x="-2699464" y="589085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2"/>
            <p:cNvSpPr/>
            <p:nvPr/>
          </p:nvSpPr>
          <p:spPr>
            <a:xfrm>
              <a:off x="-2699464" y="5176405"/>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2"/>
            <p:cNvSpPr/>
            <p:nvPr/>
          </p:nvSpPr>
          <p:spPr>
            <a:xfrm>
              <a:off x="-2699464" y="5295651"/>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2"/>
            <p:cNvSpPr/>
            <p:nvPr/>
          </p:nvSpPr>
          <p:spPr>
            <a:xfrm>
              <a:off x="-2699464" y="707947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2"/>
            <p:cNvSpPr/>
            <p:nvPr/>
          </p:nvSpPr>
          <p:spPr>
            <a:xfrm>
              <a:off x="-2699464" y="5414385"/>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2"/>
            <p:cNvSpPr/>
            <p:nvPr/>
          </p:nvSpPr>
          <p:spPr>
            <a:xfrm>
              <a:off x="-2699464" y="660530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2"/>
            <p:cNvSpPr/>
            <p:nvPr/>
          </p:nvSpPr>
          <p:spPr>
            <a:xfrm>
              <a:off x="-2699464" y="6724490"/>
              <a:ext cx="15234" cy="59463"/>
            </a:xfrm>
            <a:custGeom>
              <a:avLst/>
              <a:gdLst/>
              <a:ahLst/>
              <a:cxnLst/>
              <a:rect l="l" t="t" r="r" b="b"/>
              <a:pathLst>
                <a:path w="238" h="929" extrusionOk="0">
                  <a:moveTo>
                    <a:pt x="0" y="1"/>
                  </a:moveTo>
                  <a:lnTo>
                    <a:pt x="0" y="929"/>
                  </a:lnTo>
                  <a:lnTo>
                    <a:pt x="237" y="929"/>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2"/>
            <p:cNvSpPr/>
            <p:nvPr/>
          </p:nvSpPr>
          <p:spPr>
            <a:xfrm>
              <a:off x="-2699464" y="6843288"/>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2"/>
            <p:cNvSpPr/>
            <p:nvPr/>
          </p:nvSpPr>
          <p:spPr>
            <a:xfrm>
              <a:off x="-2699464" y="612883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2"/>
            <p:cNvSpPr/>
            <p:nvPr/>
          </p:nvSpPr>
          <p:spPr>
            <a:xfrm>
              <a:off x="-2699464" y="696074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2"/>
            <p:cNvSpPr/>
            <p:nvPr/>
          </p:nvSpPr>
          <p:spPr>
            <a:xfrm>
              <a:off x="-2699464" y="624808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2"/>
            <p:cNvSpPr/>
            <p:nvPr/>
          </p:nvSpPr>
          <p:spPr>
            <a:xfrm>
              <a:off x="-2699464" y="6367328"/>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2"/>
            <p:cNvSpPr/>
            <p:nvPr/>
          </p:nvSpPr>
          <p:spPr>
            <a:xfrm>
              <a:off x="-2699464" y="6486062"/>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2"/>
            <p:cNvSpPr/>
            <p:nvPr/>
          </p:nvSpPr>
          <p:spPr>
            <a:xfrm>
              <a:off x="-2699464" y="8028387"/>
              <a:ext cx="15234" cy="29956"/>
            </a:xfrm>
            <a:custGeom>
              <a:avLst/>
              <a:gdLst/>
              <a:ahLst/>
              <a:cxnLst/>
              <a:rect l="l" t="t" r="r" b="b"/>
              <a:pathLst>
                <a:path w="238" h="468" extrusionOk="0">
                  <a:moveTo>
                    <a:pt x="0" y="0"/>
                  </a:moveTo>
                  <a:lnTo>
                    <a:pt x="0" y="468"/>
                  </a:lnTo>
                  <a:lnTo>
                    <a:pt x="237" y="46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1pPr>
            <a:lvl2pPr lvl="1"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2pPr>
            <a:lvl3pPr lvl="2"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3pPr>
            <a:lvl4pPr lvl="3"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4pPr>
            <a:lvl5pPr lvl="4"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5pPr>
            <a:lvl6pPr lvl="5"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6pPr>
            <a:lvl7pPr lvl="6"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7pPr>
            <a:lvl8pPr lvl="7"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8pPr>
            <a:lvl9pPr lvl="8"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
        <p:nvSpPr>
          <p:cNvPr id="2" name="Footer Placeholder 1">
            <a:extLst>
              <a:ext uri="{FF2B5EF4-FFF2-40B4-BE49-F238E27FC236}">
                <a16:creationId xmlns:a16="http://schemas.microsoft.com/office/drawing/2014/main" id="{9BBCD0FD-59DD-A603-CDF7-4F73715A4868}"/>
              </a:ext>
            </a:extLst>
          </p:cNvPr>
          <p:cNvSpPr>
            <a:spLocks noGrp="1"/>
          </p:cNvSpPr>
          <p:nvPr>
            <p:ph type="ftr" sz="quarter" idx="3"/>
          </p:nvPr>
        </p:nvSpPr>
        <p:spPr>
          <a:xfrm>
            <a:off x="1221897" y="4767263"/>
            <a:ext cx="6732573" cy="274637"/>
          </a:xfrm>
          <a:prstGeom prst="rect">
            <a:avLst/>
          </a:prstGeom>
        </p:spPr>
        <p:txBody>
          <a:bodyPr vert="horz" lIns="91440" tIns="45720" rIns="91440" bIns="45720" rtlCol="0" anchor="ctr"/>
          <a:lstStyle>
            <a:lvl1pPr algn="ctr">
              <a:defRPr sz="1200">
                <a:solidFill>
                  <a:schemeClr val="tx1">
                    <a:tint val="75000"/>
                  </a:schemeClr>
                </a:solidFill>
                <a:latin typeface="Quicksand" pitchFamily="2" charset="77"/>
              </a:defRPr>
            </a:lvl1pPr>
          </a:lstStyle>
          <a:p>
            <a:r>
              <a:rPr lang="en-VN" dirty="0"/>
              <a:t>Tài liệu được soạn bởi nhóm 6Ps – 039 702 7436</a:t>
            </a:r>
          </a:p>
        </p:txBody>
      </p:sp>
      <p:pic>
        <p:nvPicPr>
          <p:cNvPr id="8" name="Picture 7">
            <a:extLst>
              <a:ext uri="{FF2B5EF4-FFF2-40B4-BE49-F238E27FC236}">
                <a16:creationId xmlns:a16="http://schemas.microsoft.com/office/drawing/2014/main" id="{316DC425-7BB4-AF56-987B-77BD417BFB47}"/>
              </a:ext>
            </a:extLst>
          </p:cNvPr>
          <p:cNvPicPr>
            <a:picLocks noChangeAspect="1"/>
          </p:cNvPicPr>
          <p:nvPr userDrawn="1"/>
        </p:nvPicPr>
        <p:blipFill>
          <a:blip r:embed="rId16">
            <a:alphaModFix amt="51000"/>
          </a:blip>
          <a:stretch>
            <a:fillRect/>
          </a:stretch>
        </p:blipFill>
        <p:spPr>
          <a:xfrm>
            <a:off x="8106028" y="-172945"/>
            <a:ext cx="1101191" cy="110119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2" r:id="rId11"/>
    <p:sldLayoutId id="2147483663" r:id="rId12"/>
    <p:sldLayoutId id="2147483666" r:id="rId13"/>
    <p:sldLayoutId id="214748366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0">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25"/>
          <p:cNvSpPr txBox="1">
            <a:spLocks noGrp="1"/>
          </p:cNvSpPr>
          <p:nvPr>
            <p:ph type="ctrTitle"/>
          </p:nvPr>
        </p:nvSpPr>
        <p:spPr>
          <a:xfrm>
            <a:off x="428580" y="1131575"/>
            <a:ext cx="4300522" cy="231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600" b="1" dirty="0">
                <a:latin typeface="Berlin Sans FB" panose="020E0602020502020306" pitchFamily="34" charset="0"/>
                <a:sym typeface="Lexend Deca"/>
              </a:rPr>
              <a:t>U</a:t>
            </a:r>
            <a:r>
              <a:rPr lang="en" sz="6600" b="1" dirty="0">
                <a:latin typeface="Berlin Sans FB" panose="020E0602020502020306" pitchFamily="34" charset="0"/>
                <a:sym typeface="Lexend Deca"/>
              </a:rPr>
              <a:t>nit 2: </a:t>
            </a:r>
            <a:br>
              <a:rPr lang="en" sz="6600" b="1" dirty="0">
                <a:latin typeface="Berlin Sans FB" panose="020E0602020502020306" pitchFamily="34" charset="0"/>
                <a:sym typeface="Lexend Deca"/>
              </a:rPr>
            </a:br>
            <a:r>
              <a:rPr lang="en" sz="6600" b="1" dirty="0">
                <a:latin typeface="Berlin Sans FB" panose="020E0602020502020306" pitchFamily="34" charset="0"/>
                <a:sym typeface="Lexend Deca"/>
              </a:rPr>
              <a:t>CITY LIFE</a:t>
            </a:r>
            <a:endParaRPr sz="6600" b="1" dirty="0">
              <a:latin typeface="Berlin Sans FB" panose="020E0602020502020306" pitchFamily="34" charset="0"/>
              <a:sym typeface="Lexend Deca"/>
            </a:endParaRPr>
          </a:p>
        </p:txBody>
      </p:sp>
      <p:sp>
        <p:nvSpPr>
          <p:cNvPr id="1931" name="Google Shape;1931;p25"/>
          <p:cNvSpPr txBox="1">
            <a:spLocks noGrp="1"/>
          </p:cNvSpPr>
          <p:nvPr>
            <p:ph type="subTitle" idx="1"/>
          </p:nvPr>
        </p:nvSpPr>
        <p:spPr>
          <a:xfrm>
            <a:off x="521094" y="3470578"/>
            <a:ext cx="3706800" cy="4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Comic Sans MS" panose="030F0702030302020204" pitchFamily="66" charset="0"/>
              </a:rPr>
              <a:t>LESSON 5: SKILLS 1</a:t>
            </a:r>
            <a:endParaRPr sz="2000" b="1" dirty="0">
              <a:latin typeface="Comic Sans MS" panose="030F0702030302020204" pitchFamily="66" charset="0"/>
            </a:endParaRPr>
          </a:p>
        </p:txBody>
      </p:sp>
      <p:grpSp>
        <p:nvGrpSpPr>
          <p:cNvPr id="1932" name="Google Shape;1932;p25"/>
          <p:cNvGrpSpPr/>
          <p:nvPr/>
        </p:nvGrpSpPr>
        <p:grpSpPr>
          <a:xfrm rot="10800000" flipH="1">
            <a:off x="4864053" y="-570335"/>
            <a:ext cx="3439325" cy="5705375"/>
            <a:chOff x="5139102" y="-280937"/>
            <a:chExt cx="3439325" cy="5705375"/>
          </a:xfrm>
        </p:grpSpPr>
        <p:sp>
          <p:nvSpPr>
            <p:cNvPr id="1933" name="Google Shape;1933;p25"/>
            <p:cNvSpPr/>
            <p:nvPr/>
          </p:nvSpPr>
          <p:spPr>
            <a:xfrm>
              <a:off x="5145377" y="-271012"/>
              <a:ext cx="3419975" cy="56886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5145377" y="-271012"/>
              <a:ext cx="3419975" cy="56886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5145377" y="-271012"/>
              <a:ext cx="3419975" cy="56886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5139102" y="-280937"/>
              <a:ext cx="3439325" cy="5705375"/>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7" name="Google Shape;1937;p25"/>
          <p:cNvGrpSpPr/>
          <p:nvPr/>
        </p:nvGrpSpPr>
        <p:grpSpPr>
          <a:xfrm>
            <a:off x="5249028" y="1645940"/>
            <a:ext cx="1319775" cy="535650"/>
            <a:chOff x="5368084" y="2935790"/>
            <a:chExt cx="1319775" cy="535650"/>
          </a:xfrm>
        </p:grpSpPr>
        <p:sp>
          <p:nvSpPr>
            <p:cNvPr id="1938" name="Google Shape;1938;p25"/>
            <p:cNvSpPr/>
            <p:nvPr/>
          </p:nvSpPr>
          <p:spPr>
            <a:xfrm>
              <a:off x="6216009" y="3053465"/>
              <a:ext cx="269425" cy="269425"/>
            </a:xfrm>
            <a:custGeom>
              <a:avLst/>
              <a:gdLst/>
              <a:ahLst/>
              <a:cxnLst/>
              <a:rect l="l" t="t" r="r" b="b"/>
              <a:pathLst>
                <a:path w="10777" h="10777" extrusionOk="0">
                  <a:moveTo>
                    <a:pt x="5399" y="1"/>
                  </a:moveTo>
                  <a:cubicBezTo>
                    <a:pt x="2407" y="1"/>
                    <a:pt x="1" y="2428"/>
                    <a:pt x="1" y="5378"/>
                  </a:cubicBezTo>
                  <a:cubicBezTo>
                    <a:pt x="1" y="8370"/>
                    <a:pt x="2407" y="10777"/>
                    <a:pt x="5399" y="10777"/>
                  </a:cubicBezTo>
                  <a:cubicBezTo>
                    <a:pt x="8370" y="10777"/>
                    <a:pt x="10776" y="8370"/>
                    <a:pt x="10776" y="5378"/>
                  </a:cubicBezTo>
                  <a:cubicBezTo>
                    <a:pt x="10776" y="2407"/>
                    <a:pt x="8370"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6280359" y="3148690"/>
              <a:ext cx="162175" cy="315950"/>
            </a:xfrm>
            <a:custGeom>
              <a:avLst/>
              <a:gdLst/>
              <a:ahLst/>
              <a:cxnLst/>
              <a:rect l="l" t="t" r="r" b="b"/>
              <a:pathLst>
                <a:path w="6487" h="12638" extrusionOk="0">
                  <a:moveTo>
                    <a:pt x="2637" y="0"/>
                  </a:moveTo>
                  <a:lnTo>
                    <a:pt x="2197" y="4352"/>
                  </a:lnTo>
                  <a:lnTo>
                    <a:pt x="0" y="3557"/>
                  </a:lnTo>
                  <a:lnTo>
                    <a:pt x="2218" y="5545"/>
                  </a:lnTo>
                  <a:lnTo>
                    <a:pt x="2218" y="12638"/>
                  </a:lnTo>
                  <a:lnTo>
                    <a:pt x="3662" y="12638"/>
                  </a:lnTo>
                  <a:lnTo>
                    <a:pt x="3495" y="5921"/>
                  </a:lnTo>
                  <a:lnTo>
                    <a:pt x="6487" y="3452"/>
                  </a:lnTo>
                  <a:lnTo>
                    <a:pt x="6487" y="3452"/>
                  </a:lnTo>
                  <a:lnTo>
                    <a:pt x="3432" y="4666"/>
                  </a:lnTo>
                  <a:lnTo>
                    <a:pt x="2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5368084" y="3059765"/>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5432434" y="3155490"/>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6439384" y="2935790"/>
              <a:ext cx="248475" cy="426325"/>
            </a:xfrm>
            <a:custGeom>
              <a:avLst/>
              <a:gdLst/>
              <a:ahLst/>
              <a:cxnLst/>
              <a:rect l="l" t="t" r="r" b="b"/>
              <a:pathLst>
                <a:path w="9939" h="17053" extrusionOk="0">
                  <a:moveTo>
                    <a:pt x="4959" y="0"/>
                  </a:moveTo>
                  <a:cubicBezTo>
                    <a:pt x="4959" y="0"/>
                    <a:pt x="0" y="9332"/>
                    <a:pt x="0" y="12073"/>
                  </a:cubicBezTo>
                  <a:cubicBezTo>
                    <a:pt x="0" y="14835"/>
                    <a:pt x="2218" y="17053"/>
                    <a:pt x="4959" y="17053"/>
                  </a:cubicBezTo>
                  <a:cubicBezTo>
                    <a:pt x="7700" y="17053"/>
                    <a:pt x="9939" y="14835"/>
                    <a:pt x="9939" y="12073"/>
                  </a:cubicBezTo>
                  <a:cubicBezTo>
                    <a:pt x="9939" y="9353"/>
                    <a:pt x="4959" y="0"/>
                    <a:pt x="4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6510509" y="3239165"/>
              <a:ext cx="115625" cy="225475"/>
            </a:xfrm>
            <a:custGeom>
              <a:avLst/>
              <a:gdLst/>
              <a:ahLst/>
              <a:cxnLst/>
              <a:rect l="l" t="t" r="r" b="b"/>
              <a:pathLst>
                <a:path w="4625" h="9019" extrusionOk="0">
                  <a:moveTo>
                    <a:pt x="1905" y="1"/>
                  </a:moveTo>
                  <a:lnTo>
                    <a:pt x="1570" y="3119"/>
                  </a:lnTo>
                  <a:lnTo>
                    <a:pt x="1" y="2533"/>
                  </a:lnTo>
                  <a:lnTo>
                    <a:pt x="1591" y="3955"/>
                  </a:lnTo>
                  <a:lnTo>
                    <a:pt x="1591" y="9019"/>
                  </a:lnTo>
                  <a:lnTo>
                    <a:pt x="2616" y="9019"/>
                  </a:lnTo>
                  <a:lnTo>
                    <a:pt x="2512" y="4227"/>
                  </a:lnTo>
                  <a:lnTo>
                    <a:pt x="4625" y="2491"/>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5613934" y="3060790"/>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5679334" y="3242840"/>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5911059" y="3333865"/>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6152709" y="3333865"/>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5871809" y="3314490"/>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25"/>
          <p:cNvGrpSpPr/>
          <p:nvPr/>
        </p:nvGrpSpPr>
        <p:grpSpPr>
          <a:xfrm>
            <a:off x="5001678" y="2177"/>
            <a:ext cx="1509675" cy="1062625"/>
            <a:chOff x="2486825" y="3609588"/>
            <a:chExt cx="1509675" cy="1062625"/>
          </a:xfrm>
        </p:grpSpPr>
        <p:sp>
          <p:nvSpPr>
            <p:cNvPr id="1950" name="Google Shape;1950;p25"/>
            <p:cNvSpPr/>
            <p:nvPr/>
          </p:nvSpPr>
          <p:spPr>
            <a:xfrm>
              <a:off x="2805925" y="3658963"/>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2511425" y="3649563"/>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2511425" y="4478138"/>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2785000" y="4551363"/>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2511425" y="4410663"/>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2749950" y="4255813"/>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2582025" y="4255813"/>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2511425" y="4182063"/>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2749950" y="4018863"/>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2582025" y="4018863"/>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2511425" y="3933588"/>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2666250" y="3777713"/>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545950" y="4551363"/>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2659450" y="4509513"/>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2658400" y="4509513"/>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2486825" y="3609588"/>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3538250" y="4096813"/>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3538250" y="4096813"/>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3518375" y="4071163"/>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3520975" y="4363588"/>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3520450" y="4232813"/>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3520975" y="4569663"/>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3511050" y="4062788"/>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3511050" y="4062788"/>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3662225" y="4497488"/>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3662750" y="4497488"/>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3569625" y="4439413"/>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3884525" y="4439413"/>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3723950" y="4208738"/>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982200" y="4122963"/>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2982200" y="4122963"/>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956050" y="4091563"/>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2956050" y="4397063"/>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2955525" y="4260538"/>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956050" y="4612038"/>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945575" y="4083213"/>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2995275" y="4489113"/>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3322200" y="4489113"/>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3119775" y="4247463"/>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3142275" y="4485988"/>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3141225" y="4485988"/>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25"/>
          <p:cNvGrpSpPr/>
          <p:nvPr/>
        </p:nvGrpSpPr>
        <p:grpSpPr>
          <a:xfrm>
            <a:off x="7270297" y="766615"/>
            <a:ext cx="2130575" cy="879325"/>
            <a:chOff x="7270297" y="539490"/>
            <a:chExt cx="2130575" cy="879325"/>
          </a:xfrm>
        </p:grpSpPr>
        <p:sp>
          <p:nvSpPr>
            <p:cNvPr id="1992" name="Google Shape;1992;p25"/>
            <p:cNvSpPr/>
            <p:nvPr/>
          </p:nvSpPr>
          <p:spPr>
            <a:xfrm>
              <a:off x="8538797" y="766515"/>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8540347" y="767565"/>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8822822" y="767565"/>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7338297" y="766515"/>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7339872" y="767565"/>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7622322" y="767565"/>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7871322" y="539490"/>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7871847" y="541065"/>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8156397" y="541065"/>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8909147" y="814115"/>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8024072" y="852815"/>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7735847" y="549415"/>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7270297" y="805865"/>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25"/>
          <p:cNvGrpSpPr/>
          <p:nvPr/>
        </p:nvGrpSpPr>
        <p:grpSpPr>
          <a:xfrm>
            <a:off x="6131203" y="2703208"/>
            <a:ext cx="944725" cy="675325"/>
            <a:chOff x="8119009" y="1673040"/>
            <a:chExt cx="944725" cy="675325"/>
          </a:xfrm>
        </p:grpSpPr>
        <p:sp>
          <p:nvSpPr>
            <p:cNvPr id="2006" name="Google Shape;2006;p25"/>
            <p:cNvSpPr/>
            <p:nvPr/>
          </p:nvSpPr>
          <p:spPr>
            <a:xfrm>
              <a:off x="8480484" y="1810615"/>
              <a:ext cx="98350" cy="307075"/>
            </a:xfrm>
            <a:custGeom>
              <a:avLst/>
              <a:gdLst/>
              <a:ahLst/>
              <a:cxnLst/>
              <a:rect l="l" t="t" r="r" b="b"/>
              <a:pathLst>
                <a:path w="3934" h="12283" extrusionOk="0">
                  <a:moveTo>
                    <a:pt x="0" y="0"/>
                  </a:moveTo>
                  <a:lnTo>
                    <a:pt x="0" y="12283"/>
                  </a:lnTo>
                  <a:lnTo>
                    <a:pt x="3934" y="12283"/>
                  </a:lnTo>
                  <a:lnTo>
                    <a:pt x="3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8480484" y="1764590"/>
              <a:ext cx="98350" cy="52325"/>
            </a:xfrm>
            <a:custGeom>
              <a:avLst/>
              <a:gdLst/>
              <a:ahLst/>
              <a:cxnLst/>
              <a:rect l="l" t="t" r="r" b="b"/>
              <a:pathLst>
                <a:path w="3934" h="2093" extrusionOk="0">
                  <a:moveTo>
                    <a:pt x="0" y="0"/>
                  </a:moveTo>
                  <a:lnTo>
                    <a:pt x="0" y="2093"/>
                  </a:lnTo>
                  <a:lnTo>
                    <a:pt x="3934" y="2093"/>
                  </a:lnTo>
                  <a:lnTo>
                    <a:pt x="3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8131559" y="1825790"/>
              <a:ext cx="477625" cy="514225"/>
            </a:xfrm>
            <a:custGeom>
              <a:avLst/>
              <a:gdLst/>
              <a:ahLst/>
              <a:cxnLst/>
              <a:rect l="l" t="t" r="r" b="b"/>
              <a:pathLst>
                <a:path w="19105" h="20569" extrusionOk="0">
                  <a:moveTo>
                    <a:pt x="9563" y="0"/>
                  </a:moveTo>
                  <a:lnTo>
                    <a:pt x="1" y="9751"/>
                  </a:lnTo>
                  <a:lnTo>
                    <a:pt x="1" y="20568"/>
                  </a:lnTo>
                  <a:lnTo>
                    <a:pt x="19104" y="20568"/>
                  </a:lnTo>
                  <a:lnTo>
                    <a:pt x="19104" y="9751"/>
                  </a:lnTo>
                  <a:lnTo>
                    <a:pt x="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8135759" y="1984815"/>
              <a:ext cx="461375" cy="57550"/>
            </a:xfrm>
            <a:custGeom>
              <a:avLst/>
              <a:gdLst/>
              <a:ahLst/>
              <a:cxnLst/>
              <a:rect l="l" t="t" r="r" b="b"/>
              <a:pathLst>
                <a:path w="18455" h="2302" extrusionOk="0">
                  <a:moveTo>
                    <a:pt x="3181" y="0"/>
                  </a:moveTo>
                  <a:cubicBezTo>
                    <a:pt x="2469" y="711"/>
                    <a:pt x="1611" y="1318"/>
                    <a:pt x="795" y="1862"/>
                  </a:cubicBezTo>
                  <a:cubicBezTo>
                    <a:pt x="523" y="2030"/>
                    <a:pt x="272" y="2197"/>
                    <a:pt x="0" y="2302"/>
                  </a:cubicBezTo>
                  <a:lnTo>
                    <a:pt x="18455" y="2302"/>
                  </a:lnTo>
                  <a:cubicBezTo>
                    <a:pt x="17660" y="1632"/>
                    <a:pt x="16948" y="879"/>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8131059" y="2248965"/>
              <a:ext cx="478125" cy="91050"/>
            </a:xfrm>
            <a:custGeom>
              <a:avLst/>
              <a:gdLst/>
              <a:ahLst/>
              <a:cxnLst/>
              <a:rect l="l" t="t" r="r" b="b"/>
              <a:pathLst>
                <a:path w="19125" h="3642" extrusionOk="0">
                  <a:moveTo>
                    <a:pt x="0" y="0"/>
                  </a:moveTo>
                  <a:lnTo>
                    <a:pt x="0" y="3641"/>
                  </a:lnTo>
                  <a:lnTo>
                    <a:pt x="19124" y="3641"/>
                  </a:lnTo>
                  <a:lnTo>
                    <a:pt x="191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8119009" y="1815840"/>
              <a:ext cx="501675" cy="269425"/>
            </a:xfrm>
            <a:custGeom>
              <a:avLst/>
              <a:gdLst/>
              <a:ahLst/>
              <a:cxnLst/>
              <a:rect l="l" t="t" r="r" b="b"/>
              <a:pathLst>
                <a:path w="20067" h="10777" fill="none" extrusionOk="0">
                  <a:moveTo>
                    <a:pt x="1" y="10400"/>
                  </a:moveTo>
                  <a:lnTo>
                    <a:pt x="9960" y="1"/>
                  </a:lnTo>
                  <a:lnTo>
                    <a:pt x="20067" y="10776"/>
                  </a:lnTo>
                </a:path>
              </a:pathLst>
            </a:custGeom>
            <a:noFill/>
            <a:ln w="48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8189109" y="2105115"/>
              <a:ext cx="60175" cy="134450"/>
            </a:xfrm>
            <a:custGeom>
              <a:avLst/>
              <a:gdLst/>
              <a:ahLst/>
              <a:cxnLst/>
              <a:rect l="l" t="t" r="r" b="b"/>
              <a:pathLst>
                <a:path w="2407" h="5378" extrusionOk="0">
                  <a:moveTo>
                    <a:pt x="1193" y="0"/>
                  </a:moveTo>
                  <a:cubicBezTo>
                    <a:pt x="545" y="0"/>
                    <a:pt x="1" y="670"/>
                    <a:pt x="1" y="1507"/>
                  </a:cubicBezTo>
                  <a:lnTo>
                    <a:pt x="1" y="5378"/>
                  </a:lnTo>
                  <a:lnTo>
                    <a:pt x="2407" y="5378"/>
                  </a:lnTo>
                  <a:lnTo>
                    <a:pt x="2407" y="1507"/>
                  </a:lnTo>
                  <a:cubicBezTo>
                    <a:pt x="2407" y="691"/>
                    <a:pt x="1884" y="0"/>
                    <a:pt x="1193" y="0"/>
                  </a:cubicBezTo>
                  <a:close/>
                </a:path>
              </a:pathLst>
            </a:custGeom>
            <a:solidFill>
              <a:schemeClr val="accent6"/>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8498259" y="2104590"/>
              <a:ext cx="60175" cy="133925"/>
            </a:xfrm>
            <a:custGeom>
              <a:avLst/>
              <a:gdLst/>
              <a:ahLst/>
              <a:cxnLst/>
              <a:rect l="l" t="t" r="r" b="b"/>
              <a:pathLst>
                <a:path w="2407" h="5357" extrusionOk="0">
                  <a:moveTo>
                    <a:pt x="1193" y="1"/>
                  </a:moveTo>
                  <a:cubicBezTo>
                    <a:pt x="544" y="1"/>
                    <a:pt x="0" y="649"/>
                    <a:pt x="0" y="1486"/>
                  </a:cubicBezTo>
                  <a:lnTo>
                    <a:pt x="0" y="5357"/>
                  </a:lnTo>
                  <a:lnTo>
                    <a:pt x="2407" y="5357"/>
                  </a:lnTo>
                  <a:lnTo>
                    <a:pt x="2407" y="1486"/>
                  </a:lnTo>
                  <a:cubicBezTo>
                    <a:pt x="2407" y="670"/>
                    <a:pt x="1884" y="1"/>
                    <a:pt x="1193" y="1"/>
                  </a:cubicBezTo>
                  <a:close/>
                </a:path>
              </a:pathLst>
            </a:custGeom>
            <a:solidFill>
              <a:schemeClr val="accent6"/>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8307859" y="1961265"/>
              <a:ext cx="125550" cy="125575"/>
            </a:xfrm>
            <a:custGeom>
              <a:avLst/>
              <a:gdLst/>
              <a:ahLst/>
              <a:cxnLst/>
              <a:rect l="l" t="t" r="r" b="b"/>
              <a:pathLst>
                <a:path w="5022" h="5023" extrusionOk="0">
                  <a:moveTo>
                    <a:pt x="2511" y="0"/>
                  </a:moveTo>
                  <a:cubicBezTo>
                    <a:pt x="1130" y="0"/>
                    <a:pt x="0" y="1130"/>
                    <a:pt x="0" y="2511"/>
                  </a:cubicBezTo>
                  <a:cubicBezTo>
                    <a:pt x="0" y="3871"/>
                    <a:pt x="1109" y="5001"/>
                    <a:pt x="2511" y="5022"/>
                  </a:cubicBezTo>
                  <a:cubicBezTo>
                    <a:pt x="3892" y="5022"/>
                    <a:pt x="5022" y="3913"/>
                    <a:pt x="5022" y="2511"/>
                  </a:cubicBezTo>
                  <a:cubicBezTo>
                    <a:pt x="5022" y="1130"/>
                    <a:pt x="3892" y="0"/>
                    <a:pt x="2511" y="0"/>
                  </a:cubicBezTo>
                  <a:close/>
                </a:path>
              </a:pathLst>
            </a:custGeom>
            <a:solidFill>
              <a:schemeClr val="accent6"/>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8308384" y="2178340"/>
              <a:ext cx="124000" cy="161675"/>
            </a:xfrm>
            <a:custGeom>
              <a:avLst/>
              <a:gdLst/>
              <a:ahLst/>
              <a:cxnLst/>
              <a:rect l="l" t="t" r="r" b="b"/>
              <a:pathLst>
                <a:path w="4960" h="6467" extrusionOk="0">
                  <a:moveTo>
                    <a:pt x="0" y="1"/>
                  </a:moveTo>
                  <a:lnTo>
                    <a:pt x="0" y="6466"/>
                  </a:lnTo>
                  <a:lnTo>
                    <a:pt x="4959" y="6466"/>
                  </a:lnTo>
                  <a:lnTo>
                    <a:pt x="49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8306809" y="2178340"/>
              <a:ext cx="63325" cy="161675"/>
            </a:xfrm>
            <a:custGeom>
              <a:avLst/>
              <a:gdLst/>
              <a:ahLst/>
              <a:cxnLst/>
              <a:rect l="l" t="t" r="r" b="b"/>
              <a:pathLst>
                <a:path w="2533" h="6467" extrusionOk="0">
                  <a:moveTo>
                    <a:pt x="0" y="1"/>
                  </a:moveTo>
                  <a:lnTo>
                    <a:pt x="0" y="6466"/>
                  </a:lnTo>
                  <a:lnTo>
                    <a:pt x="2532" y="6466"/>
                  </a:lnTo>
                  <a:lnTo>
                    <a:pt x="2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8977409" y="1673040"/>
              <a:ext cx="46050" cy="189900"/>
            </a:xfrm>
            <a:custGeom>
              <a:avLst/>
              <a:gdLst/>
              <a:ahLst/>
              <a:cxnLst/>
              <a:rect l="l" t="t" r="r" b="b"/>
              <a:pathLst>
                <a:path w="1842" h="7596" extrusionOk="0">
                  <a:moveTo>
                    <a:pt x="0" y="1"/>
                  </a:moveTo>
                  <a:lnTo>
                    <a:pt x="0" y="7596"/>
                  </a:lnTo>
                  <a:lnTo>
                    <a:pt x="1842" y="7596"/>
                  </a:lnTo>
                  <a:lnTo>
                    <a:pt x="1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8977409" y="1673040"/>
              <a:ext cx="46050" cy="39250"/>
            </a:xfrm>
            <a:custGeom>
              <a:avLst/>
              <a:gdLst/>
              <a:ahLst/>
              <a:cxnLst/>
              <a:rect l="l" t="t" r="r" b="b"/>
              <a:pathLst>
                <a:path w="1842" h="1570" extrusionOk="0">
                  <a:moveTo>
                    <a:pt x="0" y="1"/>
                  </a:moveTo>
                  <a:lnTo>
                    <a:pt x="0" y="1570"/>
                  </a:lnTo>
                  <a:lnTo>
                    <a:pt x="1842" y="1570"/>
                  </a:lnTo>
                  <a:lnTo>
                    <a:pt x="18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8702784" y="1729540"/>
              <a:ext cx="359900" cy="617275"/>
            </a:xfrm>
            <a:custGeom>
              <a:avLst/>
              <a:gdLst/>
              <a:ahLst/>
              <a:cxnLst/>
              <a:rect l="l" t="t" r="r" b="b"/>
              <a:pathLst>
                <a:path w="14396" h="24691" extrusionOk="0">
                  <a:moveTo>
                    <a:pt x="7031" y="0"/>
                  </a:moveTo>
                  <a:lnTo>
                    <a:pt x="1" y="6696"/>
                  </a:lnTo>
                  <a:lnTo>
                    <a:pt x="1" y="24690"/>
                  </a:lnTo>
                  <a:lnTo>
                    <a:pt x="14396" y="24690"/>
                  </a:lnTo>
                  <a:lnTo>
                    <a:pt x="14396" y="6696"/>
                  </a:lnTo>
                  <a:lnTo>
                    <a:pt x="70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8700159" y="2229615"/>
              <a:ext cx="363575" cy="118250"/>
            </a:xfrm>
            <a:custGeom>
              <a:avLst/>
              <a:gdLst/>
              <a:ahLst/>
              <a:cxnLst/>
              <a:rect l="l" t="t" r="r" b="b"/>
              <a:pathLst>
                <a:path w="14543" h="4730" extrusionOk="0">
                  <a:moveTo>
                    <a:pt x="1" y="0"/>
                  </a:moveTo>
                  <a:lnTo>
                    <a:pt x="1" y="4729"/>
                  </a:lnTo>
                  <a:lnTo>
                    <a:pt x="14543" y="4729"/>
                  </a:lnTo>
                  <a:lnTo>
                    <a:pt x="1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8700159" y="1949765"/>
              <a:ext cx="363575" cy="118225"/>
            </a:xfrm>
            <a:custGeom>
              <a:avLst/>
              <a:gdLst/>
              <a:ahLst/>
              <a:cxnLst/>
              <a:rect l="l" t="t" r="r" b="b"/>
              <a:pathLst>
                <a:path w="14543" h="4729" extrusionOk="0">
                  <a:moveTo>
                    <a:pt x="1" y="0"/>
                  </a:moveTo>
                  <a:lnTo>
                    <a:pt x="1" y="4729"/>
                  </a:lnTo>
                  <a:lnTo>
                    <a:pt x="14543" y="4729"/>
                  </a:lnTo>
                  <a:lnTo>
                    <a:pt x="1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8918809" y="1934590"/>
              <a:ext cx="71700" cy="143875"/>
            </a:xfrm>
            <a:custGeom>
              <a:avLst/>
              <a:gdLst/>
              <a:ahLst/>
              <a:cxnLst/>
              <a:rect l="l" t="t" r="r" b="b"/>
              <a:pathLst>
                <a:path w="2868" h="5755" extrusionOk="0">
                  <a:moveTo>
                    <a:pt x="1" y="0"/>
                  </a:moveTo>
                  <a:lnTo>
                    <a:pt x="1" y="5754"/>
                  </a:lnTo>
                  <a:lnTo>
                    <a:pt x="2868" y="5754"/>
                  </a:lnTo>
                  <a:lnTo>
                    <a:pt x="2868" y="0"/>
                  </a:lnTo>
                  <a:close/>
                </a:path>
              </a:pathLst>
            </a:custGeom>
            <a:solidFill>
              <a:schemeClr val="accent4"/>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8774959" y="1934590"/>
              <a:ext cx="71700" cy="143875"/>
            </a:xfrm>
            <a:custGeom>
              <a:avLst/>
              <a:gdLst/>
              <a:ahLst/>
              <a:cxnLst/>
              <a:rect l="l" t="t" r="r" b="b"/>
              <a:pathLst>
                <a:path w="2868" h="5755" extrusionOk="0">
                  <a:moveTo>
                    <a:pt x="1" y="0"/>
                  </a:moveTo>
                  <a:lnTo>
                    <a:pt x="1" y="5754"/>
                  </a:lnTo>
                  <a:lnTo>
                    <a:pt x="2868" y="5754"/>
                  </a:lnTo>
                  <a:lnTo>
                    <a:pt x="2868" y="0"/>
                  </a:lnTo>
                  <a:close/>
                </a:path>
              </a:pathLst>
            </a:custGeom>
            <a:solidFill>
              <a:schemeClr val="accent4"/>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8774959" y="2183065"/>
              <a:ext cx="71700" cy="85275"/>
            </a:xfrm>
            <a:custGeom>
              <a:avLst/>
              <a:gdLst/>
              <a:ahLst/>
              <a:cxnLst/>
              <a:rect l="l" t="t" r="r" b="b"/>
              <a:pathLst>
                <a:path w="2868" h="3411" extrusionOk="0">
                  <a:moveTo>
                    <a:pt x="1" y="0"/>
                  </a:moveTo>
                  <a:lnTo>
                    <a:pt x="1" y="3411"/>
                  </a:lnTo>
                  <a:lnTo>
                    <a:pt x="2868" y="3411"/>
                  </a:lnTo>
                  <a:lnTo>
                    <a:pt x="2868" y="0"/>
                  </a:lnTo>
                  <a:close/>
                </a:path>
              </a:pathLst>
            </a:custGeom>
            <a:solidFill>
              <a:schemeClr val="accent4"/>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8902609" y="2165790"/>
              <a:ext cx="96275" cy="182575"/>
            </a:xfrm>
            <a:custGeom>
              <a:avLst/>
              <a:gdLst/>
              <a:ahLst/>
              <a:cxnLst/>
              <a:rect l="l" t="t" r="r" b="b"/>
              <a:pathLst>
                <a:path w="3851" h="7303" extrusionOk="0">
                  <a:moveTo>
                    <a:pt x="0" y="1"/>
                  </a:moveTo>
                  <a:lnTo>
                    <a:pt x="0" y="7303"/>
                  </a:lnTo>
                  <a:lnTo>
                    <a:pt x="3850" y="7303"/>
                  </a:lnTo>
                  <a:lnTo>
                    <a:pt x="3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8950734" y="2165790"/>
              <a:ext cx="49200" cy="182575"/>
            </a:xfrm>
            <a:custGeom>
              <a:avLst/>
              <a:gdLst/>
              <a:ahLst/>
              <a:cxnLst/>
              <a:rect l="l" t="t" r="r" b="b"/>
              <a:pathLst>
                <a:path w="1968" h="7303" extrusionOk="0">
                  <a:moveTo>
                    <a:pt x="0" y="1"/>
                  </a:moveTo>
                  <a:lnTo>
                    <a:pt x="0" y="7303"/>
                  </a:lnTo>
                  <a:lnTo>
                    <a:pt x="1967" y="7303"/>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8702259" y="1700765"/>
              <a:ext cx="349975" cy="188850"/>
            </a:xfrm>
            <a:custGeom>
              <a:avLst/>
              <a:gdLst/>
              <a:ahLst/>
              <a:cxnLst/>
              <a:rect l="l" t="t" r="r" b="b"/>
              <a:pathLst>
                <a:path w="13999" h="7554" fill="none" extrusionOk="0">
                  <a:moveTo>
                    <a:pt x="13999" y="7156"/>
                  </a:moveTo>
                  <a:lnTo>
                    <a:pt x="7219" y="1"/>
                  </a:lnTo>
                  <a:lnTo>
                    <a:pt x="1" y="7554"/>
                  </a:lnTo>
                </a:path>
              </a:pathLst>
            </a:custGeom>
            <a:noFill/>
            <a:ln w="46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8" name="Google Shape;2028;p25"/>
          <p:cNvGrpSpPr/>
          <p:nvPr/>
        </p:nvGrpSpPr>
        <p:grpSpPr>
          <a:xfrm>
            <a:off x="5710394" y="2967865"/>
            <a:ext cx="397050" cy="410650"/>
            <a:chOff x="6280357" y="154565"/>
            <a:chExt cx="397050" cy="410650"/>
          </a:xfrm>
        </p:grpSpPr>
        <p:sp>
          <p:nvSpPr>
            <p:cNvPr id="2029" name="Google Shape;2029;p25"/>
            <p:cNvSpPr/>
            <p:nvPr/>
          </p:nvSpPr>
          <p:spPr>
            <a:xfrm>
              <a:off x="6496932" y="154565"/>
              <a:ext cx="180475" cy="310750"/>
            </a:xfrm>
            <a:custGeom>
              <a:avLst/>
              <a:gdLst/>
              <a:ahLst/>
              <a:cxnLst/>
              <a:rect l="l" t="t" r="r" b="b"/>
              <a:pathLst>
                <a:path w="7219" h="12430" extrusionOk="0">
                  <a:moveTo>
                    <a:pt x="3620" y="1"/>
                  </a:moveTo>
                  <a:cubicBezTo>
                    <a:pt x="3620" y="1"/>
                    <a:pt x="0" y="6822"/>
                    <a:pt x="0" y="8809"/>
                  </a:cubicBezTo>
                  <a:cubicBezTo>
                    <a:pt x="0" y="10797"/>
                    <a:pt x="1632" y="12429"/>
                    <a:pt x="3620" y="12429"/>
                  </a:cubicBezTo>
                  <a:cubicBezTo>
                    <a:pt x="5608" y="12429"/>
                    <a:pt x="7219" y="10797"/>
                    <a:pt x="7219" y="8809"/>
                  </a:cubicBezTo>
                  <a:cubicBezTo>
                    <a:pt x="7219" y="6822"/>
                    <a:pt x="3620" y="1"/>
                    <a:pt x="3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6535107" y="339740"/>
              <a:ext cx="115625" cy="225475"/>
            </a:xfrm>
            <a:custGeom>
              <a:avLst/>
              <a:gdLst/>
              <a:ahLst/>
              <a:cxnLst/>
              <a:rect l="l" t="t" r="r" b="b"/>
              <a:pathLst>
                <a:path w="4625" h="9019" extrusionOk="0">
                  <a:moveTo>
                    <a:pt x="1905" y="1"/>
                  </a:moveTo>
                  <a:lnTo>
                    <a:pt x="1570" y="3118"/>
                  </a:lnTo>
                  <a:lnTo>
                    <a:pt x="1" y="2532"/>
                  </a:lnTo>
                  <a:lnTo>
                    <a:pt x="1591" y="3955"/>
                  </a:lnTo>
                  <a:lnTo>
                    <a:pt x="1591" y="9019"/>
                  </a:lnTo>
                  <a:lnTo>
                    <a:pt x="2616" y="9019"/>
                  </a:lnTo>
                  <a:lnTo>
                    <a:pt x="2512" y="4227"/>
                  </a:lnTo>
                  <a:lnTo>
                    <a:pt x="4625" y="2490"/>
                  </a:lnTo>
                  <a:lnTo>
                    <a:pt x="4625" y="2490"/>
                  </a:lnTo>
                  <a:lnTo>
                    <a:pt x="2449" y="3327"/>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6280357" y="243490"/>
              <a:ext cx="238575" cy="238025"/>
            </a:xfrm>
            <a:custGeom>
              <a:avLst/>
              <a:gdLst/>
              <a:ahLst/>
              <a:cxnLst/>
              <a:rect l="l" t="t" r="r" b="b"/>
              <a:pathLst>
                <a:path w="9543" h="9521" extrusionOk="0">
                  <a:moveTo>
                    <a:pt x="4772" y="1"/>
                  </a:moveTo>
                  <a:cubicBezTo>
                    <a:pt x="2135" y="1"/>
                    <a:pt x="1" y="2135"/>
                    <a:pt x="1" y="4771"/>
                  </a:cubicBezTo>
                  <a:cubicBezTo>
                    <a:pt x="1" y="7387"/>
                    <a:pt x="2135" y="9521"/>
                    <a:pt x="4772" y="9521"/>
                  </a:cubicBezTo>
                  <a:cubicBezTo>
                    <a:pt x="7408" y="9521"/>
                    <a:pt x="9542" y="7387"/>
                    <a:pt x="9542" y="4771"/>
                  </a:cubicBezTo>
                  <a:cubicBezTo>
                    <a:pt x="9542" y="2135"/>
                    <a:pt x="7408"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6344707" y="337115"/>
              <a:ext cx="115625" cy="225475"/>
            </a:xfrm>
            <a:custGeom>
              <a:avLst/>
              <a:gdLst/>
              <a:ahLst/>
              <a:cxnLst/>
              <a:rect l="l" t="t" r="r" b="b"/>
              <a:pathLst>
                <a:path w="4625" h="9019" extrusionOk="0">
                  <a:moveTo>
                    <a:pt x="1905" y="1"/>
                  </a:moveTo>
                  <a:lnTo>
                    <a:pt x="1570" y="3119"/>
                  </a:lnTo>
                  <a:lnTo>
                    <a:pt x="1" y="2533"/>
                  </a:lnTo>
                  <a:lnTo>
                    <a:pt x="1591" y="3955"/>
                  </a:lnTo>
                  <a:lnTo>
                    <a:pt x="1591" y="9019"/>
                  </a:lnTo>
                  <a:lnTo>
                    <a:pt x="2637" y="9019"/>
                  </a:lnTo>
                  <a:lnTo>
                    <a:pt x="2511" y="4227"/>
                  </a:lnTo>
                  <a:lnTo>
                    <a:pt x="4625" y="2470"/>
                  </a:lnTo>
                  <a:lnTo>
                    <a:pt x="2470"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1" name="Google Shape;2071;p29"/>
          <p:cNvSpPr txBox="1">
            <a:spLocks noGrp="1"/>
          </p:cNvSpPr>
          <p:nvPr>
            <p:ph type="title"/>
          </p:nvPr>
        </p:nvSpPr>
        <p:spPr>
          <a:xfrm>
            <a:off x="3664963" y="2509008"/>
            <a:ext cx="48393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latin typeface="Comic Sans MS" panose="030F0702030302020204" pitchFamily="66" charset="0"/>
              </a:rPr>
              <a:t>READING</a:t>
            </a:r>
            <a:endParaRPr sz="6000" dirty="0">
              <a:latin typeface="Comic Sans MS" panose="030F0702030302020204" pitchFamily="66" charset="0"/>
            </a:endParaRPr>
          </a:p>
        </p:txBody>
      </p:sp>
      <p:sp>
        <p:nvSpPr>
          <p:cNvPr id="2072" name="Google Shape;2072;p29"/>
          <p:cNvSpPr txBox="1">
            <a:spLocks noGrp="1"/>
          </p:cNvSpPr>
          <p:nvPr>
            <p:ph type="title" idx="2"/>
          </p:nvPr>
        </p:nvSpPr>
        <p:spPr>
          <a:xfrm>
            <a:off x="5197380" y="1163916"/>
            <a:ext cx="16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0" dirty="0">
                <a:solidFill>
                  <a:schemeClr val="accent1">
                    <a:lumMod val="75000"/>
                  </a:schemeClr>
                </a:solidFill>
                <a:latin typeface="Cooper Black" panose="0208090404030B020404" pitchFamily="18" charset="0"/>
              </a:rPr>
              <a:t>01</a:t>
            </a:r>
            <a:endParaRPr sz="8800" b="0" dirty="0">
              <a:solidFill>
                <a:schemeClr val="accent1">
                  <a:lumMod val="75000"/>
                </a:schemeClr>
              </a:solidFill>
              <a:latin typeface="Cooper Black" panose="0208090404030B020404" pitchFamily="18" charset="0"/>
            </a:endParaRPr>
          </a:p>
        </p:txBody>
      </p:sp>
      <p:grpSp>
        <p:nvGrpSpPr>
          <p:cNvPr id="2073" name="Google Shape;2073;p29"/>
          <p:cNvGrpSpPr/>
          <p:nvPr/>
        </p:nvGrpSpPr>
        <p:grpSpPr>
          <a:xfrm>
            <a:off x="864425" y="1178819"/>
            <a:ext cx="1050925" cy="609425"/>
            <a:chOff x="-1041487" y="232513"/>
            <a:chExt cx="1050925" cy="609425"/>
          </a:xfrm>
        </p:grpSpPr>
        <p:sp>
          <p:nvSpPr>
            <p:cNvPr id="2074" name="Google Shape;2074;p29"/>
            <p:cNvSpPr/>
            <p:nvPr/>
          </p:nvSpPr>
          <p:spPr>
            <a:xfrm>
              <a:off x="-448812" y="26653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a:off x="-448812" y="26653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a:off x="-468687" y="24088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a:off x="-466087" y="533313"/>
              <a:ext cx="465050" cy="45000"/>
            </a:xfrm>
            <a:custGeom>
              <a:avLst/>
              <a:gdLst/>
              <a:ahLst/>
              <a:cxnLst/>
              <a:rect l="l" t="t" r="r" b="b"/>
              <a:pathLst>
                <a:path w="18602" h="1800" extrusionOk="0">
                  <a:moveTo>
                    <a:pt x="1" y="0"/>
                  </a:moveTo>
                  <a:lnTo>
                    <a:pt x="1" y="1799"/>
                  </a:lnTo>
                  <a:lnTo>
                    <a:pt x="18602" y="1799"/>
                  </a:lnTo>
                  <a:lnTo>
                    <a:pt x="18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a:off x="-466612" y="40253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a:off x="-466087" y="73938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a:off x="-476012" y="23251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a:off x="-476012" y="23251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a:off x="-324837" y="66721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a:off x="-324312" y="66721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a:off x="-4174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a:off x="-1025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a:off x="-263112" y="37846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a:off x="-1004862" y="292688"/>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a:off x="-1004862" y="292688"/>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a:off x="-1031012" y="261288"/>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a:off x="-1031012" y="566788"/>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a:off x="-1031537" y="430263"/>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a:off x="-1031012" y="781763"/>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a:off x="-1041487" y="252938"/>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a:off x="-991787" y="658838"/>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a:off x="-664862" y="658838"/>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a:off x="-867287" y="417188"/>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a:off x="-844787" y="655713"/>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a:off x="-845837" y="655713"/>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9"/>
          <p:cNvGrpSpPr/>
          <p:nvPr/>
        </p:nvGrpSpPr>
        <p:grpSpPr>
          <a:xfrm>
            <a:off x="898388" y="51206"/>
            <a:ext cx="982988" cy="1062625"/>
            <a:chOff x="2728588" y="-121037"/>
            <a:chExt cx="982988" cy="1062625"/>
          </a:xfrm>
        </p:grpSpPr>
        <p:sp>
          <p:nvSpPr>
            <p:cNvPr id="2100" name="Google Shape;2100;p29"/>
            <p:cNvSpPr/>
            <p:nvPr/>
          </p:nvSpPr>
          <p:spPr>
            <a:xfrm>
              <a:off x="3047688" y="-71662"/>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a:off x="2753188" y="-81062"/>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a:off x="2753188" y="747513"/>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a:off x="3026763" y="820738"/>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a:off x="2753188" y="680038"/>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a:off x="2991713" y="525188"/>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a:off x="2823788" y="525188"/>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a:off x="2753188" y="451438"/>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a:off x="2991713" y="288238"/>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a:off x="2823788" y="288238"/>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a:off x="2753188" y="202963"/>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a:off x="2908013" y="47088"/>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a:off x="2787713" y="820738"/>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a:off x="2901213" y="778888"/>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9"/>
            <p:cNvSpPr/>
            <p:nvPr/>
          </p:nvSpPr>
          <p:spPr>
            <a:xfrm>
              <a:off x="2900163" y="778888"/>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9"/>
            <p:cNvSpPr/>
            <p:nvPr/>
          </p:nvSpPr>
          <p:spPr>
            <a:xfrm>
              <a:off x="2728588" y="-121037"/>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29"/>
            <p:cNvGrpSpPr/>
            <p:nvPr/>
          </p:nvGrpSpPr>
          <p:grpSpPr>
            <a:xfrm>
              <a:off x="3226125" y="332163"/>
              <a:ext cx="485450" cy="609425"/>
              <a:chOff x="3335250" y="332163"/>
              <a:chExt cx="485450" cy="609425"/>
            </a:xfrm>
          </p:grpSpPr>
          <p:sp>
            <p:nvSpPr>
              <p:cNvPr id="2117" name="Google Shape;2117;p29"/>
              <p:cNvSpPr/>
              <p:nvPr/>
            </p:nvSpPr>
            <p:spPr>
              <a:xfrm>
                <a:off x="3362450" y="36618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362450" y="36618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342575" y="34053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345175" y="63296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3344650" y="50218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345175" y="83903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3335250" y="33216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3335250" y="33216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486425" y="76686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486950" y="76686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33938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37087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548150" y="47811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0" name="Google Shape;2130;p29"/>
          <p:cNvGrpSpPr/>
          <p:nvPr/>
        </p:nvGrpSpPr>
        <p:grpSpPr>
          <a:xfrm>
            <a:off x="6817308" y="3763491"/>
            <a:ext cx="2326801" cy="960311"/>
            <a:chOff x="2407325" y="1225038"/>
            <a:chExt cx="2130575" cy="879325"/>
          </a:xfrm>
        </p:grpSpPr>
        <p:sp>
          <p:nvSpPr>
            <p:cNvPr id="2131" name="Google Shape;2131;p29"/>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29"/>
          <p:cNvSpPr/>
          <p:nvPr/>
        </p:nvSpPr>
        <p:spPr>
          <a:xfrm>
            <a:off x="7284388" y="163900"/>
            <a:ext cx="111975" cy="93125"/>
          </a:xfrm>
          <a:custGeom>
            <a:avLst/>
            <a:gdLst/>
            <a:ahLst/>
            <a:cxnLst/>
            <a:rect l="l" t="t" r="r" b="b"/>
            <a:pathLst>
              <a:path w="4479"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9"/>
          <p:cNvSpPr/>
          <p:nvPr/>
        </p:nvSpPr>
        <p:spPr>
          <a:xfrm>
            <a:off x="7377488" y="163900"/>
            <a:ext cx="110925" cy="93125"/>
          </a:xfrm>
          <a:custGeom>
            <a:avLst/>
            <a:gdLst/>
            <a:ahLst/>
            <a:cxnLst/>
            <a:rect l="l" t="t" r="r" b="b"/>
            <a:pathLst>
              <a:path w="4437" h="3725"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9"/>
          <p:cNvSpPr/>
          <p:nvPr/>
        </p:nvSpPr>
        <p:spPr>
          <a:xfrm>
            <a:off x="7469563"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7561638" y="163900"/>
            <a:ext cx="111425" cy="93125"/>
          </a:xfrm>
          <a:custGeom>
            <a:avLst/>
            <a:gdLst/>
            <a:ahLst/>
            <a:cxnLst/>
            <a:rect l="l" t="t" r="r" b="b"/>
            <a:pathLst>
              <a:path w="4457" h="3725"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654213" y="163900"/>
            <a:ext cx="111450" cy="93125"/>
          </a:xfrm>
          <a:custGeom>
            <a:avLst/>
            <a:gdLst/>
            <a:ahLst/>
            <a:cxnLst/>
            <a:rect l="l" t="t" r="r" b="b"/>
            <a:pathLst>
              <a:path w="4458"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746288" y="163900"/>
            <a:ext cx="111950" cy="93125"/>
          </a:xfrm>
          <a:custGeom>
            <a:avLst/>
            <a:gdLst/>
            <a:ahLst/>
            <a:cxnLst/>
            <a:rect l="l" t="t" r="r" b="b"/>
            <a:pathLst>
              <a:path w="4478" h="3725"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7838338" y="163900"/>
            <a:ext cx="111975" cy="93125"/>
          </a:xfrm>
          <a:custGeom>
            <a:avLst/>
            <a:gdLst/>
            <a:ahLst/>
            <a:cxnLst/>
            <a:rect l="l" t="t" r="r" b="b"/>
            <a:pathLst>
              <a:path w="4479" h="3725"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7931463" y="163900"/>
            <a:ext cx="110900" cy="93125"/>
          </a:xfrm>
          <a:custGeom>
            <a:avLst/>
            <a:gdLst/>
            <a:ahLst/>
            <a:cxnLst/>
            <a:rect l="l" t="t" r="r" b="b"/>
            <a:pathLst>
              <a:path w="4436"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8023513" y="163900"/>
            <a:ext cx="110925" cy="93125"/>
          </a:xfrm>
          <a:custGeom>
            <a:avLst/>
            <a:gdLst/>
            <a:ahLst/>
            <a:cxnLst/>
            <a:rect l="l" t="t" r="r" b="b"/>
            <a:pathLst>
              <a:path w="4437" h="3725"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811558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20763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30023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839228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8484363" y="163900"/>
            <a:ext cx="111950" cy="93125"/>
          </a:xfrm>
          <a:custGeom>
            <a:avLst/>
            <a:gdLst/>
            <a:ahLst/>
            <a:cxnLst/>
            <a:rect l="l" t="t" r="r" b="b"/>
            <a:pathLst>
              <a:path w="4478"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577463" y="163900"/>
            <a:ext cx="110925" cy="93125"/>
          </a:xfrm>
          <a:custGeom>
            <a:avLst/>
            <a:gdLst/>
            <a:ahLst/>
            <a:cxnLst/>
            <a:rect l="l" t="t" r="r" b="b"/>
            <a:pathLst>
              <a:path w="4437" h="3725"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8669538"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761588" y="163900"/>
            <a:ext cx="111450" cy="93125"/>
          </a:xfrm>
          <a:custGeom>
            <a:avLst/>
            <a:gdLst/>
            <a:ahLst/>
            <a:cxnLst/>
            <a:rect l="l" t="t" r="r" b="b"/>
            <a:pathLst>
              <a:path w="4458" h="3725"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7327288" y="96425"/>
            <a:ext cx="1536325" cy="25"/>
          </a:xfrm>
          <a:custGeom>
            <a:avLst/>
            <a:gdLst/>
            <a:ahLst/>
            <a:cxnLst/>
            <a:rect l="l" t="t" r="r" b="b"/>
            <a:pathLst>
              <a:path w="61453" h="1" fill="none" extrusionOk="0">
                <a:moveTo>
                  <a:pt x="0" y="0"/>
                </a:moveTo>
                <a:lnTo>
                  <a:pt x="61453" y="0"/>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7284388" y="405575"/>
            <a:ext cx="111975" cy="93125"/>
          </a:xfrm>
          <a:custGeom>
            <a:avLst/>
            <a:gdLst/>
            <a:ahLst/>
            <a:cxnLst/>
            <a:rect l="l" t="t" r="r" b="b"/>
            <a:pathLst>
              <a:path w="4479"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7377488" y="405575"/>
            <a:ext cx="110925" cy="93125"/>
          </a:xfrm>
          <a:custGeom>
            <a:avLst/>
            <a:gdLst/>
            <a:ahLst/>
            <a:cxnLst/>
            <a:rect l="l" t="t" r="r" b="b"/>
            <a:pathLst>
              <a:path w="4437" h="3725" extrusionOk="0">
                <a:moveTo>
                  <a:pt x="2219" y="0"/>
                </a:moveTo>
                <a:lnTo>
                  <a:pt x="1" y="3725"/>
                </a:lnTo>
                <a:lnTo>
                  <a:pt x="4437"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469563"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9"/>
          <p:cNvSpPr/>
          <p:nvPr/>
        </p:nvSpPr>
        <p:spPr>
          <a:xfrm>
            <a:off x="7561638" y="405575"/>
            <a:ext cx="111425" cy="93125"/>
          </a:xfrm>
          <a:custGeom>
            <a:avLst/>
            <a:gdLst/>
            <a:ahLst/>
            <a:cxnLst/>
            <a:rect l="l" t="t" r="r" b="b"/>
            <a:pathLst>
              <a:path w="4457" h="3725" extrusionOk="0">
                <a:moveTo>
                  <a:pt x="2239" y="0"/>
                </a:moveTo>
                <a:lnTo>
                  <a:pt x="0" y="3725"/>
                </a:lnTo>
                <a:lnTo>
                  <a:pt x="4457"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9"/>
          <p:cNvSpPr/>
          <p:nvPr/>
        </p:nvSpPr>
        <p:spPr>
          <a:xfrm>
            <a:off x="7654213" y="405575"/>
            <a:ext cx="111450" cy="93125"/>
          </a:xfrm>
          <a:custGeom>
            <a:avLst/>
            <a:gdLst/>
            <a:ahLst/>
            <a:cxnLst/>
            <a:rect l="l" t="t" r="r" b="b"/>
            <a:pathLst>
              <a:path w="4458"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9"/>
          <p:cNvSpPr/>
          <p:nvPr/>
        </p:nvSpPr>
        <p:spPr>
          <a:xfrm>
            <a:off x="7746288" y="405575"/>
            <a:ext cx="111950" cy="93125"/>
          </a:xfrm>
          <a:custGeom>
            <a:avLst/>
            <a:gdLst/>
            <a:ahLst/>
            <a:cxnLst/>
            <a:rect l="l" t="t" r="r" b="b"/>
            <a:pathLst>
              <a:path w="4478" h="3725" extrusionOk="0">
                <a:moveTo>
                  <a:pt x="2218" y="0"/>
                </a:moveTo>
                <a:lnTo>
                  <a:pt x="0" y="3725"/>
                </a:lnTo>
                <a:lnTo>
                  <a:pt x="4478"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9"/>
          <p:cNvSpPr/>
          <p:nvPr/>
        </p:nvSpPr>
        <p:spPr>
          <a:xfrm>
            <a:off x="7838338" y="405575"/>
            <a:ext cx="111975" cy="93125"/>
          </a:xfrm>
          <a:custGeom>
            <a:avLst/>
            <a:gdLst/>
            <a:ahLst/>
            <a:cxnLst/>
            <a:rect l="l" t="t" r="r" b="b"/>
            <a:pathLst>
              <a:path w="4479" h="3725" extrusionOk="0">
                <a:moveTo>
                  <a:pt x="2239" y="0"/>
                </a:moveTo>
                <a:lnTo>
                  <a:pt x="1" y="3725"/>
                </a:lnTo>
                <a:lnTo>
                  <a:pt x="4478"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9"/>
          <p:cNvSpPr/>
          <p:nvPr/>
        </p:nvSpPr>
        <p:spPr>
          <a:xfrm>
            <a:off x="7931463" y="405575"/>
            <a:ext cx="110900" cy="93125"/>
          </a:xfrm>
          <a:custGeom>
            <a:avLst/>
            <a:gdLst/>
            <a:ahLst/>
            <a:cxnLst/>
            <a:rect l="l" t="t" r="r" b="b"/>
            <a:pathLst>
              <a:path w="4436"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9"/>
          <p:cNvSpPr/>
          <p:nvPr/>
        </p:nvSpPr>
        <p:spPr>
          <a:xfrm>
            <a:off x="8023513" y="405575"/>
            <a:ext cx="110925" cy="93125"/>
          </a:xfrm>
          <a:custGeom>
            <a:avLst/>
            <a:gdLst/>
            <a:ahLst/>
            <a:cxnLst/>
            <a:rect l="l" t="t" r="r" b="b"/>
            <a:pathLst>
              <a:path w="4437" h="3725" extrusionOk="0">
                <a:moveTo>
                  <a:pt x="2218" y="0"/>
                </a:moveTo>
                <a:lnTo>
                  <a:pt x="1"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9"/>
          <p:cNvSpPr/>
          <p:nvPr/>
        </p:nvSpPr>
        <p:spPr>
          <a:xfrm>
            <a:off x="811558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9"/>
          <p:cNvSpPr/>
          <p:nvPr/>
        </p:nvSpPr>
        <p:spPr>
          <a:xfrm>
            <a:off x="820763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9"/>
          <p:cNvSpPr/>
          <p:nvPr/>
        </p:nvSpPr>
        <p:spPr>
          <a:xfrm>
            <a:off x="830023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9"/>
          <p:cNvSpPr/>
          <p:nvPr/>
        </p:nvSpPr>
        <p:spPr>
          <a:xfrm>
            <a:off x="839228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9"/>
          <p:cNvSpPr/>
          <p:nvPr/>
        </p:nvSpPr>
        <p:spPr>
          <a:xfrm>
            <a:off x="8484363" y="405575"/>
            <a:ext cx="111950" cy="93125"/>
          </a:xfrm>
          <a:custGeom>
            <a:avLst/>
            <a:gdLst/>
            <a:ahLst/>
            <a:cxnLst/>
            <a:rect l="l" t="t" r="r" b="b"/>
            <a:pathLst>
              <a:path w="4478"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9"/>
          <p:cNvSpPr/>
          <p:nvPr/>
        </p:nvSpPr>
        <p:spPr>
          <a:xfrm>
            <a:off x="8577463" y="405575"/>
            <a:ext cx="110925" cy="93125"/>
          </a:xfrm>
          <a:custGeom>
            <a:avLst/>
            <a:gdLst/>
            <a:ahLst/>
            <a:cxnLst/>
            <a:rect l="l" t="t" r="r" b="b"/>
            <a:pathLst>
              <a:path w="4437" h="3725" extrusionOk="0">
                <a:moveTo>
                  <a:pt x="2219" y="0"/>
                </a:moveTo>
                <a:lnTo>
                  <a:pt x="1" y="3725"/>
                </a:lnTo>
                <a:lnTo>
                  <a:pt x="4436"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9"/>
          <p:cNvSpPr/>
          <p:nvPr/>
        </p:nvSpPr>
        <p:spPr>
          <a:xfrm>
            <a:off x="8669538"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9"/>
          <p:cNvSpPr/>
          <p:nvPr/>
        </p:nvSpPr>
        <p:spPr>
          <a:xfrm>
            <a:off x="8761588" y="405575"/>
            <a:ext cx="111450" cy="93125"/>
          </a:xfrm>
          <a:custGeom>
            <a:avLst/>
            <a:gdLst/>
            <a:ahLst/>
            <a:cxnLst/>
            <a:rect l="l" t="t" r="r" b="b"/>
            <a:pathLst>
              <a:path w="4458" h="3725" extrusionOk="0">
                <a:moveTo>
                  <a:pt x="2219" y="0"/>
                </a:moveTo>
                <a:lnTo>
                  <a:pt x="1" y="3725"/>
                </a:lnTo>
                <a:lnTo>
                  <a:pt x="4458"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9"/>
          <p:cNvSpPr/>
          <p:nvPr/>
        </p:nvSpPr>
        <p:spPr>
          <a:xfrm>
            <a:off x="7327288" y="33862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9"/>
          <p:cNvSpPr/>
          <p:nvPr/>
        </p:nvSpPr>
        <p:spPr>
          <a:xfrm>
            <a:off x="7284388" y="647750"/>
            <a:ext cx="111975" cy="93150"/>
          </a:xfrm>
          <a:custGeom>
            <a:avLst/>
            <a:gdLst/>
            <a:ahLst/>
            <a:cxnLst/>
            <a:rect l="l" t="t" r="r" b="b"/>
            <a:pathLst>
              <a:path w="4479"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9"/>
          <p:cNvSpPr/>
          <p:nvPr/>
        </p:nvSpPr>
        <p:spPr>
          <a:xfrm>
            <a:off x="7377488" y="647750"/>
            <a:ext cx="110925" cy="93150"/>
          </a:xfrm>
          <a:custGeom>
            <a:avLst/>
            <a:gdLst/>
            <a:ahLst/>
            <a:cxnLst/>
            <a:rect l="l" t="t" r="r" b="b"/>
            <a:pathLst>
              <a:path w="4437" h="3726"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9"/>
          <p:cNvSpPr/>
          <p:nvPr/>
        </p:nvSpPr>
        <p:spPr>
          <a:xfrm>
            <a:off x="7469563"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9"/>
          <p:cNvSpPr/>
          <p:nvPr/>
        </p:nvSpPr>
        <p:spPr>
          <a:xfrm>
            <a:off x="7561638" y="647750"/>
            <a:ext cx="111425" cy="93150"/>
          </a:xfrm>
          <a:custGeom>
            <a:avLst/>
            <a:gdLst/>
            <a:ahLst/>
            <a:cxnLst/>
            <a:rect l="l" t="t" r="r" b="b"/>
            <a:pathLst>
              <a:path w="4457" h="3726"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9"/>
          <p:cNvSpPr/>
          <p:nvPr/>
        </p:nvSpPr>
        <p:spPr>
          <a:xfrm>
            <a:off x="7654213" y="647750"/>
            <a:ext cx="111450" cy="93150"/>
          </a:xfrm>
          <a:custGeom>
            <a:avLst/>
            <a:gdLst/>
            <a:ahLst/>
            <a:cxnLst/>
            <a:rect l="l" t="t" r="r" b="b"/>
            <a:pathLst>
              <a:path w="4458"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9"/>
          <p:cNvSpPr/>
          <p:nvPr/>
        </p:nvSpPr>
        <p:spPr>
          <a:xfrm>
            <a:off x="7746288" y="647750"/>
            <a:ext cx="111950" cy="93150"/>
          </a:xfrm>
          <a:custGeom>
            <a:avLst/>
            <a:gdLst/>
            <a:ahLst/>
            <a:cxnLst/>
            <a:rect l="l" t="t" r="r" b="b"/>
            <a:pathLst>
              <a:path w="4478" h="3726"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9"/>
          <p:cNvSpPr/>
          <p:nvPr/>
        </p:nvSpPr>
        <p:spPr>
          <a:xfrm>
            <a:off x="7838338" y="647750"/>
            <a:ext cx="111975" cy="93150"/>
          </a:xfrm>
          <a:custGeom>
            <a:avLst/>
            <a:gdLst/>
            <a:ahLst/>
            <a:cxnLst/>
            <a:rect l="l" t="t" r="r" b="b"/>
            <a:pathLst>
              <a:path w="4479" h="3726"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9"/>
          <p:cNvSpPr/>
          <p:nvPr/>
        </p:nvSpPr>
        <p:spPr>
          <a:xfrm>
            <a:off x="7931463" y="647750"/>
            <a:ext cx="110900" cy="93150"/>
          </a:xfrm>
          <a:custGeom>
            <a:avLst/>
            <a:gdLst/>
            <a:ahLst/>
            <a:cxnLst/>
            <a:rect l="l" t="t" r="r" b="b"/>
            <a:pathLst>
              <a:path w="4436"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9"/>
          <p:cNvSpPr/>
          <p:nvPr/>
        </p:nvSpPr>
        <p:spPr>
          <a:xfrm>
            <a:off x="8023513" y="647750"/>
            <a:ext cx="110925" cy="93150"/>
          </a:xfrm>
          <a:custGeom>
            <a:avLst/>
            <a:gdLst/>
            <a:ahLst/>
            <a:cxnLst/>
            <a:rect l="l" t="t" r="r" b="b"/>
            <a:pathLst>
              <a:path w="4437" h="3726"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9"/>
          <p:cNvSpPr/>
          <p:nvPr/>
        </p:nvSpPr>
        <p:spPr>
          <a:xfrm>
            <a:off x="811558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9"/>
          <p:cNvSpPr/>
          <p:nvPr/>
        </p:nvSpPr>
        <p:spPr>
          <a:xfrm>
            <a:off x="820763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9"/>
          <p:cNvSpPr/>
          <p:nvPr/>
        </p:nvSpPr>
        <p:spPr>
          <a:xfrm>
            <a:off x="830023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9"/>
          <p:cNvSpPr/>
          <p:nvPr/>
        </p:nvSpPr>
        <p:spPr>
          <a:xfrm>
            <a:off x="839228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9"/>
          <p:cNvSpPr/>
          <p:nvPr/>
        </p:nvSpPr>
        <p:spPr>
          <a:xfrm>
            <a:off x="8484363" y="647750"/>
            <a:ext cx="111950" cy="93150"/>
          </a:xfrm>
          <a:custGeom>
            <a:avLst/>
            <a:gdLst/>
            <a:ahLst/>
            <a:cxnLst/>
            <a:rect l="l" t="t" r="r" b="b"/>
            <a:pathLst>
              <a:path w="4478"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9"/>
          <p:cNvSpPr/>
          <p:nvPr/>
        </p:nvSpPr>
        <p:spPr>
          <a:xfrm>
            <a:off x="8577463" y="647750"/>
            <a:ext cx="110925" cy="93150"/>
          </a:xfrm>
          <a:custGeom>
            <a:avLst/>
            <a:gdLst/>
            <a:ahLst/>
            <a:cxnLst/>
            <a:rect l="l" t="t" r="r" b="b"/>
            <a:pathLst>
              <a:path w="4437" h="3726"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9"/>
          <p:cNvSpPr/>
          <p:nvPr/>
        </p:nvSpPr>
        <p:spPr>
          <a:xfrm>
            <a:off x="8669538"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9"/>
          <p:cNvSpPr/>
          <p:nvPr/>
        </p:nvSpPr>
        <p:spPr>
          <a:xfrm>
            <a:off x="8761588" y="647750"/>
            <a:ext cx="111450" cy="93150"/>
          </a:xfrm>
          <a:custGeom>
            <a:avLst/>
            <a:gdLst/>
            <a:ahLst/>
            <a:cxnLst/>
            <a:rect l="l" t="t" r="r" b="b"/>
            <a:pathLst>
              <a:path w="4458" h="3726"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9"/>
          <p:cNvSpPr/>
          <p:nvPr/>
        </p:nvSpPr>
        <p:spPr>
          <a:xfrm>
            <a:off x="7327288" y="580275"/>
            <a:ext cx="1536325" cy="25"/>
          </a:xfrm>
          <a:custGeom>
            <a:avLst/>
            <a:gdLst/>
            <a:ahLst/>
            <a:cxnLst/>
            <a:rect l="l" t="t" r="r" b="b"/>
            <a:pathLst>
              <a:path w="61453" h="1" fill="none" extrusionOk="0">
                <a:moveTo>
                  <a:pt x="0" y="1"/>
                </a:moveTo>
                <a:lnTo>
                  <a:pt x="61453" y="1"/>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9"/>
          <p:cNvSpPr/>
          <p:nvPr/>
        </p:nvSpPr>
        <p:spPr>
          <a:xfrm>
            <a:off x="7284388" y="889950"/>
            <a:ext cx="111975" cy="92600"/>
          </a:xfrm>
          <a:custGeom>
            <a:avLst/>
            <a:gdLst/>
            <a:ahLst/>
            <a:cxnLst/>
            <a:rect l="l" t="t" r="r" b="b"/>
            <a:pathLst>
              <a:path w="4479"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9"/>
          <p:cNvSpPr/>
          <p:nvPr/>
        </p:nvSpPr>
        <p:spPr>
          <a:xfrm>
            <a:off x="7377488" y="889950"/>
            <a:ext cx="110925" cy="92600"/>
          </a:xfrm>
          <a:custGeom>
            <a:avLst/>
            <a:gdLst/>
            <a:ahLst/>
            <a:cxnLst/>
            <a:rect l="l" t="t" r="r" b="b"/>
            <a:pathLst>
              <a:path w="4437" h="3704" extrusionOk="0">
                <a:moveTo>
                  <a:pt x="2219" y="1"/>
                </a:moveTo>
                <a:lnTo>
                  <a:pt x="1" y="3704"/>
                </a:lnTo>
                <a:lnTo>
                  <a:pt x="4437"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9"/>
          <p:cNvSpPr/>
          <p:nvPr/>
        </p:nvSpPr>
        <p:spPr>
          <a:xfrm>
            <a:off x="7469563"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9"/>
          <p:cNvSpPr/>
          <p:nvPr/>
        </p:nvSpPr>
        <p:spPr>
          <a:xfrm>
            <a:off x="7561638" y="889950"/>
            <a:ext cx="111425" cy="92600"/>
          </a:xfrm>
          <a:custGeom>
            <a:avLst/>
            <a:gdLst/>
            <a:ahLst/>
            <a:cxnLst/>
            <a:rect l="l" t="t" r="r" b="b"/>
            <a:pathLst>
              <a:path w="4457" h="3704" extrusionOk="0">
                <a:moveTo>
                  <a:pt x="2239" y="1"/>
                </a:moveTo>
                <a:lnTo>
                  <a:pt x="0" y="3704"/>
                </a:lnTo>
                <a:lnTo>
                  <a:pt x="4457"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9"/>
          <p:cNvSpPr/>
          <p:nvPr/>
        </p:nvSpPr>
        <p:spPr>
          <a:xfrm>
            <a:off x="7654213" y="889950"/>
            <a:ext cx="111450" cy="92600"/>
          </a:xfrm>
          <a:custGeom>
            <a:avLst/>
            <a:gdLst/>
            <a:ahLst/>
            <a:cxnLst/>
            <a:rect l="l" t="t" r="r" b="b"/>
            <a:pathLst>
              <a:path w="4458"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9"/>
          <p:cNvSpPr/>
          <p:nvPr/>
        </p:nvSpPr>
        <p:spPr>
          <a:xfrm>
            <a:off x="7746288" y="889950"/>
            <a:ext cx="111950" cy="92600"/>
          </a:xfrm>
          <a:custGeom>
            <a:avLst/>
            <a:gdLst/>
            <a:ahLst/>
            <a:cxnLst/>
            <a:rect l="l" t="t" r="r" b="b"/>
            <a:pathLst>
              <a:path w="4478" h="3704" extrusionOk="0">
                <a:moveTo>
                  <a:pt x="2218" y="1"/>
                </a:moveTo>
                <a:lnTo>
                  <a:pt x="0" y="3704"/>
                </a:lnTo>
                <a:lnTo>
                  <a:pt x="4478"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9"/>
          <p:cNvSpPr/>
          <p:nvPr/>
        </p:nvSpPr>
        <p:spPr>
          <a:xfrm>
            <a:off x="7838338" y="889950"/>
            <a:ext cx="111975" cy="92600"/>
          </a:xfrm>
          <a:custGeom>
            <a:avLst/>
            <a:gdLst/>
            <a:ahLst/>
            <a:cxnLst/>
            <a:rect l="l" t="t" r="r" b="b"/>
            <a:pathLst>
              <a:path w="4479" h="3704" extrusionOk="0">
                <a:moveTo>
                  <a:pt x="2239" y="1"/>
                </a:moveTo>
                <a:lnTo>
                  <a:pt x="1" y="3704"/>
                </a:lnTo>
                <a:lnTo>
                  <a:pt x="4478"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9"/>
          <p:cNvSpPr/>
          <p:nvPr/>
        </p:nvSpPr>
        <p:spPr>
          <a:xfrm>
            <a:off x="7931463" y="889950"/>
            <a:ext cx="110900" cy="92600"/>
          </a:xfrm>
          <a:custGeom>
            <a:avLst/>
            <a:gdLst/>
            <a:ahLst/>
            <a:cxnLst/>
            <a:rect l="l" t="t" r="r" b="b"/>
            <a:pathLst>
              <a:path w="4436"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9"/>
          <p:cNvSpPr/>
          <p:nvPr/>
        </p:nvSpPr>
        <p:spPr>
          <a:xfrm>
            <a:off x="8023513" y="889950"/>
            <a:ext cx="110925" cy="92600"/>
          </a:xfrm>
          <a:custGeom>
            <a:avLst/>
            <a:gdLst/>
            <a:ahLst/>
            <a:cxnLst/>
            <a:rect l="l" t="t" r="r" b="b"/>
            <a:pathLst>
              <a:path w="4437" h="3704" extrusionOk="0">
                <a:moveTo>
                  <a:pt x="2218" y="1"/>
                </a:moveTo>
                <a:lnTo>
                  <a:pt x="1"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9"/>
          <p:cNvSpPr/>
          <p:nvPr/>
        </p:nvSpPr>
        <p:spPr>
          <a:xfrm>
            <a:off x="811558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9"/>
          <p:cNvSpPr/>
          <p:nvPr/>
        </p:nvSpPr>
        <p:spPr>
          <a:xfrm>
            <a:off x="820763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9"/>
          <p:cNvSpPr/>
          <p:nvPr/>
        </p:nvSpPr>
        <p:spPr>
          <a:xfrm>
            <a:off x="830023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9"/>
          <p:cNvSpPr/>
          <p:nvPr/>
        </p:nvSpPr>
        <p:spPr>
          <a:xfrm>
            <a:off x="839228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9"/>
          <p:cNvSpPr/>
          <p:nvPr/>
        </p:nvSpPr>
        <p:spPr>
          <a:xfrm>
            <a:off x="8484363" y="889950"/>
            <a:ext cx="111950" cy="92600"/>
          </a:xfrm>
          <a:custGeom>
            <a:avLst/>
            <a:gdLst/>
            <a:ahLst/>
            <a:cxnLst/>
            <a:rect l="l" t="t" r="r" b="b"/>
            <a:pathLst>
              <a:path w="4478"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9"/>
          <p:cNvSpPr/>
          <p:nvPr/>
        </p:nvSpPr>
        <p:spPr>
          <a:xfrm>
            <a:off x="8577463" y="889950"/>
            <a:ext cx="110925" cy="92600"/>
          </a:xfrm>
          <a:custGeom>
            <a:avLst/>
            <a:gdLst/>
            <a:ahLst/>
            <a:cxnLst/>
            <a:rect l="l" t="t" r="r" b="b"/>
            <a:pathLst>
              <a:path w="4437" h="3704" extrusionOk="0">
                <a:moveTo>
                  <a:pt x="2219" y="1"/>
                </a:moveTo>
                <a:lnTo>
                  <a:pt x="1" y="3704"/>
                </a:lnTo>
                <a:lnTo>
                  <a:pt x="4436"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9"/>
          <p:cNvSpPr/>
          <p:nvPr/>
        </p:nvSpPr>
        <p:spPr>
          <a:xfrm>
            <a:off x="8669538"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9"/>
          <p:cNvSpPr/>
          <p:nvPr/>
        </p:nvSpPr>
        <p:spPr>
          <a:xfrm>
            <a:off x="8761588" y="889950"/>
            <a:ext cx="111450" cy="92600"/>
          </a:xfrm>
          <a:custGeom>
            <a:avLst/>
            <a:gdLst/>
            <a:ahLst/>
            <a:cxnLst/>
            <a:rect l="l" t="t" r="r" b="b"/>
            <a:pathLst>
              <a:path w="4458" h="3704" extrusionOk="0">
                <a:moveTo>
                  <a:pt x="2219" y="1"/>
                </a:moveTo>
                <a:lnTo>
                  <a:pt x="1" y="3704"/>
                </a:lnTo>
                <a:lnTo>
                  <a:pt x="4458"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9"/>
          <p:cNvSpPr/>
          <p:nvPr/>
        </p:nvSpPr>
        <p:spPr>
          <a:xfrm>
            <a:off x="7327288" y="82247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9"/>
          <p:cNvSpPr/>
          <p:nvPr/>
        </p:nvSpPr>
        <p:spPr>
          <a:xfrm rot="-2700000">
            <a:off x="2978335" y="12692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29"/>
          <p:cNvGrpSpPr/>
          <p:nvPr/>
        </p:nvGrpSpPr>
        <p:grpSpPr>
          <a:xfrm>
            <a:off x="226531" y="-128009"/>
            <a:ext cx="2326733" cy="4379968"/>
            <a:chOff x="226531" y="-128009"/>
            <a:chExt cx="2326733" cy="4379968"/>
          </a:xfrm>
        </p:grpSpPr>
        <p:sp>
          <p:nvSpPr>
            <p:cNvPr id="2218" name="Google Shape;2218;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19" name="Google Shape;2219;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20" name="Google Shape;2220;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221" name="Google Shape;2221;p29"/>
            <p:cNvGrpSpPr/>
            <p:nvPr/>
          </p:nvGrpSpPr>
          <p:grpSpPr>
            <a:xfrm rot="10800000">
              <a:off x="416119" y="104839"/>
              <a:ext cx="1947970" cy="3957944"/>
              <a:chOff x="5659156" y="1062406"/>
              <a:chExt cx="1720973" cy="3496726"/>
            </a:xfrm>
          </p:grpSpPr>
          <p:sp>
            <p:nvSpPr>
              <p:cNvPr id="2222" name="Google Shape;2222;p29"/>
              <p:cNvSpPr/>
              <p:nvPr/>
            </p:nvSpPr>
            <p:spPr>
              <a:xfrm>
                <a:off x="5661103" y="2645951"/>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9"/>
              <p:cNvSpPr/>
              <p:nvPr/>
            </p:nvSpPr>
            <p:spPr>
              <a:xfrm>
                <a:off x="7366861" y="375646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9"/>
              <p:cNvSpPr/>
              <p:nvPr/>
            </p:nvSpPr>
            <p:spPr>
              <a:xfrm>
                <a:off x="7366861" y="3862732"/>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9"/>
              <p:cNvSpPr/>
              <p:nvPr/>
            </p:nvSpPr>
            <p:spPr>
              <a:xfrm>
                <a:off x="7366861" y="364861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9"/>
              <p:cNvSpPr/>
              <p:nvPr/>
            </p:nvSpPr>
            <p:spPr>
              <a:xfrm>
                <a:off x="7366861" y="4506059"/>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9"/>
              <p:cNvSpPr/>
              <p:nvPr/>
            </p:nvSpPr>
            <p:spPr>
              <a:xfrm>
                <a:off x="7366861" y="397046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9"/>
              <p:cNvSpPr/>
              <p:nvPr/>
            </p:nvSpPr>
            <p:spPr>
              <a:xfrm>
                <a:off x="7366861" y="4078311"/>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9"/>
              <p:cNvSpPr/>
              <p:nvPr/>
            </p:nvSpPr>
            <p:spPr>
              <a:xfrm>
                <a:off x="7366861" y="4184213"/>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9"/>
              <p:cNvSpPr/>
              <p:nvPr/>
            </p:nvSpPr>
            <p:spPr>
              <a:xfrm>
                <a:off x="7366861" y="4398209"/>
                <a:ext cx="13268" cy="54656"/>
              </a:xfrm>
              <a:custGeom>
                <a:avLst/>
                <a:gdLst/>
                <a:ahLst/>
                <a:cxnLst/>
                <a:rect l="l" t="t" r="r" b="b"/>
                <a:pathLst>
                  <a:path w="109" h="449" extrusionOk="0">
                    <a:moveTo>
                      <a:pt x="0" y="1"/>
                    </a:moveTo>
                    <a:lnTo>
                      <a:pt x="0" y="448"/>
                    </a:lnTo>
                    <a:lnTo>
                      <a:pt x="108" y="448"/>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9"/>
              <p:cNvSpPr/>
              <p:nvPr/>
            </p:nvSpPr>
            <p:spPr>
              <a:xfrm>
                <a:off x="7366861" y="429194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9"/>
              <p:cNvSpPr/>
              <p:nvPr/>
            </p:nvSpPr>
            <p:spPr>
              <a:xfrm>
                <a:off x="7366861" y="2896221"/>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9"/>
              <p:cNvSpPr/>
              <p:nvPr/>
            </p:nvSpPr>
            <p:spPr>
              <a:xfrm>
                <a:off x="7366861" y="3004071"/>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9"/>
              <p:cNvSpPr/>
              <p:nvPr/>
            </p:nvSpPr>
            <p:spPr>
              <a:xfrm>
                <a:off x="7366861" y="2789954"/>
                <a:ext cx="13268" cy="53073"/>
              </a:xfrm>
              <a:custGeom>
                <a:avLst/>
                <a:gdLst/>
                <a:ahLst/>
                <a:cxnLst/>
                <a:rect l="l" t="t" r="r" b="b"/>
                <a:pathLst>
                  <a:path w="109" h="436" extrusionOk="0">
                    <a:moveTo>
                      <a:pt x="0" y="1"/>
                    </a:moveTo>
                    <a:lnTo>
                      <a:pt x="0" y="435"/>
                    </a:lnTo>
                    <a:lnTo>
                      <a:pt x="108" y="435"/>
                    </a:lnTo>
                    <a:lnTo>
                      <a:pt x="108" y="164"/>
                    </a:lnTo>
                    <a:lnTo>
                      <a:pt x="108" y="14"/>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9"/>
              <p:cNvSpPr/>
              <p:nvPr/>
            </p:nvSpPr>
            <p:spPr>
              <a:xfrm>
                <a:off x="7366861" y="3111434"/>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9"/>
              <p:cNvSpPr/>
              <p:nvPr/>
            </p:nvSpPr>
            <p:spPr>
              <a:xfrm>
                <a:off x="7366861" y="3217702"/>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9"/>
              <p:cNvSpPr/>
              <p:nvPr/>
            </p:nvSpPr>
            <p:spPr>
              <a:xfrm>
                <a:off x="7366861" y="3325552"/>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9"/>
              <p:cNvSpPr/>
              <p:nvPr/>
            </p:nvSpPr>
            <p:spPr>
              <a:xfrm>
                <a:off x="7366861" y="3539182"/>
                <a:ext cx="13268" cy="56603"/>
              </a:xfrm>
              <a:custGeom>
                <a:avLst/>
                <a:gdLst/>
                <a:ahLst/>
                <a:cxnLst/>
                <a:rect l="l" t="t" r="r" b="b"/>
                <a:pathLst>
                  <a:path w="109" h="465" extrusionOk="0">
                    <a:moveTo>
                      <a:pt x="0" y="1"/>
                    </a:moveTo>
                    <a:lnTo>
                      <a:pt x="0" y="30"/>
                    </a:lnTo>
                    <a:lnTo>
                      <a:pt x="0" y="439"/>
                    </a:lnTo>
                    <a:lnTo>
                      <a:pt x="0" y="465"/>
                    </a:lnTo>
                    <a:lnTo>
                      <a:pt x="108" y="465"/>
                    </a:lnTo>
                    <a:lnTo>
                      <a:pt x="108" y="439"/>
                    </a:lnTo>
                    <a:lnTo>
                      <a:pt x="108" y="30"/>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9"/>
              <p:cNvSpPr/>
              <p:nvPr/>
            </p:nvSpPr>
            <p:spPr>
              <a:xfrm>
                <a:off x="7366861" y="3431819"/>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9"/>
              <p:cNvSpPr/>
              <p:nvPr/>
            </p:nvSpPr>
            <p:spPr>
              <a:xfrm>
                <a:off x="5833347" y="1069101"/>
                <a:ext cx="54656" cy="29945"/>
              </a:xfrm>
              <a:custGeom>
                <a:avLst/>
                <a:gdLst/>
                <a:ahLst/>
                <a:cxnLst/>
                <a:rect l="l" t="t" r="r" b="b"/>
                <a:pathLst>
                  <a:path w="449" h="246" extrusionOk="0">
                    <a:moveTo>
                      <a:pt x="423" y="1"/>
                    </a:moveTo>
                    <a:cubicBezTo>
                      <a:pt x="285" y="43"/>
                      <a:pt x="138" y="83"/>
                      <a:pt x="1" y="151"/>
                    </a:cubicBezTo>
                    <a:lnTo>
                      <a:pt x="40" y="246"/>
                    </a:lnTo>
                    <a:cubicBezTo>
                      <a:pt x="178" y="190"/>
                      <a:pt x="315" y="138"/>
                      <a:pt x="449" y="109"/>
                    </a:cubicBezTo>
                    <a:lnTo>
                      <a:pt x="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9"/>
              <p:cNvSpPr/>
              <p:nvPr/>
            </p:nvSpPr>
            <p:spPr>
              <a:xfrm>
                <a:off x="5659156" y="1720827"/>
                <a:ext cx="13633" cy="53073"/>
              </a:xfrm>
              <a:custGeom>
                <a:avLst/>
                <a:gdLst/>
                <a:ahLst/>
                <a:cxnLst/>
                <a:rect l="l" t="t" r="r" b="b"/>
                <a:pathLst>
                  <a:path w="112" h="436" extrusionOk="0">
                    <a:moveTo>
                      <a:pt x="0" y="1"/>
                    </a:moveTo>
                    <a:lnTo>
                      <a:pt x="0" y="436"/>
                    </a:lnTo>
                    <a:lnTo>
                      <a:pt x="111" y="436"/>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9"/>
              <p:cNvSpPr/>
              <p:nvPr/>
            </p:nvSpPr>
            <p:spPr>
              <a:xfrm>
                <a:off x="5659156" y="1826729"/>
                <a:ext cx="13633" cy="55021"/>
              </a:xfrm>
              <a:custGeom>
                <a:avLst/>
                <a:gdLst/>
                <a:ahLst/>
                <a:cxnLst/>
                <a:rect l="l" t="t" r="r" b="b"/>
                <a:pathLst>
                  <a:path w="112" h="452" extrusionOk="0">
                    <a:moveTo>
                      <a:pt x="0" y="0"/>
                    </a:moveTo>
                    <a:lnTo>
                      <a:pt x="0" y="451"/>
                    </a:lnTo>
                    <a:lnTo>
                      <a:pt x="111" y="451"/>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9"/>
              <p:cNvSpPr/>
              <p:nvPr/>
            </p:nvSpPr>
            <p:spPr>
              <a:xfrm>
                <a:off x="5659156" y="1506831"/>
                <a:ext cx="13633" cy="53073"/>
              </a:xfrm>
              <a:custGeom>
                <a:avLst/>
                <a:gdLst/>
                <a:ahLst/>
                <a:cxnLst/>
                <a:rect l="l" t="t" r="r" b="b"/>
                <a:pathLst>
                  <a:path w="112" h="436"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9"/>
              <p:cNvSpPr/>
              <p:nvPr/>
            </p:nvSpPr>
            <p:spPr>
              <a:xfrm>
                <a:off x="5682649" y="1190097"/>
                <a:ext cx="38222" cy="55021"/>
              </a:xfrm>
              <a:custGeom>
                <a:avLst/>
                <a:gdLst/>
                <a:ahLst/>
                <a:cxnLst/>
                <a:rect l="l" t="t" r="r" b="b"/>
                <a:pathLst>
                  <a:path w="314" h="452" extrusionOk="0">
                    <a:moveTo>
                      <a:pt x="216" y="0"/>
                    </a:moveTo>
                    <a:cubicBezTo>
                      <a:pt x="134" y="138"/>
                      <a:pt x="69" y="259"/>
                      <a:pt x="0" y="396"/>
                    </a:cubicBezTo>
                    <a:lnTo>
                      <a:pt x="108" y="452"/>
                    </a:lnTo>
                    <a:cubicBezTo>
                      <a:pt x="164" y="314"/>
                      <a:pt x="232" y="193"/>
                      <a:pt x="314" y="69"/>
                    </a:cubicBezTo>
                    <a:lnTo>
                      <a:pt x="2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9"/>
              <p:cNvSpPr/>
              <p:nvPr/>
            </p:nvSpPr>
            <p:spPr>
              <a:xfrm>
                <a:off x="5659156" y="1398981"/>
                <a:ext cx="13633" cy="53438"/>
              </a:xfrm>
              <a:custGeom>
                <a:avLst/>
                <a:gdLst/>
                <a:ahLst/>
                <a:cxnLst/>
                <a:rect l="l" t="t" r="r" b="b"/>
                <a:pathLst>
                  <a:path w="112" h="439" extrusionOk="0">
                    <a:moveTo>
                      <a:pt x="0" y="1"/>
                    </a:moveTo>
                    <a:lnTo>
                      <a:pt x="0" y="439"/>
                    </a:lnTo>
                    <a:lnTo>
                      <a:pt x="111" y="43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9"/>
              <p:cNvSpPr/>
              <p:nvPr/>
            </p:nvSpPr>
            <p:spPr>
              <a:xfrm>
                <a:off x="5743878" y="1114140"/>
                <a:ext cx="49908" cy="44674"/>
              </a:xfrm>
              <a:custGeom>
                <a:avLst/>
                <a:gdLst/>
                <a:ahLst/>
                <a:cxnLst/>
                <a:rect l="l" t="t" r="r" b="b"/>
                <a:pathLst>
                  <a:path w="410" h="367" extrusionOk="0">
                    <a:moveTo>
                      <a:pt x="340" y="0"/>
                    </a:moveTo>
                    <a:cubicBezTo>
                      <a:pt x="220" y="82"/>
                      <a:pt x="108" y="177"/>
                      <a:pt x="1" y="285"/>
                    </a:cubicBezTo>
                    <a:lnTo>
                      <a:pt x="82" y="366"/>
                    </a:lnTo>
                    <a:cubicBezTo>
                      <a:pt x="177" y="258"/>
                      <a:pt x="285" y="164"/>
                      <a:pt x="409" y="82"/>
                    </a:cubicBezTo>
                    <a:lnTo>
                      <a:pt x="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9"/>
              <p:cNvSpPr/>
              <p:nvPr/>
            </p:nvSpPr>
            <p:spPr>
              <a:xfrm>
                <a:off x="5659156" y="1291131"/>
                <a:ext cx="19963" cy="55021"/>
              </a:xfrm>
              <a:custGeom>
                <a:avLst/>
                <a:gdLst/>
                <a:ahLst/>
                <a:cxnLst/>
                <a:rect l="l" t="t" r="r" b="b"/>
                <a:pathLst>
                  <a:path w="164" h="452" extrusionOk="0">
                    <a:moveTo>
                      <a:pt x="56" y="1"/>
                    </a:moveTo>
                    <a:cubicBezTo>
                      <a:pt x="30" y="151"/>
                      <a:pt x="17" y="301"/>
                      <a:pt x="0" y="452"/>
                    </a:cubicBezTo>
                    <a:lnTo>
                      <a:pt x="111" y="452"/>
                    </a:lnTo>
                    <a:cubicBezTo>
                      <a:pt x="125" y="301"/>
                      <a:pt x="138" y="164"/>
                      <a:pt x="164" y="30"/>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9"/>
              <p:cNvSpPr/>
              <p:nvPr/>
            </p:nvSpPr>
            <p:spPr>
              <a:xfrm>
                <a:off x="5659156" y="1613098"/>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9"/>
              <p:cNvSpPr/>
              <p:nvPr/>
            </p:nvSpPr>
            <p:spPr>
              <a:xfrm>
                <a:off x="5659156" y="247005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9"/>
              <p:cNvSpPr/>
              <p:nvPr/>
            </p:nvSpPr>
            <p:spPr>
              <a:xfrm>
                <a:off x="5659156" y="2576323"/>
                <a:ext cx="13633" cy="54656"/>
              </a:xfrm>
              <a:custGeom>
                <a:avLst/>
                <a:gdLst/>
                <a:ahLst/>
                <a:cxnLst/>
                <a:rect l="l" t="t" r="r" b="b"/>
                <a:pathLst>
                  <a:path w="112" h="449" extrusionOk="0">
                    <a:moveTo>
                      <a:pt x="0" y="0"/>
                    </a:moveTo>
                    <a:lnTo>
                      <a:pt x="0" y="448"/>
                    </a:lnTo>
                    <a:lnTo>
                      <a:pt x="111" y="44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9"/>
              <p:cNvSpPr/>
              <p:nvPr/>
            </p:nvSpPr>
            <p:spPr>
              <a:xfrm>
                <a:off x="5659156" y="1934579"/>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9"/>
              <p:cNvSpPr/>
              <p:nvPr/>
            </p:nvSpPr>
            <p:spPr>
              <a:xfrm>
                <a:off x="5659156" y="2683808"/>
                <a:ext cx="13633" cy="53317"/>
              </a:xfrm>
              <a:custGeom>
                <a:avLst/>
                <a:gdLst/>
                <a:ahLst/>
                <a:cxnLst/>
                <a:rect l="l" t="t" r="r" b="b"/>
                <a:pathLst>
                  <a:path w="112" h="438"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9"/>
              <p:cNvSpPr/>
              <p:nvPr/>
            </p:nvSpPr>
            <p:spPr>
              <a:xfrm>
                <a:off x="5659156" y="2040725"/>
                <a:ext cx="13633" cy="54656"/>
              </a:xfrm>
              <a:custGeom>
                <a:avLst/>
                <a:gdLst/>
                <a:ahLst/>
                <a:cxnLst/>
                <a:rect l="l" t="t" r="r" b="b"/>
                <a:pathLst>
                  <a:path w="112" h="449" extrusionOk="0">
                    <a:moveTo>
                      <a:pt x="0" y="1"/>
                    </a:moveTo>
                    <a:lnTo>
                      <a:pt x="0" y="449"/>
                    </a:lnTo>
                    <a:lnTo>
                      <a:pt x="111" y="44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9"/>
              <p:cNvSpPr/>
              <p:nvPr/>
            </p:nvSpPr>
            <p:spPr>
              <a:xfrm>
                <a:off x="5659156" y="214857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9"/>
              <p:cNvSpPr/>
              <p:nvPr/>
            </p:nvSpPr>
            <p:spPr>
              <a:xfrm>
                <a:off x="5659156" y="2362205"/>
                <a:ext cx="13633" cy="55021"/>
              </a:xfrm>
              <a:custGeom>
                <a:avLst/>
                <a:gdLst/>
                <a:ahLst/>
                <a:cxnLst/>
                <a:rect l="l" t="t" r="r" b="b"/>
                <a:pathLst>
                  <a:path w="112" h="452" extrusionOk="0">
                    <a:moveTo>
                      <a:pt x="0" y="1"/>
                    </a:moveTo>
                    <a:lnTo>
                      <a:pt x="0" y="452"/>
                    </a:lnTo>
                    <a:lnTo>
                      <a:pt x="111" y="452"/>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9"/>
              <p:cNvSpPr/>
              <p:nvPr/>
            </p:nvSpPr>
            <p:spPr>
              <a:xfrm>
                <a:off x="5659156" y="2256060"/>
                <a:ext cx="13633" cy="53438"/>
              </a:xfrm>
              <a:custGeom>
                <a:avLst/>
                <a:gdLst/>
                <a:ahLst/>
                <a:cxnLst/>
                <a:rect l="l" t="t" r="r" b="b"/>
                <a:pathLst>
                  <a:path w="112" h="439"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9"/>
              <p:cNvSpPr/>
              <p:nvPr/>
            </p:nvSpPr>
            <p:spPr>
              <a:xfrm>
                <a:off x="6228107"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9"/>
              <p:cNvSpPr/>
              <p:nvPr/>
            </p:nvSpPr>
            <p:spPr>
              <a:xfrm>
                <a:off x="6228107" y="143038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9"/>
              <p:cNvSpPr/>
              <p:nvPr/>
            </p:nvSpPr>
            <p:spPr>
              <a:xfrm>
                <a:off x="6228107" y="153823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9"/>
              <p:cNvSpPr/>
              <p:nvPr/>
            </p:nvSpPr>
            <p:spPr>
              <a:xfrm>
                <a:off x="6228107" y="1644504"/>
                <a:ext cx="14851" cy="54656"/>
              </a:xfrm>
              <a:custGeom>
                <a:avLst/>
                <a:gdLst/>
                <a:ahLst/>
                <a:cxnLst/>
                <a:rect l="l" t="t" r="r" b="b"/>
                <a:pathLst>
                  <a:path w="122" h="449" extrusionOk="0">
                    <a:moveTo>
                      <a:pt x="0" y="0"/>
                    </a:moveTo>
                    <a:lnTo>
                      <a:pt x="0" y="448"/>
                    </a:lnTo>
                    <a:lnTo>
                      <a:pt x="121" y="448"/>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9"/>
              <p:cNvSpPr/>
              <p:nvPr/>
            </p:nvSpPr>
            <p:spPr>
              <a:xfrm>
                <a:off x="6228107"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9"/>
              <p:cNvSpPr/>
              <p:nvPr/>
            </p:nvSpPr>
            <p:spPr>
              <a:xfrm>
                <a:off x="6448554" y="2715578"/>
                <a:ext cx="54656" cy="21546"/>
              </a:xfrm>
              <a:custGeom>
                <a:avLst/>
                <a:gdLst/>
                <a:ahLst/>
                <a:cxnLst/>
                <a:rect l="l" t="t" r="r" b="b"/>
                <a:pathLst>
                  <a:path w="449" h="177" extrusionOk="0">
                    <a:moveTo>
                      <a:pt x="26" y="1"/>
                    </a:moveTo>
                    <a:lnTo>
                      <a:pt x="0" y="108"/>
                    </a:lnTo>
                    <a:cubicBezTo>
                      <a:pt x="134" y="148"/>
                      <a:pt x="285" y="164"/>
                      <a:pt x="435" y="177"/>
                    </a:cubicBezTo>
                    <a:lnTo>
                      <a:pt x="448" y="66"/>
                    </a:lnTo>
                    <a:cubicBezTo>
                      <a:pt x="298" y="53"/>
                      <a:pt x="164" y="40"/>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9"/>
              <p:cNvSpPr/>
              <p:nvPr/>
            </p:nvSpPr>
            <p:spPr>
              <a:xfrm>
                <a:off x="6228107" y="1752354"/>
                <a:ext cx="14851" cy="52951"/>
              </a:xfrm>
              <a:custGeom>
                <a:avLst/>
                <a:gdLst/>
                <a:ahLst/>
                <a:cxnLst/>
                <a:rect l="l" t="t" r="r" b="b"/>
                <a:pathLst>
                  <a:path w="122" h="435" extrusionOk="0">
                    <a:moveTo>
                      <a:pt x="0" y="0"/>
                    </a:moveTo>
                    <a:lnTo>
                      <a:pt x="0" y="435"/>
                    </a:lnTo>
                    <a:lnTo>
                      <a:pt x="121" y="435"/>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9"/>
              <p:cNvSpPr/>
              <p:nvPr/>
            </p:nvSpPr>
            <p:spPr>
              <a:xfrm>
                <a:off x="6234437" y="2499878"/>
                <a:ext cx="26780" cy="54656"/>
              </a:xfrm>
              <a:custGeom>
                <a:avLst/>
                <a:gdLst/>
                <a:ahLst/>
                <a:cxnLst/>
                <a:rect l="l" t="t" r="r" b="b"/>
                <a:pathLst>
                  <a:path w="220" h="449" extrusionOk="0">
                    <a:moveTo>
                      <a:pt x="112" y="1"/>
                    </a:moveTo>
                    <a:lnTo>
                      <a:pt x="1" y="14"/>
                    </a:lnTo>
                    <a:cubicBezTo>
                      <a:pt x="30" y="164"/>
                      <a:pt x="69" y="315"/>
                      <a:pt x="125" y="449"/>
                    </a:cubicBezTo>
                    <a:lnTo>
                      <a:pt x="220" y="409"/>
                    </a:lnTo>
                    <a:cubicBezTo>
                      <a:pt x="177" y="272"/>
                      <a:pt x="138" y="138"/>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9"/>
              <p:cNvSpPr/>
              <p:nvPr/>
            </p:nvSpPr>
            <p:spPr>
              <a:xfrm>
                <a:off x="6349103" y="2672244"/>
                <a:ext cx="52951" cy="38222"/>
              </a:xfrm>
              <a:custGeom>
                <a:avLst/>
                <a:gdLst/>
                <a:ahLst/>
                <a:cxnLst/>
                <a:rect l="l" t="t" r="r" b="b"/>
                <a:pathLst>
                  <a:path w="435" h="314" extrusionOk="0">
                    <a:moveTo>
                      <a:pt x="69" y="0"/>
                    </a:moveTo>
                    <a:lnTo>
                      <a:pt x="0" y="82"/>
                    </a:lnTo>
                    <a:cubicBezTo>
                      <a:pt x="121" y="177"/>
                      <a:pt x="258" y="245"/>
                      <a:pt x="396" y="314"/>
                    </a:cubicBezTo>
                    <a:lnTo>
                      <a:pt x="435" y="219"/>
                    </a:lnTo>
                    <a:cubicBezTo>
                      <a:pt x="314" y="151"/>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9"/>
              <p:cNvSpPr/>
              <p:nvPr/>
            </p:nvSpPr>
            <p:spPr>
              <a:xfrm>
                <a:off x="6274241" y="2596164"/>
                <a:ext cx="43457" cy="49908"/>
              </a:xfrm>
              <a:custGeom>
                <a:avLst/>
                <a:gdLst/>
                <a:ahLst/>
                <a:cxnLst/>
                <a:rect l="l" t="t" r="r" b="b"/>
                <a:pathLst>
                  <a:path w="357" h="410" extrusionOk="0">
                    <a:moveTo>
                      <a:pt x="95" y="1"/>
                    </a:moveTo>
                    <a:lnTo>
                      <a:pt x="1" y="53"/>
                    </a:lnTo>
                    <a:cubicBezTo>
                      <a:pt x="82" y="190"/>
                      <a:pt x="177" y="298"/>
                      <a:pt x="275" y="409"/>
                    </a:cubicBezTo>
                    <a:lnTo>
                      <a:pt x="357" y="341"/>
                    </a:lnTo>
                    <a:cubicBezTo>
                      <a:pt x="259" y="230"/>
                      <a:pt x="177" y="122"/>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9"/>
              <p:cNvSpPr/>
              <p:nvPr/>
            </p:nvSpPr>
            <p:spPr>
              <a:xfrm>
                <a:off x="5939614" y="1062406"/>
                <a:ext cx="54656" cy="16798"/>
              </a:xfrm>
              <a:custGeom>
                <a:avLst/>
                <a:gdLst/>
                <a:ahLst/>
                <a:cxnLst/>
                <a:rect l="l" t="t" r="r" b="b"/>
                <a:pathLst>
                  <a:path w="449" h="138" extrusionOk="0">
                    <a:moveTo>
                      <a:pt x="1" y="0"/>
                    </a:moveTo>
                    <a:lnTo>
                      <a:pt x="1" y="111"/>
                    </a:lnTo>
                    <a:lnTo>
                      <a:pt x="96" y="111"/>
                    </a:lnTo>
                    <a:cubicBezTo>
                      <a:pt x="203" y="111"/>
                      <a:pt x="328" y="111"/>
                      <a:pt x="435" y="138"/>
                    </a:cubicBezTo>
                    <a:lnTo>
                      <a:pt x="449" y="30"/>
                    </a:lnTo>
                    <a:cubicBezTo>
                      <a:pt x="341" y="0"/>
                      <a:pt x="216"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9"/>
              <p:cNvSpPr/>
              <p:nvPr/>
            </p:nvSpPr>
            <p:spPr>
              <a:xfrm>
                <a:off x="6228107" y="1323023"/>
                <a:ext cx="14851" cy="54656"/>
              </a:xfrm>
              <a:custGeom>
                <a:avLst/>
                <a:gdLst/>
                <a:ahLst/>
                <a:cxnLst/>
                <a:rect l="l" t="t" r="r" b="b"/>
                <a:pathLst>
                  <a:path w="122" h="449" extrusionOk="0">
                    <a:moveTo>
                      <a:pt x="108" y="0"/>
                    </a:moveTo>
                    <a:lnTo>
                      <a:pt x="0" y="13"/>
                    </a:lnTo>
                    <a:lnTo>
                      <a:pt x="0" y="245"/>
                    </a:lnTo>
                    <a:lnTo>
                      <a:pt x="0" y="448"/>
                    </a:lnTo>
                    <a:lnTo>
                      <a:pt x="121" y="448"/>
                    </a:lnTo>
                    <a:lnTo>
                      <a:pt x="121" y="245"/>
                    </a:lnTo>
                    <a:cubicBezTo>
                      <a:pt x="121" y="164"/>
                      <a:pt x="108" y="82"/>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9"/>
              <p:cNvSpPr/>
              <p:nvPr/>
            </p:nvSpPr>
            <p:spPr>
              <a:xfrm>
                <a:off x="6198284" y="1218338"/>
                <a:ext cx="31527" cy="55021"/>
              </a:xfrm>
              <a:custGeom>
                <a:avLst/>
                <a:gdLst/>
                <a:ahLst/>
                <a:cxnLst/>
                <a:rect l="l" t="t" r="r" b="b"/>
                <a:pathLst>
                  <a:path w="259" h="452" extrusionOk="0">
                    <a:moveTo>
                      <a:pt x="95" y="1"/>
                    </a:moveTo>
                    <a:lnTo>
                      <a:pt x="0" y="56"/>
                    </a:lnTo>
                    <a:cubicBezTo>
                      <a:pt x="53" y="177"/>
                      <a:pt x="108" y="314"/>
                      <a:pt x="147" y="452"/>
                    </a:cubicBezTo>
                    <a:lnTo>
                      <a:pt x="259" y="422"/>
                    </a:lnTo>
                    <a:cubicBezTo>
                      <a:pt x="216" y="272"/>
                      <a:pt x="164" y="138"/>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9"/>
              <p:cNvSpPr/>
              <p:nvPr/>
            </p:nvSpPr>
            <p:spPr>
              <a:xfrm>
                <a:off x="6133403" y="1133981"/>
                <a:ext cx="46622" cy="47839"/>
              </a:xfrm>
              <a:custGeom>
                <a:avLst/>
                <a:gdLst/>
                <a:ahLst/>
                <a:cxnLst/>
                <a:rect l="l" t="t" r="r" b="b"/>
                <a:pathLst>
                  <a:path w="383" h="393" extrusionOk="0">
                    <a:moveTo>
                      <a:pt x="69" y="1"/>
                    </a:moveTo>
                    <a:lnTo>
                      <a:pt x="1" y="82"/>
                    </a:lnTo>
                    <a:cubicBezTo>
                      <a:pt x="108" y="177"/>
                      <a:pt x="206" y="272"/>
                      <a:pt x="288" y="393"/>
                    </a:cubicBezTo>
                    <a:lnTo>
                      <a:pt x="383" y="327"/>
                    </a:lnTo>
                    <a:cubicBezTo>
                      <a:pt x="288" y="203"/>
                      <a:pt x="177" y="95"/>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9"/>
              <p:cNvSpPr/>
              <p:nvPr/>
            </p:nvSpPr>
            <p:spPr>
              <a:xfrm>
                <a:off x="6042352" y="1079083"/>
                <a:ext cx="54534" cy="33110"/>
              </a:xfrm>
              <a:custGeom>
                <a:avLst/>
                <a:gdLst/>
                <a:ahLst/>
                <a:cxnLst/>
                <a:rect l="l" t="t" r="r" b="b"/>
                <a:pathLst>
                  <a:path w="448" h="272" extrusionOk="0">
                    <a:moveTo>
                      <a:pt x="39" y="1"/>
                    </a:moveTo>
                    <a:lnTo>
                      <a:pt x="0" y="95"/>
                    </a:lnTo>
                    <a:cubicBezTo>
                      <a:pt x="137" y="151"/>
                      <a:pt x="271" y="206"/>
                      <a:pt x="396" y="272"/>
                    </a:cubicBezTo>
                    <a:lnTo>
                      <a:pt x="448" y="177"/>
                    </a:lnTo>
                    <a:cubicBezTo>
                      <a:pt x="327" y="108"/>
                      <a:pt x="177" y="43"/>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9"/>
              <p:cNvSpPr/>
              <p:nvPr/>
            </p:nvSpPr>
            <p:spPr>
              <a:xfrm>
                <a:off x="6228107"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9"/>
              <p:cNvSpPr/>
              <p:nvPr/>
            </p:nvSpPr>
            <p:spPr>
              <a:xfrm>
                <a:off x="6228107"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9"/>
              <p:cNvSpPr/>
              <p:nvPr/>
            </p:nvSpPr>
            <p:spPr>
              <a:xfrm>
                <a:off x="6228107"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9"/>
              <p:cNvSpPr/>
              <p:nvPr/>
            </p:nvSpPr>
            <p:spPr>
              <a:xfrm>
                <a:off x="6228107"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9"/>
              <p:cNvSpPr/>
              <p:nvPr/>
            </p:nvSpPr>
            <p:spPr>
              <a:xfrm>
                <a:off x="7151161" y="1069101"/>
                <a:ext cx="55021" cy="29945"/>
              </a:xfrm>
              <a:custGeom>
                <a:avLst/>
                <a:gdLst/>
                <a:ahLst/>
                <a:cxnLst/>
                <a:rect l="l" t="t" r="r" b="b"/>
                <a:pathLst>
                  <a:path w="452" h="246" extrusionOk="0">
                    <a:moveTo>
                      <a:pt x="30" y="1"/>
                    </a:moveTo>
                    <a:lnTo>
                      <a:pt x="1" y="109"/>
                    </a:lnTo>
                    <a:cubicBezTo>
                      <a:pt x="138" y="138"/>
                      <a:pt x="275" y="190"/>
                      <a:pt x="409" y="246"/>
                    </a:cubicBezTo>
                    <a:lnTo>
                      <a:pt x="452" y="151"/>
                    </a:lnTo>
                    <a:cubicBezTo>
                      <a:pt x="314" y="83"/>
                      <a:pt x="180" y="43"/>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9"/>
              <p:cNvSpPr/>
              <p:nvPr/>
            </p:nvSpPr>
            <p:spPr>
              <a:xfrm>
                <a:off x="7366861" y="1720827"/>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9"/>
              <p:cNvSpPr/>
              <p:nvPr/>
            </p:nvSpPr>
            <p:spPr>
              <a:xfrm>
                <a:off x="7366861" y="1826729"/>
                <a:ext cx="13268" cy="55021"/>
              </a:xfrm>
              <a:custGeom>
                <a:avLst/>
                <a:gdLst/>
                <a:ahLst/>
                <a:cxnLst/>
                <a:rect l="l" t="t" r="r" b="b"/>
                <a:pathLst>
                  <a:path w="109" h="452" extrusionOk="0">
                    <a:moveTo>
                      <a:pt x="0" y="0"/>
                    </a:moveTo>
                    <a:lnTo>
                      <a:pt x="0" y="451"/>
                    </a:lnTo>
                    <a:lnTo>
                      <a:pt x="108" y="4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9"/>
              <p:cNvSpPr/>
              <p:nvPr/>
            </p:nvSpPr>
            <p:spPr>
              <a:xfrm>
                <a:off x="7366861" y="1506831"/>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9"/>
              <p:cNvSpPr/>
              <p:nvPr/>
            </p:nvSpPr>
            <p:spPr>
              <a:xfrm>
                <a:off x="7318657" y="1190097"/>
                <a:ext cx="38344" cy="55021"/>
              </a:xfrm>
              <a:custGeom>
                <a:avLst/>
                <a:gdLst/>
                <a:ahLst/>
                <a:cxnLst/>
                <a:rect l="l" t="t" r="r" b="b"/>
                <a:pathLst>
                  <a:path w="315" h="452" extrusionOk="0">
                    <a:moveTo>
                      <a:pt x="96" y="0"/>
                    </a:moveTo>
                    <a:lnTo>
                      <a:pt x="1" y="69"/>
                    </a:lnTo>
                    <a:cubicBezTo>
                      <a:pt x="82" y="193"/>
                      <a:pt x="151" y="314"/>
                      <a:pt x="207" y="452"/>
                    </a:cubicBezTo>
                    <a:lnTo>
                      <a:pt x="315" y="396"/>
                    </a:lnTo>
                    <a:cubicBezTo>
                      <a:pt x="259" y="259"/>
                      <a:pt x="177" y="138"/>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9"/>
              <p:cNvSpPr/>
              <p:nvPr/>
            </p:nvSpPr>
            <p:spPr>
              <a:xfrm>
                <a:off x="7366861" y="1398981"/>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9"/>
              <p:cNvSpPr/>
              <p:nvPr/>
            </p:nvSpPr>
            <p:spPr>
              <a:xfrm>
                <a:off x="7245864" y="1114140"/>
                <a:ext cx="49908" cy="44674"/>
              </a:xfrm>
              <a:custGeom>
                <a:avLst/>
                <a:gdLst/>
                <a:ahLst/>
                <a:cxnLst/>
                <a:rect l="l" t="t" r="r" b="b"/>
                <a:pathLst>
                  <a:path w="410" h="367" extrusionOk="0">
                    <a:moveTo>
                      <a:pt x="69" y="0"/>
                    </a:moveTo>
                    <a:lnTo>
                      <a:pt x="1" y="82"/>
                    </a:lnTo>
                    <a:cubicBezTo>
                      <a:pt x="122" y="164"/>
                      <a:pt x="233" y="258"/>
                      <a:pt x="327" y="366"/>
                    </a:cubicBezTo>
                    <a:lnTo>
                      <a:pt x="409" y="285"/>
                    </a:lnTo>
                    <a:cubicBezTo>
                      <a:pt x="314" y="177"/>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9"/>
              <p:cNvSpPr/>
              <p:nvPr/>
            </p:nvSpPr>
            <p:spPr>
              <a:xfrm>
                <a:off x="7360044" y="1291131"/>
                <a:ext cx="20085" cy="55021"/>
              </a:xfrm>
              <a:custGeom>
                <a:avLst/>
                <a:gdLst/>
                <a:ahLst/>
                <a:cxnLst/>
                <a:rect l="l" t="t" r="r" b="b"/>
                <a:pathLst>
                  <a:path w="165" h="452" extrusionOk="0">
                    <a:moveTo>
                      <a:pt x="112" y="1"/>
                    </a:moveTo>
                    <a:lnTo>
                      <a:pt x="1" y="30"/>
                    </a:lnTo>
                    <a:cubicBezTo>
                      <a:pt x="30" y="164"/>
                      <a:pt x="56" y="301"/>
                      <a:pt x="56" y="452"/>
                    </a:cubicBezTo>
                    <a:lnTo>
                      <a:pt x="164" y="452"/>
                    </a:lnTo>
                    <a:cubicBezTo>
                      <a:pt x="164" y="301"/>
                      <a:pt x="138" y="15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9"/>
              <p:cNvSpPr/>
              <p:nvPr/>
            </p:nvSpPr>
            <p:spPr>
              <a:xfrm>
                <a:off x="7366861" y="1613098"/>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9"/>
              <p:cNvSpPr/>
              <p:nvPr/>
            </p:nvSpPr>
            <p:spPr>
              <a:xfrm>
                <a:off x="7366861" y="247005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9"/>
              <p:cNvSpPr/>
              <p:nvPr/>
            </p:nvSpPr>
            <p:spPr>
              <a:xfrm>
                <a:off x="7366861" y="2576323"/>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9"/>
              <p:cNvSpPr/>
              <p:nvPr/>
            </p:nvSpPr>
            <p:spPr>
              <a:xfrm>
                <a:off x="7366861" y="1934579"/>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9"/>
              <p:cNvSpPr/>
              <p:nvPr/>
            </p:nvSpPr>
            <p:spPr>
              <a:xfrm>
                <a:off x="7366861" y="2683808"/>
                <a:ext cx="13268" cy="53317"/>
              </a:xfrm>
              <a:custGeom>
                <a:avLst/>
                <a:gdLst/>
                <a:ahLst/>
                <a:cxnLst/>
                <a:rect l="l" t="t" r="r" b="b"/>
                <a:pathLst>
                  <a:path w="109" h="438"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9"/>
              <p:cNvSpPr/>
              <p:nvPr/>
            </p:nvSpPr>
            <p:spPr>
              <a:xfrm>
                <a:off x="7366861" y="2040725"/>
                <a:ext cx="13268" cy="54656"/>
              </a:xfrm>
              <a:custGeom>
                <a:avLst/>
                <a:gdLst/>
                <a:ahLst/>
                <a:cxnLst/>
                <a:rect l="l" t="t" r="r" b="b"/>
                <a:pathLst>
                  <a:path w="109" h="449" extrusionOk="0">
                    <a:moveTo>
                      <a:pt x="0" y="1"/>
                    </a:moveTo>
                    <a:lnTo>
                      <a:pt x="0" y="449"/>
                    </a:lnTo>
                    <a:lnTo>
                      <a:pt x="108" y="44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9"/>
              <p:cNvSpPr/>
              <p:nvPr/>
            </p:nvSpPr>
            <p:spPr>
              <a:xfrm>
                <a:off x="7366861" y="214857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9"/>
              <p:cNvSpPr/>
              <p:nvPr/>
            </p:nvSpPr>
            <p:spPr>
              <a:xfrm>
                <a:off x="7366861" y="2362205"/>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9"/>
              <p:cNvSpPr/>
              <p:nvPr/>
            </p:nvSpPr>
            <p:spPr>
              <a:xfrm>
                <a:off x="7366861" y="2256060"/>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9"/>
              <p:cNvSpPr/>
              <p:nvPr/>
            </p:nvSpPr>
            <p:spPr>
              <a:xfrm>
                <a:off x="6798275"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9"/>
              <p:cNvSpPr/>
              <p:nvPr/>
            </p:nvSpPr>
            <p:spPr>
              <a:xfrm>
                <a:off x="6798275" y="143038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9"/>
              <p:cNvSpPr/>
              <p:nvPr/>
            </p:nvSpPr>
            <p:spPr>
              <a:xfrm>
                <a:off x="6798275" y="153823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9"/>
              <p:cNvSpPr/>
              <p:nvPr/>
            </p:nvSpPr>
            <p:spPr>
              <a:xfrm>
                <a:off x="6798275" y="1644504"/>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9"/>
              <p:cNvSpPr/>
              <p:nvPr/>
            </p:nvSpPr>
            <p:spPr>
              <a:xfrm>
                <a:off x="6798275"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9"/>
              <p:cNvSpPr/>
              <p:nvPr/>
            </p:nvSpPr>
            <p:spPr>
              <a:xfrm>
                <a:off x="6536441" y="2715578"/>
                <a:ext cx="54656" cy="21546"/>
              </a:xfrm>
              <a:custGeom>
                <a:avLst/>
                <a:gdLst/>
                <a:ahLst/>
                <a:cxnLst/>
                <a:rect l="l" t="t" r="r" b="b"/>
                <a:pathLst>
                  <a:path w="449" h="177" extrusionOk="0">
                    <a:moveTo>
                      <a:pt x="422" y="1"/>
                    </a:moveTo>
                    <a:cubicBezTo>
                      <a:pt x="285" y="40"/>
                      <a:pt x="148" y="53"/>
                      <a:pt x="1" y="66"/>
                    </a:cubicBezTo>
                    <a:lnTo>
                      <a:pt x="14" y="177"/>
                    </a:lnTo>
                    <a:cubicBezTo>
                      <a:pt x="164" y="164"/>
                      <a:pt x="311" y="148"/>
                      <a:pt x="448" y="108"/>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9"/>
              <p:cNvSpPr/>
              <p:nvPr/>
            </p:nvSpPr>
            <p:spPr>
              <a:xfrm>
                <a:off x="6798275" y="175235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9"/>
              <p:cNvSpPr/>
              <p:nvPr/>
            </p:nvSpPr>
            <p:spPr>
              <a:xfrm>
                <a:off x="6778312" y="2499878"/>
                <a:ext cx="28484" cy="54656"/>
              </a:xfrm>
              <a:custGeom>
                <a:avLst/>
                <a:gdLst/>
                <a:ahLst/>
                <a:cxnLst/>
                <a:rect l="l" t="t" r="r" b="b"/>
                <a:pathLst>
                  <a:path w="234" h="449" extrusionOk="0">
                    <a:moveTo>
                      <a:pt x="122" y="1"/>
                    </a:moveTo>
                    <a:cubicBezTo>
                      <a:pt x="96" y="138"/>
                      <a:pt x="57" y="272"/>
                      <a:pt x="1" y="409"/>
                    </a:cubicBezTo>
                    <a:lnTo>
                      <a:pt x="96" y="449"/>
                    </a:lnTo>
                    <a:cubicBezTo>
                      <a:pt x="151" y="315"/>
                      <a:pt x="204" y="164"/>
                      <a:pt x="233" y="14"/>
                    </a:cubicBez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9"/>
              <p:cNvSpPr/>
              <p:nvPr/>
            </p:nvSpPr>
            <p:spPr>
              <a:xfrm>
                <a:off x="6637474" y="2672244"/>
                <a:ext cx="53073" cy="38222"/>
              </a:xfrm>
              <a:custGeom>
                <a:avLst/>
                <a:gdLst/>
                <a:ahLst/>
                <a:cxnLst/>
                <a:rect l="l" t="t" r="r" b="b"/>
                <a:pathLst>
                  <a:path w="436" h="314" extrusionOk="0">
                    <a:moveTo>
                      <a:pt x="367" y="0"/>
                    </a:moveTo>
                    <a:cubicBezTo>
                      <a:pt x="259" y="82"/>
                      <a:pt x="135" y="151"/>
                      <a:pt x="1" y="219"/>
                    </a:cubicBezTo>
                    <a:lnTo>
                      <a:pt x="53" y="314"/>
                    </a:lnTo>
                    <a:cubicBezTo>
                      <a:pt x="190" y="245"/>
                      <a:pt x="315" y="177"/>
                      <a:pt x="436" y="82"/>
                    </a:cubicBezTo>
                    <a:lnTo>
                      <a:pt x="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9"/>
              <p:cNvSpPr/>
              <p:nvPr/>
            </p:nvSpPr>
            <p:spPr>
              <a:xfrm>
                <a:off x="6721831" y="2596164"/>
                <a:ext cx="43578" cy="49908"/>
              </a:xfrm>
              <a:custGeom>
                <a:avLst/>
                <a:gdLst/>
                <a:ahLst/>
                <a:cxnLst/>
                <a:rect l="l" t="t" r="r" b="b"/>
                <a:pathLst>
                  <a:path w="358" h="410" extrusionOk="0">
                    <a:moveTo>
                      <a:pt x="259" y="1"/>
                    </a:moveTo>
                    <a:cubicBezTo>
                      <a:pt x="194" y="122"/>
                      <a:pt x="96" y="230"/>
                      <a:pt x="1" y="341"/>
                    </a:cubicBezTo>
                    <a:lnTo>
                      <a:pt x="83" y="409"/>
                    </a:lnTo>
                    <a:cubicBezTo>
                      <a:pt x="177" y="298"/>
                      <a:pt x="275" y="190"/>
                      <a:pt x="357" y="53"/>
                    </a:cubicBezTo>
                    <a:lnTo>
                      <a:pt x="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9"/>
              <p:cNvSpPr/>
              <p:nvPr/>
            </p:nvSpPr>
            <p:spPr>
              <a:xfrm>
                <a:off x="7045380" y="1062406"/>
                <a:ext cx="54534" cy="16798"/>
              </a:xfrm>
              <a:custGeom>
                <a:avLst/>
                <a:gdLst/>
                <a:ahLst/>
                <a:cxnLst/>
                <a:rect l="l" t="t" r="r" b="b"/>
                <a:pathLst>
                  <a:path w="448" h="138" extrusionOk="0">
                    <a:moveTo>
                      <a:pt x="353" y="0"/>
                    </a:moveTo>
                    <a:cubicBezTo>
                      <a:pt x="245" y="0"/>
                      <a:pt x="121" y="0"/>
                      <a:pt x="0" y="30"/>
                    </a:cubicBezTo>
                    <a:lnTo>
                      <a:pt x="13" y="138"/>
                    </a:lnTo>
                    <a:cubicBezTo>
                      <a:pt x="134" y="111"/>
                      <a:pt x="245" y="111"/>
                      <a:pt x="353" y="111"/>
                    </a:cubicBezTo>
                    <a:lnTo>
                      <a:pt x="448" y="111"/>
                    </a:lnTo>
                    <a:lnTo>
                      <a:pt x="4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9"/>
              <p:cNvSpPr/>
              <p:nvPr/>
            </p:nvSpPr>
            <p:spPr>
              <a:xfrm>
                <a:off x="6798275" y="1323023"/>
                <a:ext cx="14851" cy="54656"/>
              </a:xfrm>
              <a:custGeom>
                <a:avLst/>
                <a:gdLst/>
                <a:ahLst/>
                <a:cxnLst/>
                <a:rect l="l" t="t" r="r" b="b"/>
                <a:pathLst>
                  <a:path w="122" h="449" extrusionOk="0">
                    <a:moveTo>
                      <a:pt x="13" y="0"/>
                    </a:moveTo>
                    <a:cubicBezTo>
                      <a:pt x="0" y="82"/>
                      <a:pt x="0" y="164"/>
                      <a:pt x="0" y="245"/>
                    </a:cubicBezTo>
                    <a:lnTo>
                      <a:pt x="0" y="448"/>
                    </a:lnTo>
                    <a:lnTo>
                      <a:pt x="108" y="448"/>
                    </a:lnTo>
                    <a:lnTo>
                      <a:pt x="108" y="245"/>
                    </a:lnTo>
                    <a:cubicBezTo>
                      <a:pt x="108" y="177"/>
                      <a:pt x="108" y="95"/>
                      <a:pt x="121" y="13"/>
                    </a:cubicBezTo>
                    <a:lnTo>
                      <a:pt x="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9"/>
              <p:cNvSpPr/>
              <p:nvPr/>
            </p:nvSpPr>
            <p:spPr>
              <a:xfrm>
                <a:off x="6809839" y="1218338"/>
                <a:ext cx="33110" cy="55021"/>
              </a:xfrm>
              <a:custGeom>
                <a:avLst/>
                <a:gdLst/>
                <a:ahLst/>
                <a:cxnLst/>
                <a:rect l="l" t="t" r="r" b="b"/>
                <a:pathLst>
                  <a:path w="272" h="452" extrusionOk="0">
                    <a:moveTo>
                      <a:pt x="177" y="1"/>
                    </a:moveTo>
                    <a:cubicBezTo>
                      <a:pt x="108" y="138"/>
                      <a:pt x="43" y="272"/>
                      <a:pt x="0" y="422"/>
                    </a:cubicBezTo>
                    <a:lnTo>
                      <a:pt x="108" y="452"/>
                    </a:lnTo>
                    <a:cubicBezTo>
                      <a:pt x="151" y="314"/>
                      <a:pt x="206" y="177"/>
                      <a:pt x="271" y="56"/>
                    </a:cubicBezTo>
                    <a:lnTo>
                      <a:pt x="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9"/>
              <p:cNvSpPr/>
              <p:nvPr/>
            </p:nvSpPr>
            <p:spPr>
              <a:xfrm>
                <a:off x="6861086" y="1133981"/>
                <a:ext cx="46743" cy="47839"/>
              </a:xfrm>
              <a:custGeom>
                <a:avLst/>
                <a:gdLst/>
                <a:ahLst/>
                <a:cxnLst/>
                <a:rect l="l" t="t" r="r" b="b"/>
                <a:pathLst>
                  <a:path w="384" h="393" extrusionOk="0">
                    <a:moveTo>
                      <a:pt x="302" y="1"/>
                    </a:moveTo>
                    <a:cubicBezTo>
                      <a:pt x="194" y="95"/>
                      <a:pt x="83" y="203"/>
                      <a:pt x="1" y="327"/>
                    </a:cubicBezTo>
                    <a:lnTo>
                      <a:pt x="83" y="393"/>
                    </a:lnTo>
                    <a:cubicBezTo>
                      <a:pt x="164" y="272"/>
                      <a:pt x="275" y="177"/>
                      <a:pt x="383" y="82"/>
                    </a:cubicBezTo>
                    <a:lnTo>
                      <a:pt x="3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9"/>
              <p:cNvSpPr/>
              <p:nvPr/>
            </p:nvSpPr>
            <p:spPr>
              <a:xfrm>
                <a:off x="6942278" y="1079083"/>
                <a:ext cx="55021" cy="33110"/>
              </a:xfrm>
              <a:custGeom>
                <a:avLst/>
                <a:gdLst/>
                <a:ahLst/>
                <a:cxnLst/>
                <a:rect l="l" t="t" r="r" b="b"/>
                <a:pathLst>
                  <a:path w="452" h="272" extrusionOk="0">
                    <a:moveTo>
                      <a:pt x="409" y="1"/>
                    </a:moveTo>
                    <a:cubicBezTo>
                      <a:pt x="275" y="43"/>
                      <a:pt x="138" y="108"/>
                      <a:pt x="1" y="177"/>
                    </a:cubicBezTo>
                    <a:lnTo>
                      <a:pt x="56" y="272"/>
                    </a:lnTo>
                    <a:cubicBezTo>
                      <a:pt x="180" y="206"/>
                      <a:pt x="314" y="151"/>
                      <a:pt x="452" y="95"/>
                    </a:cubicBezTo>
                    <a:lnTo>
                      <a:pt x="4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9"/>
              <p:cNvSpPr/>
              <p:nvPr/>
            </p:nvSpPr>
            <p:spPr>
              <a:xfrm>
                <a:off x="6798275"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9"/>
              <p:cNvSpPr/>
              <p:nvPr/>
            </p:nvSpPr>
            <p:spPr>
              <a:xfrm>
                <a:off x="6798275"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9"/>
              <p:cNvSpPr/>
              <p:nvPr/>
            </p:nvSpPr>
            <p:spPr>
              <a:xfrm>
                <a:off x="6798275"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9"/>
              <p:cNvSpPr/>
              <p:nvPr/>
            </p:nvSpPr>
            <p:spPr>
              <a:xfrm>
                <a:off x="6798275"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9"/>
              <p:cNvSpPr/>
              <p:nvPr/>
            </p:nvSpPr>
            <p:spPr>
              <a:xfrm>
                <a:off x="5661103" y="375646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9"/>
              <p:cNvSpPr/>
              <p:nvPr/>
            </p:nvSpPr>
            <p:spPr>
              <a:xfrm>
                <a:off x="5661103" y="3862732"/>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9"/>
              <p:cNvSpPr/>
              <p:nvPr/>
            </p:nvSpPr>
            <p:spPr>
              <a:xfrm>
                <a:off x="5661103" y="364861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9"/>
              <p:cNvSpPr/>
              <p:nvPr/>
            </p:nvSpPr>
            <p:spPr>
              <a:xfrm>
                <a:off x="5661103" y="4506059"/>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9"/>
              <p:cNvSpPr/>
              <p:nvPr/>
            </p:nvSpPr>
            <p:spPr>
              <a:xfrm>
                <a:off x="5661103" y="397046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9"/>
              <p:cNvSpPr/>
              <p:nvPr/>
            </p:nvSpPr>
            <p:spPr>
              <a:xfrm>
                <a:off x="5661103" y="4078311"/>
                <a:ext cx="13268" cy="5307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9"/>
              <p:cNvSpPr/>
              <p:nvPr/>
            </p:nvSpPr>
            <p:spPr>
              <a:xfrm>
                <a:off x="5661103" y="4184213"/>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9"/>
              <p:cNvSpPr/>
              <p:nvPr/>
            </p:nvSpPr>
            <p:spPr>
              <a:xfrm>
                <a:off x="5661103" y="4398209"/>
                <a:ext cx="13268" cy="54656"/>
              </a:xfrm>
              <a:custGeom>
                <a:avLst/>
                <a:gdLst/>
                <a:ahLst/>
                <a:cxnLst/>
                <a:rect l="l" t="t" r="r" b="b"/>
                <a:pathLst>
                  <a:path w="109" h="449" extrusionOk="0">
                    <a:moveTo>
                      <a:pt x="1" y="1"/>
                    </a:moveTo>
                    <a:lnTo>
                      <a:pt x="1" y="448"/>
                    </a:lnTo>
                    <a:lnTo>
                      <a:pt x="109" y="448"/>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5661103" y="429194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5661103" y="2896221"/>
                <a:ext cx="13268" cy="54656"/>
              </a:xfrm>
              <a:custGeom>
                <a:avLst/>
                <a:gdLst/>
                <a:ahLst/>
                <a:cxnLst/>
                <a:rect l="l" t="t" r="r" b="b"/>
                <a:pathLst>
                  <a:path w="109" h="449"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5661103" y="3004071"/>
                <a:ext cx="13268" cy="52951"/>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5659156" y="2789954"/>
                <a:ext cx="15216" cy="53073"/>
              </a:xfrm>
              <a:custGeom>
                <a:avLst/>
                <a:gdLst/>
                <a:ahLst/>
                <a:cxnLst/>
                <a:rect l="l" t="t" r="r" b="b"/>
                <a:pathLst>
                  <a:path w="125" h="436" extrusionOk="0">
                    <a:moveTo>
                      <a:pt x="17" y="1"/>
                    </a:moveTo>
                    <a:lnTo>
                      <a:pt x="17" y="14"/>
                    </a:lnTo>
                    <a:lnTo>
                      <a:pt x="0" y="14"/>
                    </a:lnTo>
                    <a:lnTo>
                      <a:pt x="0" y="164"/>
                    </a:lnTo>
                    <a:lnTo>
                      <a:pt x="17" y="164"/>
                    </a:lnTo>
                    <a:lnTo>
                      <a:pt x="17"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a:off x="5661103" y="3111434"/>
                <a:ext cx="13268" cy="53438"/>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5661103" y="3217702"/>
                <a:ext cx="13268" cy="55021"/>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5661103" y="3325552"/>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5661103" y="3539182"/>
                <a:ext cx="13268" cy="56603"/>
              </a:xfrm>
              <a:custGeom>
                <a:avLst/>
                <a:gdLst/>
                <a:ahLst/>
                <a:cxnLst/>
                <a:rect l="l" t="t" r="r" b="b"/>
                <a:pathLst>
                  <a:path w="109" h="465" extrusionOk="0">
                    <a:moveTo>
                      <a:pt x="1" y="1"/>
                    </a:moveTo>
                    <a:lnTo>
                      <a:pt x="1" y="30"/>
                    </a:lnTo>
                    <a:lnTo>
                      <a:pt x="1" y="439"/>
                    </a:lnTo>
                    <a:lnTo>
                      <a:pt x="1" y="465"/>
                    </a:lnTo>
                    <a:lnTo>
                      <a:pt x="109" y="465"/>
                    </a:lnTo>
                    <a:lnTo>
                      <a:pt x="109" y="439"/>
                    </a:lnTo>
                    <a:lnTo>
                      <a:pt x="109" y="30"/>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5661103" y="3431819"/>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9" name="Google Shape;2329;p29"/>
          <p:cNvGrpSpPr/>
          <p:nvPr/>
        </p:nvGrpSpPr>
        <p:grpSpPr>
          <a:xfrm>
            <a:off x="3821197" y="4371525"/>
            <a:ext cx="5056674" cy="3048274"/>
            <a:chOff x="1407897" y="4371525"/>
            <a:chExt cx="5056674" cy="3048274"/>
          </a:xfrm>
        </p:grpSpPr>
        <p:sp>
          <p:nvSpPr>
            <p:cNvPr id="2330" name="Google Shape;2330;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rot="5400000">
              <a:off x="2412097" y="3367325"/>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5" name="Google Shape;454;p46">
            <a:extLst>
              <a:ext uri="{FF2B5EF4-FFF2-40B4-BE49-F238E27FC236}">
                <a16:creationId xmlns:a16="http://schemas.microsoft.com/office/drawing/2014/main" id="{E0F9A375-7B50-1B37-7F42-160BE7F31488}"/>
              </a:ext>
            </a:extLst>
          </p:cNvPr>
          <p:cNvSpPr txBox="1">
            <a:spLocks noGrp="1"/>
          </p:cNvSpPr>
          <p:nvPr>
            <p:ph type="title"/>
          </p:nvPr>
        </p:nvSpPr>
        <p:spPr>
          <a:xfrm>
            <a:off x="334677" y="1"/>
            <a:ext cx="850650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400" dirty="0">
                <a:latin typeface="Bahnschrift SemiCondensed" panose="020B0502040204020203" pitchFamily="34" charset="0"/>
              </a:rPr>
              <a:t>Ex1: Work in pairs. Match the words / phrases with their pictures.</a:t>
            </a:r>
          </a:p>
        </p:txBody>
      </p:sp>
      <p:pic>
        <p:nvPicPr>
          <p:cNvPr id="6" name="Picture 4">
            <a:extLst>
              <a:ext uri="{FF2B5EF4-FFF2-40B4-BE49-F238E27FC236}">
                <a16:creationId xmlns:a16="http://schemas.microsoft.com/office/drawing/2014/main" id="{AF578723-13CF-C38D-3362-AE6835DD8CC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343" l="1667" r="95333"/>
                    </a14:imgEffect>
                  </a14:imgLayer>
                </a14:imgProps>
              </a:ext>
              <a:ext uri="{28A0092B-C50C-407E-A947-70E740481C1C}">
                <a14:useLocalDpi xmlns:a14="http://schemas.microsoft.com/office/drawing/2010/main" val="0"/>
              </a:ext>
            </a:extLst>
          </a:blip>
          <a:srcRect/>
          <a:stretch>
            <a:fillRect/>
          </a:stretch>
        </p:blipFill>
        <p:spPr bwMode="auto">
          <a:xfrm rot="185870">
            <a:off x="566306" y="624501"/>
            <a:ext cx="28575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ABE393-6573-7C27-2B70-24196CFA638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000" b="95500" l="2381" r="100000">
                        <a14:foregroundMark x1="13605" y1="34000" x2="16327" y2="52000"/>
                        <a14:foregroundMark x1="16667" y1="21500" x2="9184" y2="75500"/>
                        <a14:foregroundMark x1="10544" y1="16000" x2="22109" y2="14000"/>
                        <a14:foregroundMark x1="12925" y1="11500" x2="25850" y2="10000"/>
                        <a14:foregroundMark x1="7143" y1="12000" x2="6803" y2="29500"/>
                        <a14:foregroundMark x1="15646" y1="68000" x2="27551" y2="83500"/>
                        <a14:foregroundMark x1="34354" y1="80500" x2="75170" y2="87000"/>
                        <a14:foregroundMark x1="78571" y1="76000" x2="90816" y2="48500"/>
                        <a14:foregroundMark x1="88776" y1="77000" x2="93878" y2="40500"/>
                        <a14:foregroundMark x1="90476" y1="36500" x2="83673" y2="18000"/>
                        <a14:foregroundMark x1="92517" y1="19500" x2="81293" y2="11500"/>
                        <a14:foregroundMark x1="95578" y1="13500" x2="90816" y2="15000"/>
                        <a14:foregroundMark x1="20068" y1="11000" x2="11565" y2="10000"/>
                        <a14:foregroundMark x1="96259" y1="32000" x2="95918" y2="73500"/>
                      </a14:backgroundRemoval>
                    </a14:imgEffect>
                  </a14:imgLayer>
                </a14:imgProps>
              </a:ext>
              <a:ext uri="{28A0092B-C50C-407E-A947-70E740481C1C}">
                <a14:useLocalDpi xmlns:a14="http://schemas.microsoft.com/office/drawing/2010/main" val="0"/>
              </a:ext>
            </a:extLst>
          </a:blip>
          <a:srcRect/>
          <a:stretch>
            <a:fillRect/>
          </a:stretch>
        </p:blipFill>
        <p:spPr bwMode="auto">
          <a:xfrm>
            <a:off x="5958337" y="439130"/>
            <a:ext cx="2768562" cy="1930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E1D2399D-963F-807F-1C1C-6BACF9EAF7B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703" b="100000" l="512" r="100000"/>
                    </a14:imgEffect>
                  </a14:imgLayer>
                </a14:imgProps>
              </a:ext>
              <a:ext uri="{28A0092B-C50C-407E-A947-70E740481C1C}">
                <a14:useLocalDpi xmlns:a14="http://schemas.microsoft.com/office/drawing/2010/main" val="0"/>
              </a:ext>
            </a:extLst>
          </a:blip>
          <a:srcRect/>
          <a:stretch>
            <a:fillRect/>
          </a:stretch>
        </p:blipFill>
        <p:spPr bwMode="auto">
          <a:xfrm rot="21431027">
            <a:off x="579177" y="2842508"/>
            <a:ext cx="2644633" cy="1751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2619AD5-6C0A-8A77-28DA-ED6E4A6E1D8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30" b="100000" l="0" r="96985">
                        <a14:backgroundMark x1="2680" y1="9040" x2="3853" y2="4802"/>
                        <a14:backgroundMark x1="12395" y1="2260" x2="14070" y2="3955"/>
                        <a14:backgroundMark x1="4690" y1="4520" x2="4690" y2="4520"/>
                      </a14:backgroundRemoval>
                    </a14:imgEffect>
                  </a14:imgLayer>
                </a14:imgProps>
              </a:ext>
            </a:extLst>
          </a:blip>
          <a:stretch>
            <a:fillRect/>
          </a:stretch>
        </p:blipFill>
        <p:spPr>
          <a:xfrm rot="192777">
            <a:off x="5955083" y="2936736"/>
            <a:ext cx="2809468" cy="1665916"/>
          </a:xfrm>
          <a:prstGeom prst="rect">
            <a:avLst/>
          </a:prstGeom>
        </p:spPr>
      </p:pic>
      <p:sp>
        <p:nvSpPr>
          <p:cNvPr id="10" name="Rectangle: Rounded Corners 9">
            <a:extLst>
              <a:ext uri="{FF2B5EF4-FFF2-40B4-BE49-F238E27FC236}">
                <a16:creationId xmlns:a16="http://schemas.microsoft.com/office/drawing/2014/main" id="{0A04C07C-259D-CACE-FC8E-4ECC5E238D5A}"/>
              </a:ext>
            </a:extLst>
          </p:cNvPr>
          <p:cNvSpPr/>
          <p:nvPr/>
        </p:nvSpPr>
        <p:spPr>
          <a:xfrm>
            <a:off x="3564256" y="1404257"/>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1. food waste</a:t>
            </a:r>
          </a:p>
        </p:txBody>
      </p:sp>
      <p:sp>
        <p:nvSpPr>
          <p:cNvPr id="11" name="Rectangle: Rounded Corners 10">
            <a:extLst>
              <a:ext uri="{FF2B5EF4-FFF2-40B4-BE49-F238E27FC236}">
                <a16:creationId xmlns:a16="http://schemas.microsoft.com/office/drawing/2014/main" id="{B8D6FD8D-A929-F3AD-47B2-4D5B086DB02F}"/>
              </a:ext>
            </a:extLst>
          </p:cNvPr>
          <p:cNvSpPr/>
          <p:nvPr/>
        </p:nvSpPr>
        <p:spPr>
          <a:xfrm>
            <a:off x="3564256" y="2264414"/>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learning space</a:t>
            </a:r>
          </a:p>
        </p:txBody>
      </p:sp>
      <p:sp>
        <p:nvSpPr>
          <p:cNvPr id="12" name="Rectangle: Rounded Corners 11">
            <a:extLst>
              <a:ext uri="{FF2B5EF4-FFF2-40B4-BE49-F238E27FC236}">
                <a16:creationId xmlns:a16="http://schemas.microsoft.com/office/drawing/2014/main" id="{533085DF-A7EF-9B2D-D734-BB6BF2934547}"/>
              </a:ext>
            </a:extLst>
          </p:cNvPr>
          <p:cNvSpPr/>
          <p:nvPr/>
        </p:nvSpPr>
        <p:spPr>
          <a:xfrm>
            <a:off x="3548329" y="3123540"/>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leftovers</a:t>
            </a:r>
          </a:p>
        </p:txBody>
      </p:sp>
      <p:sp>
        <p:nvSpPr>
          <p:cNvPr id="13" name="Rectangle: Rounded Corners 12">
            <a:extLst>
              <a:ext uri="{FF2B5EF4-FFF2-40B4-BE49-F238E27FC236}">
                <a16:creationId xmlns:a16="http://schemas.microsoft.com/office/drawing/2014/main" id="{8B077BA7-0869-9EA9-FF6A-070129EC5BB2}"/>
              </a:ext>
            </a:extLst>
          </p:cNvPr>
          <p:cNvSpPr/>
          <p:nvPr/>
        </p:nvSpPr>
        <p:spPr>
          <a:xfrm>
            <a:off x="3564256" y="3932382"/>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cafeteria</a:t>
            </a:r>
          </a:p>
        </p:txBody>
      </p:sp>
      <p:sp>
        <p:nvSpPr>
          <p:cNvPr id="14" name="Rectangle: Rounded Corners 13">
            <a:extLst>
              <a:ext uri="{FF2B5EF4-FFF2-40B4-BE49-F238E27FC236}">
                <a16:creationId xmlns:a16="http://schemas.microsoft.com/office/drawing/2014/main" id="{443F3191-2637-C4D2-734A-B796FCD15717}"/>
              </a:ext>
            </a:extLst>
          </p:cNvPr>
          <p:cNvSpPr/>
          <p:nvPr/>
        </p:nvSpPr>
        <p:spPr>
          <a:xfrm>
            <a:off x="782321" y="2285400"/>
            <a:ext cx="2321216" cy="5727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1800" dirty="0">
                <a:solidFill>
                  <a:schemeClr val="tx1"/>
                </a:solidFill>
                <a:latin typeface="Comic Sans MS" panose="030F0702030302020204" pitchFamily="66" charset="0"/>
              </a:rPr>
              <a:t>food waste: </a:t>
            </a:r>
          </a:p>
          <a:p>
            <a:pPr algn="ctr"/>
            <a:r>
              <a:rPr lang="en-US" sz="1800" dirty="0" err="1">
                <a:solidFill>
                  <a:srgbClr val="FF0000"/>
                </a:solidFill>
                <a:latin typeface="Nunito" pitchFamily="2" charset="0"/>
              </a:rPr>
              <a:t>chất</a:t>
            </a:r>
            <a:r>
              <a:rPr lang="en-US" sz="1800" dirty="0">
                <a:solidFill>
                  <a:srgbClr val="FF0000"/>
                </a:solidFill>
                <a:latin typeface="Nunito" pitchFamily="2" charset="0"/>
              </a:rPr>
              <a:t> </a:t>
            </a:r>
            <a:r>
              <a:rPr lang="en-US" sz="1800" dirty="0" err="1">
                <a:solidFill>
                  <a:srgbClr val="FF0000"/>
                </a:solidFill>
                <a:latin typeface="Nunito" pitchFamily="2" charset="0"/>
              </a:rPr>
              <a:t>thải</a:t>
            </a:r>
            <a:r>
              <a:rPr lang="en-US" sz="1800" dirty="0">
                <a:solidFill>
                  <a:srgbClr val="FF0000"/>
                </a:solidFill>
                <a:latin typeface="Nunito" pitchFamily="2" charset="0"/>
              </a:rPr>
              <a:t> </a:t>
            </a:r>
            <a:r>
              <a:rPr lang="en-US" sz="1800" dirty="0" err="1">
                <a:solidFill>
                  <a:srgbClr val="FF0000"/>
                </a:solidFill>
                <a:latin typeface="Nunito" pitchFamily="2" charset="0"/>
              </a:rPr>
              <a:t>thực</a:t>
            </a:r>
            <a:r>
              <a:rPr lang="en-US" sz="1800" dirty="0">
                <a:solidFill>
                  <a:srgbClr val="FF0000"/>
                </a:solidFill>
                <a:latin typeface="Nunito" pitchFamily="2" charset="0"/>
              </a:rPr>
              <a:t> </a:t>
            </a:r>
            <a:r>
              <a:rPr lang="en-US" sz="1800" dirty="0" err="1">
                <a:solidFill>
                  <a:srgbClr val="FF0000"/>
                </a:solidFill>
                <a:latin typeface="Nunito" pitchFamily="2" charset="0"/>
              </a:rPr>
              <a:t>phẩm</a:t>
            </a:r>
            <a:endParaRPr lang="en-US" sz="1800" dirty="0">
              <a:solidFill>
                <a:srgbClr val="FF0000"/>
              </a:solidFill>
              <a:latin typeface="Nunito" pitchFamily="2" charset="0"/>
            </a:endParaRPr>
          </a:p>
        </p:txBody>
      </p:sp>
      <p:sp>
        <p:nvSpPr>
          <p:cNvPr id="15" name="Rectangle: Rounded Corners 14">
            <a:extLst>
              <a:ext uri="{FF2B5EF4-FFF2-40B4-BE49-F238E27FC236}">
                <a16:creationId xmlns:a16="http://schemas.microsoft.com/office/drawing/2014/main" id="{799A5773-D047-33D1-44BE-3E20C67B6088}"/>
              </a:ext>
            </a:extLst>
          </p:cNvPr>
          <p:cNvSpPr/>
          <p:nvPr/>
        </p:nvSpPr>
        <p:spPr>
          <a:xfrm>
            <a:off x="326181" y="4626686"/>
            <a:ext cx="3694180"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learning space: </a:t>
            </a:r>
            <a:r>
              <a:rPr lang="en-US" sz="1800" dirty="0" err="1">
                <a:solidFill>
                  <a:srgbClr val="FF0000"/>
                </a:solidFill>
                <a:latin typeface="Nunito" pitchFamily="2" charset="0"/>
              </a:rPr>
              <a:t>không</a:t>
            </a:r>
            <a:r>
              <a:rPr lang="en-US" sz="1800" dirty="0">
                <a:solidFill>
                  <a:srgbClr val="FF0000"/>
                </a:solidFill>
                <a:latin typeface="Nunito" pitchFamily="2" charset="0"/>
              </a:rPr>
              <a:t> </a:t>
            </a:r>
            <a:r>
              <a:rPr lang="en-US" sz="1800" dirty="0" err="1">
                <a:solidFill>
                  <a:srgbClr val="FF0000"/>
                </a:solidFill>
                <a:latin typeface="Nunito" pitchFamily="2" charset="0"/>
              </a:rPr>
              <a:t>gian</a:t>
            </a:r>
            <a:r>
              <a:rPr lang="en-US" sz="1800" dirty="0">
                <a:solidFill>
                  <a:srgbClr val="FF0000"/>
                </a:solidFill>
                <a:latin typeface="Nunito" pitchFamily="2" charset="0"/>
              </a:rPr>
              <a:t> </a:t>
            </a:r>
            <a:r>
              <a:rPr lang="en-US" sz="1800" dirty="0" err="1">
                <a:solidFill>
                  <a:srgbClr val="FF0000"/>
                </a:solidFill>
                <a:latin typeface="Nunito" pitchFamily="2" charset="0"/>
              </a:rPr>
              <a:t>học</a:t>
            </a:r>
            <a:r>
              <a:rPr lang="en-US" sz="1800" dirty="0">
                <a:solidFill>
                  <a:srgbClr val="FF0000"/>
                </a:solidFill>
                <a:latin typeface="Nunito" pitchFamily="2" charset="0"/>
              </a:rPr>
              <a:t> </a:t>
            </a:r>
          </a:p>
        </p:txBody>
      </p:sp>
      <p:sp>
        <p:nvSpPr>
          <p:cNvPr id="16" name="Rectangle: Rounded Corners 15">
            <a:extLst>
              <a:ext uri="{FF2B5EF4-FFF2-40B4-BE49-F238E27FC236}">
                <a16:creationId xmlns:a16="http://schemas.microsoft.com/office/drawing/2014/main" id="{813B1469-EB82-9D2E-E402-1B05273BE250}"/>
              </a:ext>
            </a:extLst>
          </p:cNvPr>
          <p:cNvSpPr/>
          <p:nvPr/>
        </p:nvSpPr>
        <p:spPr>
          <a:xfrm>
            <a:off x="6314336" y="2268854"/>
            <a:ext cx="2047343" cy="5727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leftovers:</a:t>
            </a:r>
          </a:p>
          <a:p>
            <a:pPr algn="ctr"/>
            <a:r>
              <a:rPr lang="en-US" sz="1800" dirty="0" err="1">
                <a:solidFill>
                  <a:srgbClr val="FF0000"/>
                </a:solidFill>
                <a:latin typeface="Nunito" pitchFamily="2" charset="0"/>
              </a:rPr>
              <a:t>thức</a:t>
            </a:r>
            <a:r>
              <a:rPr lang="en-US" sz="1800" dirty="0">
                <a:solidFill>
                  <a:srgbClr val="FF0000"/>
                </a:solidFill>
                <a:latin typeface="Nunito" pitchFamily="2" charset="0"/>
              </a:rPr>
              <a:t> </a:t>
            </a:r>
            <a:r>
              <a:rPr lang="en-US" sz="1800" dirty="0" err="1">
                <a:solidFill>
                  <a:srgbClr val="FF0000"/>
                </a:solidFill>
                <a:latin typeface="Nunito" pitchFamily="2" charset="0"/>
              </a:rPr>
              <a:t>ăn</a:t>
            </a:r>
            <a:r>
              <a:rPr lang="en-US" sz="1800" dirty="0">
                <a:solidFill>
                  <a:srgbClr val="FF0000"/>
                </a:solidFill>
                <a:latin typeface="Nunito" pitchFamily="2" charset="0"/>
              </a:rPr>
              <a:t> </a:t>
            </a:r>
            <a:r>
              <a:rPr lang="en-US" sz="1800" dirty="0" err="1">
                <a:solidFill>
                  <a:srgbClr val="FF0000"/>
                </a:solidFill>
                <a:latin typeface="Nunito" pitchFamily="2" charset="0"/>
              </a:rPr>
              <a:t>thừa</a:t>
            </a:r>
            <a:r>
              <a:rPr lang="en-US" sz="1800" dirty="0">
                <a:solidFill>
                  <a:srgbClr val="FF0000"/>
                </a:solidFill>
                <a:latin typeface="Nunito" pitchFamily="2" charset="0"/>
              </a:rPr>
              <a:t> </a:t>
            </a:r>
          </a:p>
        </p:txBody>
      </p:sp>
      <p:sp>
        <p:nvSpPr>
          <p:cNvPr id="17" name="Rectangle: Rounded Corners 16">
            <a:extLst>
              <a:ext uri="{FF2B5EF4-FFF2-40B4-BE49-F238E27FC236}">
                <a16:creationId xmlns:a16="http://schemas.microsoft.com/office/drawing/2014/main" id="{B16293A8-25BB-A032-32E3-B030DC639F05}"/>
              </a:ext>
            </a:extLst>
          </p:cNvPr>
          <p:cNvSpPr/>
          <p:nvPr/>
        </p:nvSpPr>
        <p:spPr>
          <a:xfrm>
            <a:off x="5919396" y="4626686"/>
            <a:ext cx="289842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cafeteria: </a:t>
            </a:r>
            <a:r>
              <a:rPr lang="en-US" sz="1800" dirty="0" err="1">
                <a:solidFill>
                  <a:srgbClr val="FF0000"/>
                </a:solidFill>
                <a:latin typeface="Nunito" pitchFamily="2" charset="0"/>
              </a:rPr>
              <a:t>quán</a:t>
            </a:r>
            <a:r>
              <a:rPr lang="en-US" sz="1800" dirty="0">
                <a:solidFill>
                  <a:srgbClr val="FF0000"/>
                </a:solidFill>
                <a:latin typeface="Nunito" pitchFamily="2" charset="0"/>
              </a:rPr>
              <a:t> cafe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4" name="Google Shape;440;p45">
            <a:extLst>
              <a:ext uri="{FF2B5EF4-FFF2-40B4-BE49-F238E27FC236}">
                <a16:creationId xmlns:a16="http://schemas.microsoft.com/office/drawing/2014/main" id="{1FEF20FB-3293-F460-A05E-626047CCC260}"/>
              </a:ext>
            </a:extLst>
          </p:cNvPr>
          <p:cNvSpPr txBox="1">
            <a:spLocks noGrp="1"/>
          </p:cNvSpPr>
          <p:nvPr>
            <p:ph type="title"/>
          </p:nvPr>
        </p:nvSpPr>
        <p:spPr>
          <a:xfrm>
            <a:off x="-130629" y="88789"/>
            <a:ext cx="8657771"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200" dirty="0">
                <a:latin typeface="Bahnschrift SemiCondensed" panose="020B0502040204020203" pitchFamily="34" charset="0"/>
              </a:rPr>
              <a:t>Ex2: Read part of an announcement about the </a:t>
            </a:r>
            <a:r>
              <a:rPr lang="en-US" sz="2200" dirty="0" err="1">
                <a:latin typeface="Bahnschrift SemiCondensed" panose="020B0502040204020203" pitchFamily="34" charset="0"/>
              </a:rPr>
              <a:t>Teenovator</a:t>
            </a:r>
            <a:r>
              <a:rPr lang="en-US" sz="2200" dirty="0">
                <a:latin typeface="Bahnschrift SemiCondensed" panose="020B0502040204020203" pitchFamily="34" charset="0"/>
              </a:rPr>
              <a:t> competition. Match the topics in the competition with their winners. There is one extra topic.</a:t>
            </a:r>
            <a:endParaRPr sz="2200" dirty="0">
              <a:latin typeface="Bahnschrift SemiCondensed" panose="020B0502040204020203" pitchFamily="34" charset="0"/>
            </a:endParaRPr>
          </a:p>
        </p:txBody>
      </p:sp>
      <p:pic>
        <p:nvPicPr>
          <p:cNvPr id="5" name="Google Shape;504;p48">
            <a:extLst>
              <a:ext uri="{FF2B5EF4-FFF2-40B4-BE49-F238E27FC236}">
                <a16:creationId xmlns:a16="http://schemas.microsoft.com/office/drawing/2014/main" id="{321D89D3-1985-2D3B-116D-075C9C6D65E8}"/>
              </a:ext>
            </a:extLst>
          </p:cNvPr>
          <p:cNvPicPr preferRelativeResize="0"/>
          <p:nvPr/>
        </p:nvPicPr>
        <p:blipFill>
          <a:blip r:embed="rId3">
            <a:alphaModFix/>
          </a:blip>
          <a:stretch>
            <a:fillRect/>
          </a:stretch>
        </p:blipFill>
        <p:spPr>
          <a:xfrm>
            <a:off x="747793" y="1219328"/>
            <a:ext cx="3397487" cy="3255426"/>
          </a:xfrm>
          <a:prstGeom prst="rect">
            <a:avLst/>
          </a:prstGeom>
          <a:noFill/>
          <a:ln>
            <a:noFill/>
          </a:ln>
          <a:effectLst>
            <a:outerShdw blurRad="71438" dist="47625" dir="3000000" algn="bl" rotWithShape="0">
              <a:schemeClr val="dk1">
                <a:alpha val="50000"/>
              </a:schemeClr>
            </a:outerShdw>
          </a:effectLst>
        </p:spPr>
      </p:pic>
      <p:sp>
        <p:nvSpPr>
          <p:cNvPr id="6" name="TextBox 5">
            <a:extLst>
              <a:ext uri="{FF2B5EF4-FFF2-40B4-BE49-F238E27FC236}">
                <a16:creationId xmlns:a16="http://schemas.microsoft.com/office/drawing/2014/main" id="{2EF51495-A867-5C68-FF15-653281E507AE}"/>
              </a:ext>
            </a:extLst>
          </p:cNvPr>
          <p:cNvSpPr txBox="1"/>
          <p:nvPr/>
        </p:nvSpPr>
        <p:spPr>
          <a:xfrm>
            <a:off x="782320" y="1826155"/>
            <a:ext cx="3214914"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grpSp>
        <p:nvGrpSpPr>
          <p:cNvPr id="7" name="Group 6">
            <a:extLst>
              <a:ext uri="{FF2B5EF4-FFF2-40B4-BE49-F238E27FC236}">
                <a16:creationId xmlns:a16="http://schemas.microsoft.com/office/drawing/2014/main" id="{6F180199-2E77-5291-FC91-E01A220DBAA7}"/>
              </a:ext>
            </a:extLst>
          </p:cNvPr>
          <p:cNvGrpSpPr/>
          <p:nvPr/>
        </p:nvGrpSpPr>
        <p:grpSpPr>
          <a:xfrm>
            <a:off x="4964193" y="1219328"/>
            <a:ext cx="3509092" cy="3255426"/>
            <a:chOff x="5238513" y="1432688"/>
            <a:chExt cx="3509092" cy="3255426"/>
          </a:xfrm>
        </p:grpSpPr>
        <p:pic>
          <p:nvPicPr>
            <p:cNvPr id="8" name="Google Shape;504;p48">
              <a:extLst>
                <a:ext uri="{FF2B5EF4-FFF2-40B4-BE49-F238E27FC236}">
                  <a16:creationId xmlns:a16="http://schemas.microsoft.com/office/drawing/2014/main" id="{A7E0F56F-D186-3206-F0F2-1B23820935E9}"/>
                </a:ext>
              </a:extLst>
            </p:cNvPr>
            <p:cNvPicPr preferRelativeResize="0"/>
            <p:nvPr/>
          </p:nvPicPr>
          <p:blipFill>
            <a:blip r:embed="rId3">
              <a:alphaModFix/>
            </a:blip>
            <a:stretch>
              <a:fillRect/>
            </a:stretch>
          </p:blipFill>
          <p:spPr>
            <a:xfrm>
              <a:off x="5238513" y="1432688"/>
              <a:ext cx="3397487" cy="3255426"/>
            </a:xfrm>
            <a:prstGeom prst="rect">
              <a:avLst/>
            </a:prstGeom>
            <a:noFill/>
            <a:ln>
              <a:noFill/>
            </a:ln>
            <a:effectLst>
              <a:outerShdw blurRad="71438" dist="47625" dir="3000000" algn="bl" rotWithShape="0">
                <a:schemeClr val="dk1">
                  <a:alpha val="50000"/>
                </a:schemeClr>
              </a:outerShdw>
            </a:effectLst>
          </p:spPr>
        </p:pic>
        <p:sp>
          <p:nvSpPr>
            <p:cNvPr id="9" name="TextBox 8">
              <a:extLst>
                <a:ext uri="{FF2B5EF4-FFF2-40B4-BE49-F238E27FC236}">
                  <a16:creationId xmlns:a16="http://schemas.microsoft.com/office/drawing/2014/main" id="{F980C89B-9064-CB59-2158-FC696888B64B}"/>
                </a:ext>
              </a:extLst>
            </p:cNvPr>
            <p:cNvSpPr txBox="1"/>
            <p:nvPr/>
          </p:nvSpPr>
          <p:spPr>
            <a:xfrm>
              <a:off x="5350119" y="1684289"/>
              <a:ext cx="3397486" cy="2944396"/>
            </a:xfrm>
            <a:prstGeom prst="rect">
              <a:avLst/>
            </a:prstGeom>
            <a:noFill/>
          </p:spPr>
          <p:txBody>
            <a:bodyPr wrap="square">
              <a:spAutoFit/>
            </a:bodyPr>
            <a:lstStyle/>
            <a:p>
              <a:pPr>
                <a:lnSpc>
                  <a:spcPts val="2800"/>
                </a:lnSpc>
              </a:pPr>
              <a:endParaRPr lang="en-US" sz="1800" dirty="0">
                <a:latin typeface="Nunito" pitchFamily="2" charset="0"/>
              </a:endParaRP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với</a:t>
              </a:r>
              <a:r>
                <a:rPr lang="en-US" sz="1800" dirty="0">
                  <a:latin typeface="Nunito" pitchFamily="2" charset="0"/>
                </a:rPr>
                <a:t> </a:t>
              </a:r>
              <a:r>
                <a:rPr lang="en-US" sz="1800" dirty="0" err="1">
                  <a:latin typeface="Nunito" pitchFamily="2" charset="0"/>
                </a:rPr>
                <a:t>đường</a:t>
              </a:r>
              <a:r>
                <a:rPr lang="en-US" sz="1800" dirty="0">
                  <a:latin typeface="Nunito" pitchFamily="2" charset="0"/>
                </a:rPr>
                <a:t> </a:t>
              </a:r>
              <a:r>
                <a:rPr lang="en-US" sz="1800" dirty="0" err="1">
                  <a:latin typeface="Nunito" pitchFamily="2" charset="0"/>
                </a:rPr>
                <a:t>phố</a:t>
              </a:r>
              <a:r>
                <a:rPr lang="en-US" sz="1800" dirty="0">
                  <a:latin typeface="Nunito" pitchFamily="2" charset="0"/>
                </a:rPr>
                <a:t> an </a:t>
              </a:r>
              <a:r>
                <a:rPr lang="en-US" sz="1800" dirty="0" err="1">
                  <a:latin typeface="Nunito" pitchFamily="2" charset="0"/>
                </a:rPr>
                <a:t>toàn</a:t>
              </a:r>
              <a:r>
                <a:rPr lang="en-US" sz="1800" dirty="0">
                  <a:latin typeface="Nunito" pitchFamily="2" charset="0"/>
                </a:rPr>
                <a:t> </a:t>
              </a: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thân</a:t>
              </a:r>
              <a:r>
                <a:rPr lang="en-US" sz="1800" dirty="0">
                  <a:latin typeface="Nunito" pitchFamily="2" charset="0"/>
                </a:rPr>
                <a:t> </a:t>
              </a:r>
              <a:r>
                <a:rPr lang="en-US" sz="1800" dirty="0" err="1">
                  <a:latin typeface="Nunito" pitchFamily="2" charset="0"/>
                </a:rPr>
                <a:t>thiện</a:t>
              </a:r>
              <a:r>
                <a:rPr lang="en-US" sz="1800" dirty="0">
                  <a:latin typeface="Nunito" pitchFamily="2" charset="0"/>
                </a:rPr>
                <a:t> </a:t>
              </a:r>
              <a:r>
                <a:rPr lang="en-US" sz="1800" dirty="0" err="1">
                  <a:latin typeface="Nunito" pitchFamily="2" charset="0"/>
                </a:rPr>
                <a:t>với</a:t>
              </a:r>
              <a:r>
                <a:rPr lang="en-US" sz="1800" dirty="0">
                  <a:latin typeface="Nunito" pitchFamily="2" charset="0"/>
                </a:rPr>
                <a:t> </a:t>
              </a:r>
              <a:r>
                <a:rPr lang="en-US" sz="1800" dirty="0" err="1">
                  <a:latin typeface="Nunito" pitchFamily="2" charset="0"/>
                </a:rPr>
                <a:t>thanh</a:t>
              </a:r>
              <a:r>
                <a:rPr lang="en-US" sz="1800" dirty="0">
                  <a:latin typeface="Nunito" pitchFamily="2" charset="0"/>
                </a:rPr>
                <a:t> </a:t>
              </a:r>
              <a:r>
                <a:rPr lang="en-US" sz="1800" dirty="0" err="1">
                  <a:latin typeface="Nunito" pitchFamily="2" charset="0"/>
                </a:rPr>
                <a:t>thiếu</a:t>
              </a:r>
              <a:r>
                <a:rPr lang="en-US" sz="1800" dirty="0">
                  <a:latin typeface="Nunito" pitchFamily="2" charset="0"/>
                </a:rPr>
                <a:t> </a:t>
              </a:r>
              <a:r>
                <a:rPr lang="en-US" sz="1800" dirty="0" err="1">
                  <a:latin typeface="Nunito" pitchFamily="2" charset="0"/>
                </a:rPr>
                <a:t>niên</a:t>
              </a:r>
              <a:endParaRPr lang="en-US" sz="1800" dirty="0">
                <a:latin typeface="Nunito" pitchFamily="2" charset="0"/>
              </a:endParaRP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thực</a:t>
              </a:r>
              <a:r>
                <a:rPr lang="en-US" sz="1800" dirty="0">
                  <a:latin typeface="Nunito" pitchFamily="2" charset="0"/>
                </a:rPr>
                <a:t> </a:t>
              </a:r>
              <a:r>
                <a:rPr lang="en-US" sz="1800" dirty="0" err="1">
                  <a:latin typeface="Nunito" pitchFamily="2" charset="0"/>
                </a:rPr>
                <a:t>phẩm</a:t>
              </a:r>
              <a:r>
                <a:rPr lang="en-US" sz="1800" dirty="0">
                  <a:latin typeface="Nunito" pitchFamily="2" charset="0"/>
                </a:rPr>
                <a:t> </a:t>
              </a:r>
              <a:r>
                <a:rPr lang="en-US" sz="1800" dirty="0" err="1">
                  <a:latin typeface="Nunito" pitchFamily="2" charset="0"/>
                </a:rPr>
                <a:t>thông</a:t>
              </a:r>
              <a:r>
                <a:rPr lang="en-US" sz="1800" dirty="0">
                  <a:latin typeface="Nunito" pitchFamily="2" charset="0"/>
                </a:rPr>
                <a:t> </a:t>
              </a:r>
              <a:r>
                <a:rPr lang="en-US" sz="1800" dirty="0" err="1">
                  <a:latin typeface="Nunito" pitchFamily="2" charset="0"/>
                </a:rPr>
                <a:t>minh</a:t>
              </a:r>
              <a:endParaRPr lang="en-US" sz="1800" dirty="0">
                <a:latin typeface="Nunito" pitchFamily="2" charset="0"/>
              </a:endParaRP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không</a:t>
              </a:r>
              <a:r>
                <a:rPr lang="en-US" sz="1800" dirty="0">
                  <a:latin typeface="Nunito" pitchFamily="2" charset="0"/>
                </a:rPr>
                <a:t> </a:t>
              </a:r>
              <a:r>
                <a:rPr lang="en-US" sz="1800" dirty="0" err="1">
                  <a:latin typeface="Nunito" pitchFamily="2" charset="0"/>
                </a:rPr>
                <a:t>rác</a:t>
              </a:r>
              <a:r>
                <a:rPr lang="en-US" sz="1800" dirty="0">
                  <a:latin typeface="Nunito" pitchFamily="2" charset="0"/>
                </a:rPr>
                <a:t> </a:t>
              </a:r>
              <a:r>
                <a:rPr lang="en-US" sz="1800" dirty="0" err="1">
                  <a:latin typeface="Nunito" pitchFamily="2" charset="0"/>
                </a:rPr>
                <a:t>thải</a:t>
              </a:r>
              <a:endParaRPr lang="en-US" sz="1800" dirty="0">
                <a:latin typeface="Nunito"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grpSp>
        <p:nvGrpSpPr>
          <p:cNvPr id="2341" name="Google Shape;2341;p30"/>
          <p:cNvGrpSpPr/>
          <p:nvPr/>
        </p:nvGrpSpPr>
        <p:grpSpPr>
          <a:xfrm>
            <a:off x="7496205" y="4715432"/>
            <a:ext cx="657122" cy="484813"/>
            <a:chOff x="5662500" y="2208438"/>
            <a:chExt cx="556600" cy="410650"/>
          </a:xfrm>
        </p:grpSpPr>
        <p:sp>
          <p:nvSpPr>
            <p:cNvPr id="2342" name="Google Shape;2342;p30"/>
            <p:cNvSpPr/>
            <p:nvPr/>
          </p:nvSpPr>
          <p:spPr>
            <a:xfrm>
              <a:off x="5662500" y="2208438"/>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0"/>
            <p:cNvSpPr/>
            <p:nvPr/>
          </p:nvSpPr>
          <p:spPr>
            <a:xfrm>
              <a:off x="5700175" y="2393613"/>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0"/>
            <p:cNvSpPr/>
            <p:nvPr/>
          </p:nvSpPr>
          <p:spPr>
            <a:xfrm>
              <a:off x="5905225" y="2488288"/>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0"/>
            <p:cNvSpPr/>
            <p:nvPr/>
          </p:nvSpPr>
          <p:spPr>
            <a:xfrm>
              <a:off x="6146900" y="2488288"/>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0"/>
            <p:cNvSpPr/>
            <p:nvPr/>
          </p:nvSpPr>
          <p:spPr>
            <a:xfrm>
              <a:off x="5866000" y="2468938"/>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0"/>
            <p:cNvSpPr/>
            <p:nvPr/>
          </p:nvSpPr>
          <p:spPr>
            <a:xfrm>
              <a:off x="5866000" y="2547413"/>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30"/>
          <p:cNvGrpSpPr/>
          <p:nvPr/>
        </p:nvGrpSpPr>
        <p:grpSpPr>
          <a:xfrm>
            <a:off x="8256595" y="4742261"/>
            <a:ext cx="856850" cy="411675"/>
            <a:chOff x="2563725" y="2815763"/>
            <a:chExt cx="856850" cy="411675"/>
          </a:xfrm>
        </p:grpSpPr>
        <p:sp>
          <p:nvSpPr>
            <p:cNvPr id="2349" name="Google Shape;2349;p30"/>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0"/>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0"/>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0"/>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0"/>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0"/>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0"/>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0"/>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437;p45">
            <a:extLst>
              <a:ext uri="{FF2B5EF4-FFF2-40B4-BE49-F238E27FC236}">
                <a16:creationId xmlns:a16="http://schemas.microsoft.com/office/drawing/2014/main" id="{6703DCF6-09DC-E06A-75E8-7B5F84A431C3}"/>
              </a:ext>
            </a:extLst>
          </p:cNvPr>
          <p:cNvSpPr txBox="1">
            <a:spLocks/>
          </p:cNvSpPr>
          <p:nvPr/>
        </p:nvSpPr>
        <p:spPr>
          <a:xfrm>
            <a:off x="53054" y="1638654"/>
            <a:ext cx="2890873" cy="3448619"/>
          </a:xfrm>
          <a:prstGeom prst="rect">
            <a:avLst/>
          </a:prstGeom>
          <a:solidFill>
            <a:schemeClr val="accent6"/>
          </a:solidFill>
          <a:ln w="12700">
            <a:solidFill>
              <a:schemeClr val="tx1"/>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228600" indent="-228600" algn="just">
              <a:lnSpc>
                <a:spcPts val="2000"/>
              </a:lnSpc>
              <a:buFont typeface="Archivo"/>
              <a:buAutoNum type="arabicPeriod"/>
            </a:pPr>
            <a:r>
              <a:rPr lang="en-US" sz="1700" dirty="0">
                <a:latin typeface="Nunito" pitchFamily="2" charset="0"/>
              </a:rPr>
              <a:t>_______: Central School</a:t>
            </a:r>
          </a:p>
          <a:p>
            <a:pPr marL="0" indent="0" algn="just">
              <a:lnSpc>
                <a:spcPts val="2000"/>
              </a:lnSpc>
              <a:buNone/>
            </a:pPr>
            <a:r>
              <a:rPr lang="en-US" sz="1700" dirty="0">
                <a:latin typeface="Nunito" pitchFamily="2" charset="0"/>
              </a:rPr>
              <a:t>They see that the more developed a city is, the more food people throw away. They suggest carrying out a project which turns food waste into energy. Students would sort their leftovers at school canteens. A nearby farm would come to take the food waste and process it into biogas.</a:t>
            </a:r>
          </a:p>
        </p:txBody>
      </p:sp>
      <p:sp>
        <p:nvSpPr>
          <p:cNvPr id="9" name="Google Shape;438;p45">
            <a:extLst>
              <a:ext uri="{FF2B5EF4-FFF2-40B4-BE49-F238E27FC236}">
                <a16:creationId xmlns:a16="http://schemas.microsoft.com/office/drawing/2014/main" id="{A4A16508-E538-2A28-1461-61985C3A35E3}"/>
              </a:ext>
            </a:extLst>
          </p:cNvPr>
          <p:cNvSpPr txBox="1">
            <a:spLocks/>
          </p:cNvSpPr>
          <p:nvPr/>
        </p:nvSpPr>
        <p:spPr>
          <a:xfrm>
            <a:off x="3057398" y="1638654"/>
            <a:ext cx="2987141" cy="3448619"/>
          </a:xfrm>
          <a:prstGeom prst="rect">
            <a:avLst/>
          </a:prstGeom>
          <a:solidFill>
            <a:schemeClr val="accent6"/>
          </a:solidFill>
          <a:ln w="12700" cap="flat" cmpd="sng">
            <a:solidFill>
              <a:schemeClr val="bg1">
                <a:lumMod val="10000"/>
              </a:schemeClr>
            </a:solidFill>
            <a:prstDash val="solid"/>
            <a:round/>
            <a:headEnd type="none" w="sm" len="sm"/>
            <a:tailEnd type="none" w="sm" len="sm"/>
          </a:ln>
        </p:spPr>
        <p:txBody>
          <a:bodyPr spcFirstLastPara="1" wrap="square" lIns="92500" tIns="92500" rIns="92500" bIns="92500" anchor="t" anchorCtr="0">
            <a:noAutofit/>
          </a:bodyPr>
          <a:lstStyle/>
          <a:p>
            <a:pPr algn="just" rtl="0">
              <a:lnSpc>
                <a:spcPts val="2000"/>
              </a:lnSpc>
              <a:buClrTx/>
              <a:buFontTx/>
            </a:pPr>
            <a:r>
              <a:rPr lang="en-US" sz="1700" dirty="0">
                <a:solidFill>
                  <a:sysClr val="windowText" lastClr="000000"/>
                </a:solidFill>
                <a:latin typeface="Nunito" pitchFamily="2" charset="0"/>
              </a:rPr>
              <a:t>2. ______: Bookworm Team</a:t>
            </a:r>
          </a:p>
          <a:p>
            <a:pPr algn="just" rtl="0">
              <a:lnSpc>
                <a:spcPts val="2000"/>
              </a:lnSpc>
              <a:buClrTx/>
              <a:buFontTx/>
            </a:pPr>
            <a:r>
              <a:rPr lang="en-US" sz="1700" dirty="0">
                <a:solidFill>
                  <a:sysClr val="windowText" lastClr="000000"/>
                </a:solidFill>
                <a:latin typeface="Nunito" pitchFamily="2" charset="0"/>
              </a:rPr>
              <a:t>This team feels that many public amenities, particularly the city library, are not teen-friendly. They suggest a list of changes so that the library can attract more teens. Some of them include designing lively learning spaces for teens and having teen's </a:t>
            </a:r>
            <a:r>
              <a:rPr lang="en-US" sz="1700" dirty="0" err="1">
                <a:solidFill>
                  <a:sysClr val="windowText" lastClr="000000"/>
                </a:solidFill>
                <a:latin typeface="Nunito" pitchFamily="2" charset="0"/>
              </a:rPr>
              <a:t>favourite</a:t>
            </a:r>
            <a:r>
              <a:rPr lang="en-US" sz="1700" dirty="0">
                <a:solidFill>
                  <a:sysClr val="windowText" lastClr="000000"/>
                </a:solidFill>
                <a:latin typeface="Nunito" pitchFamily="2" charset="0"/>
              </a:rPr>
              <a:t> desserts in the cafeteria.</a:t>
            </a:r>
          </a:p>
        </p:txBody>
      </p:sp>
      <p:sp>
        <p:nvSpPr>
          <p:cNvPr id="10" name="Google Shape;439;p45">
            <a:extLst>
              <a:ext uri="{FF2B5EF4-FFF2-40B4-BE49-F238E27FC236}">
                <a16:creationId xmlns:a16="http://schemas.microsoft.com/office/drawing/2014/main" id="{FF5DB9C0-BDD8-4FB8-91D9-36FA14EA25F7}"/>
              </a:ext>
            </a:extLst>
          </p:cNvPr>
          <p:cNvSpPr txBox="1">
            <a:spLocks/>
          </p:cNvSpPr>
          <p:nvPr/>
        </p:nvSpPr>
        <p:spPr>
          <a:xfrm>
            <a:off x="6115088" y="1638028"/>
            <a:ext cx="2966736" cy="3448619"/>
          </a:xfrm>
          <a:prstGeom prst="rect">
            <a:avLst/>
          </a:prstGeom>
          <a:solidFill>
            <a:schemeClr val="accent6"/>
          </a:solidFill>
          <a:ln w="12700">
            <a:solidFill>
              <a:schemeClr val="tx1"/>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000"/>
              </a:lnSpc>
            </a:pPr>
            <a:r>
              <a:rPr lang="en-US" sz="1700" dirty="0">
                <a:latin typeface="Nunito" pitchFamily="2" charset="0"/>
              </a:rPr>
              <a:t>3. _______: Helena Wilson</a:t>
            </a:r>
          </a:p>
          <a:p>
            <a:pPr algn="just">
              <a:lnSpc>
                <a:spcPts val="2000"/>
              </a:lnSpc>
            </a:pPr>
            <a:r>
              <a:rPr lang="en-US" sz="1700" dirty="0">
                <a:latin typeface="Nunito" pitchFamily="2" charset="0"/>
              </a:rPr>
              <a:t>Helena </a:t>
            </a:r>
            <a:r>
              <a:rPr lang="en-US" sz="1700" dirty="0" err="1">
                <a:latin typeface="Nunito" pitchFamily="2" charset="0"/>
              </a:rPr>
              <a:t>realises</a:t>
            </a:r>
            <a:r>
              <a:rPr lang="en-US" sz="1700" dirty="0">
                <a:latin typeface="Nunito" pitchFamily="2" charset="0"/>
              </a:rPr>
              <a:t> that there are too many vehicles around school gates. This is unsafe for children who walk to school. She suggests that the city authorities not allow cars at school gates at drop-off and pick-up times. In addition, they should not let motorbikes park on the pavement near school gates.</a:t>
            </a:r>
          </a:p>
        </p:txBody>
      </p:sp>
      <p:sp>
        <p:nvSpPr>
          <p:cNvPr id="11" name="Google Shape;280;p35">
            <a:extLst>
              <a:ext uri="{FF2B5EF4-FFF2-40B4-BE49-F238E27FC236}">
                <a16:creationId xmlns:a16="http://schemas.microsoft.com/office/drawing/2014/main" id="{FA46C571-FC64-9E7E-F3AC-5472383F499F}"/>
              </a:ext>
            </a:extLst>
          </p:cNvPr>
          <p:cNvSpPr/>
          <p:nvPr/>
        </p:nvSpPr>
        <p:spPr>
          <a:xfrm>
            <a:off x="531003" y="781637"/>
            <a:ext cx="8297963" cy="789102"/>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72875" tIns="72875" rIns="72875" bIns="72875" anchor="ctr" anchorCtr="0">
            <a:noAutofit/>
          </a:bodyPr>
          <a:lstStyle/>
          <a:p>
            <a:pPr marL="0" lvl="0" indent="0" algn="ctr" rtl="0">
              <a:spcBef>
                <a:spcPts val="0"/>
              </a:spcBef>
              <a:spcAft>
                <a:spcPts val="0"/>
              </a:spcAft>
              <a:buNone/>
            </a:pPr>
            <a:r>
              <a:rPr lang="en-US" sz="1800" b="1" dirty="0" err="1">
                <a:solidFill>
                  <a:schemeClr val="dk1"/>
                </a:solidFill>
                <a:latin typeface="Nunito" pitchFamily="2" charset="0"/>
                <a:ea typeface="Nunito"/>
                <a:cs typeface="Nunito"/>
                <a:sym typeface="Nunito"/>
              </a:rPr>
              <a:t>Teenovator</a:t>
            </a:r>
            <a:r>
              <a:rPr lang="en-US" sz="1800" b="1" dirty="0">
                <a:solidFill>
                  <a:schemeClr val="dk1"/>
                </a:solidFill>
                <a:latin typeface="Nunito" pitchFamily="2" charset="0"/>
                <a:ea typeface="Nunito"/>
                <a:cs typeface="Nunito"/>
                <a:sym typeface="Nunito"/>
              </a:rPr>
              <a:t> competition</a:t>
            </a:r>
          </a:p>
          <a:p>
            <a:pPr marL="0" lvl="0" indent="0" algn="l" rtl="0">
              <a:spcBef>
                <a:spcPts val="0"/>
              </a:spcBef>
              <a:spcAft>
                <a:spcPts val="0"/>
              </a:spcAft>
              <a:buNone/>
            </a:pPr>
            <a:r>
              <a:rPr lang="en-US" sz="1800" dirty="0" err="1">
                <a:solidFill>
                  <a:schemeClr val="dk1"/>
                </a:solidFill>
                <a:latin typeface="Nunito" pitchFamily="2" charset="0"/>
                <a:ea typeface="Nunito"/>
                <a:cs typeface="Nunito"/>
                <a:sym typeface="Nunito"/>
              </a:rPr>
              <a:t>Teenovator</a:t>
            </a:r>
            <a:r>
              <a:rPr lang="en-US" sz="1800" dirty="0">
                <a:solidFill>
                  <a:schemeClr val="dk1"/>
                </a:solidFill>
                <a:latin typeface="Nunito" pitchFamily="2" charset="0"/>
                <a:ea typeface="Nunito"/>
                <a:cs typeface="Nunito"/>
                <a:sym typeface="Nunito"/>
              </a:rPr>
              <a:t> is an annual competition by the City Teen Council. We ask teens to find problems of the city and suggest solutions. Here are this year's winners</a:t>
            </a:r>
            <a:endParaRPr sz="1800" dirty="0">
              <a:solidFill>
                <a:schemeClr val="dk1"/>
              </a:solidFill>
              <a:latin typeface="Nunito" pitchFamily="2" charset="0"/>
              <a:ea typeface="Nunito"/>
              <a:cs typeface="Nunito"/>
              <a:sym typeface="Nunito"/>
            </a:endParaRPr>
          </a:p>
        </p:txBody>
      </p:sp>
      <p:sp>
        <p:nvSpPr>
          <p:cNvPr id="12" name="Google Shape;440;p45">
            <a:extLst>
              <a:ext uri="{FF2B5EF4-FFF2-40B4-BE49-F238E27FC236}">
                <a16:creationId xmlns:a16="http://schemas.microsoft.com/office/drawing/2014/main" id="{EEABD0AB-7DC0-549A-6FC9-87DA55667CF5}"/>
              </a:ext>
            </a:extLst>
          </p:cNvPr>
          <p:cNvSpPr txBox="1">
            <a:spLocks noGrp="1"/>
          </p:cNvSpPr>
          <p:nvPr>
            <p:ph type="title"/>
          </p:nvPr>
        </p:nvSpPr>
        <p:spPr>
          <a:xfrm>
            <a:off x="-154625" y="-32950"/>
            <a:ext cx="872247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200" dirty="0">
                <a:latin typeface="Bahnschrift SemiCondensed" panose="020B0502040204020203" pitchFamily="34" charset="0"/>
                <a:ea typeface="Nanum Myeongjo" panose="020B0604020202020204" charset="-127"/>
              </a:rPr>
              <a:t>Ex2: Read part of an announcement about the </a:t>
            </a:r>
            <a:r>
              <a:rPr lang="en-US" sz="2200" dirty="0" err="1">
                <a:latin typeface="Bahnschrift SemiCondensed" panose="020B0502040204020203" pitchFamily="34" charset="0"/>
                <a:ea typeface="Nanum Myeongjo" panose="020B0604020202020204" charset="-127"/>
              </a:rPr>
              <a:t>Teenovator</a:t>
            </a:r>
            <a:r>
              <a:rPr lang="en-US" sz="22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2200" dirty="0">
              <a:latin typeface="Bahnschrift SemiCondensed" panose="020B0502040204020203" pitchFamily="34" charset="0"/>
              <a:ea typeface="Nanum Myeongjo" panose="020B0604020202020204" charset="-127"/>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5" name="Google Shape;437;p45">
            <a:extLst>
              <a:ext uri="{FF2B5EF4-FFF2-40B4-BE49-F238E27FC236}">
                <a16:creationId xmlns:a16="http://schemas.microsoft.com/office/drawing/2014/main" id="{8B2F954C-5D58-284C-8486-50A31C60E91F}"/>
              </a:ext>
            </a:extLst>
          </p:cNvPr>
          <p:cNvSpPr txBox="1">
            <a:spLocks noGrp="1"/>
          </p:cNvSpPr>
          <p:nvPr>
            <p:ph type="subTitle" idx="1"/>
          </p:nvPr>
        </p:nvSpPr>
        <p:spPr>
          <a:xfrm>
            <a:off x="318750" y="990597"/>
            <a:ext cx="5145879" cy="3655716"/>
          </a:xfrm>
          <a:prstGeom prst="rect">
            <a:avLst/>
          </a:prstGeom>
          <a:solidFill>
            <a:schemeClr val="accent6"/>
          </a:solidFill>
          <a:ln>
            <a:solidFill>
              <a:schemeClr val="bg1">
                <a:lumMod val="10000"/>
              </a:schemeClr>
            </a:solidFill>
          </a:ln>
        </p:spPr>
        <p:txBody>
          <a:bodyPr spcFirstLastPara="1" wrap="square" lIns="92500" tIns="92500" rIns="92500" bIns="92500" anchor="t" anchorCtr="0">
            <a:noAutofit/>
          </a:bodyPr>
          <a:lstStyle/>
          <a:p>
            <a:pPr marL="0" lvl="0" indent="0" algn="just" rtl="0">
              <a:lnSpc>
                <a:spcPts val="3000"/>
              </a:lnSpc>
              <a:spcBef>
                <a:spcPts val="0"/>
              </a:spcBef>
              <a:spcAft>
                <a:spcPts val="0"/>
              </a:spcAft>
            </a:pPr>
            <a:r>
              <a:rPr lang="en-US" sz="2200" dirty="0">
                <a:latin typeface="Nunito" pitchFamily="2" charset="0"/>
              </a:rPr>
              <a:t>1. _______: Central School</a:t>
            </a:r>
          </a:p>
          <a:p>
            <a:pPr marL="0" lvl="0" indent="0" algn="just" rtl="0">
              <a:lnSpc>
                <a:spcPts val="3000"/>
              </a:lnSpc>
              <a:spcBef>
                <a:spcPts val="0"/>
              </a:spcBef>
              <a:spcAft>
                <a:spcPts val="0"/>
              </a:spcAft>
            </a:pPr>
            <a:r>
              <a:rPr lang="en-US" sz="2200" dirty="0">
                <a:latin typeface="Nunito" pitchFamily="2" charset="0"/>
              </a:rPr>
              <a:t>They see that the more developed a city is, the more food people throw away. They suggest carrying out a project which turns food waste into energy. Students would sort their leftovers at school canteens. A nearby farm would come to take the food waste and process it into biogas.</a:t>
            </a:r>
            <a:endParaRPr sz="2200" dirty="0">
              <a:latin typeface="Nunito" pitchFamily="2" charset="0"/>
            </a:endParaRPr>
          </a:p>
        </p:txBody>
      </p:sp>
      <p:sp>
        <p:nvSpPr>
          <p:cNvPr id="6" name="Google Shape;440;p45">
            <a:extLst>
              <a:ext uri="{FF2B5EF4-FFF2-40B4-BE49-F238E27FC236}">
                <a16:creationId xmlns:a16="http://schemas.microsoft.com/office/drawing/2014/main" id="{CD752A69-6F1D-0D77-B637-5A39CC7CB4B6}"/>
              </a:ext>
            </a:extLst>
          </p:cNvPr>
          <p:cNvSpPr txBox="1">
            <a:spLocks noGrp="1"/>
          </p:cNvSpPr>
          <p:nvPr>
            <p:ph type="title"/>
          </p:nvPr>
        </p:nvSpPr>
        <p:spPr>
          <a:xfrm>
            <a:off x="318750" y="2941"/>
            <a:ext cx="770765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1800" dirty="0">
                <a:latin typeface="Bahnschrift SemiCondensed" panose="020B0502040204020203" pitchFamily="34" charset="0"/>
                <a:ea typeface="Nanum Myeongjo" panose="020B0604020202020204" charset="-127"/>
              </a:rPr>
              <a:t>Ex2: Read part of an announcement about the </a:t>
            </a:r>
            <a:r>
              <a:rPr lang="en-US" sz="1800" dirty="0" err="1">
                <a:latin typeface="Bahnschrift SemiCondensed" panose="020B0502040204020203" pitchFamily="34" charset="0"/>
                <a:ea typeface="Nanum Myeongjo" panose="020B0604020202020204" charset="-127"/>
              </a:rPr>
              <a:t>Teenovator</a:t>
            </a:r>
            <a:r>
              <a:rPr lang="en-US" sz="18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1800" dirty="0">
              <a:latin typeface="Bahnschrift SemiCondensed" panose="020B0502040204020203" pitchFamily="34" charset="0"/>
              <a:ea typeface="Nanum Myeongjo" panose="020B0604020202020204" charset="-127"/>
            </a:endParaRPr>
          </a:p>
        </p:txBody>
      </p:sp>
      <p:sp>
        <p:nvSpPr>
          <p:cNvPr id="8" name="TextBox 7">
            <a:extLst>
              <a:ext uri="{FF2B5EF4-FFF2-40B4-BE49-F238E27FC236}">
                <a16:creationId xmlns:a16="http://schemas.microsoft.com/office/drawing/2014/main" id="{162BF10C-A1C6-1B76-7C6B-161AB063793B}"/>
              </a:ext>
            </a:extLst>
          </p:cNvPr>
          <p:cNvSpPr txBox="1"/>
          <p:nvPr/>
        </p:nvSpPr>
        <p:spPr>
          <a:xfrm>
            <a:off x="5761115" y="1324884"/>
            <a:ext cx="3283301"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cxnSp>
        <p:nvCxnSpPr>
          <p:cNvPr id="12" name="Straight Connector 11">
            <a:extLst>
              <a:ext uri="{FF2B5EF4-FFF2-40B4-BE49-F238E27FC236}">
                <a16:creationId xmlns:a16="http://schemas.microsoft.com/office/drawing/2014/main" id="{CC2948BD-9E95-5E44-934F-8BE5E6168C90}"/>
              </a:ext>
            </a:extLst>
          </p:cNvPr>
          <p:cNvCxnSpPr>
            <a:cxnSpLocks/>
          </p:cNvCxnSpPr>
          <p:nvPr/>
        </p:nvCxnSpPr>
        <p:spPr>
          <a:xfrm>
            <a:off x="409583" y="2943760"/>
            <a:ext cx="9329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40712E-A838-D9D9-1F06-01F1881ED748}"/>
              </a:ext>
            </a:extLst>
          </p:cNvPr>
          <p:cNvSpPr txBox="1"/>
          <p:nvPr/>
        </p:nvSpPr>
        <p:spPr>
          <a:xfrm>
            <a:off x="944273" y="974712"/>
            <a:ext cx="586410" cy="523220"/>
          </a:xfrm>
          <a:prstGeom prst="rect">
            <a:avLst/>
          </a:prstGeom>
          <a:noFill/>
        </p:spPr>
        <p:txBody>
          <a:bodyPr wrap="square" rtlCol="0">
            <a:spAutoFit/>
          </a:bodyPr>
          <a:lstStyle/>
          <a:p>
            <a:r>
              <a:rPr lang="en-US" sz="2800" b="1" dirty="0">
                <a:solidFill>
                  <a:srgbClr val="FF0000"/>
                </a:solidFill>
                <a:latin typeface="Nunito" pitchFamily="2" charset="0"/>
              </a:rPr>
              <a:t>C </a:t>
            </a:r>
          </a:p>
        </p:txBody>
      </p:sp>
      <p:cxnSp>
        <p:nvCxnSpPr>
          <p:cNvPr id="2026" name="Straight Connector 2025">
            <a:extLst>
              <a:ext uri="{FF2B5EF4-FFF2-40B4-BE49-F238E27FC236}">
                <a16:creationId xmlns:a16="http://schemas.microsoft.com/office/drawing/2014/main" id="{91ED0BFD-E000-227A-8C26-AFD305692C18}"/>
              </a:ext>
            </a:extLst>
          </p:cNvPr>
          <p:cNvCxnSpPr>
            <a:cxnSpLocks/>
          </p:cNvCxnSpPr>
          <p:nvPr/>
        </p:nvCxnSpPr>
        <p:spPr>
          <a:xfrm flipV="1">
            <a:off x="2382217" y="2936504"/>
            <a:ext cx="3002583" cy="71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a:extLst>
              <a:ext uri="{FF2B5EF4-FFF2-40B4-BE49-F238E27FC236}">
                <a16:creationId xmlns:a16="http://schemas.microsoft.com/office/drawing/2014/main" id="{7021578A-6A34-9E5A-3E86-7D3FAF509E27}"/>
              </a:ext>
            </a:extLst>
          </p:cNvPr>
          <p:cNvCxnSpPr>
            <a:cxnSpLocks/>
          </p:cNvCxnSpPr>
          <p:nvPr/>
        </p:nvCxnSpPr>
        <p:spPr>
          <a:xfrm>
            <a:off x="409583" y="3310793"/>
            <a:ext cx="8133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9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26"/>
                                        </p:tgtEl>
                                        <p:attrNameLst>
                                          <p:attrName>style.visibility</p:attrName>
                                        </p:attrNameLst>
                                      </p:cBhvr>
                                      <p:to>
                                        <p:strVal val="visible"/>
                                      </p:to>
                                    </p:set>
                                    <p:animEffect transition="in" filter="fade">
                                      <p:cBhvr>
                                        <p:cTn id="10" dur="500"/>
                                        <p:tgtEl>
                                          <p:spTgt spid="2026"/>
                                        </p:tgtEl>
                                      </p:cBhvr>
                                    </p:animEffect>
                                  </p:childTnLst>
                                </p:cTn>
                              </p:par>
                              <p:par>
                                <p:cTn id="11" presetID="10" presetClass="entr" presetSubtype="0" fill="hold" nodeType="withEffect">
                                  <p:stCondLst>
                                    <p:cond delay="0"/>
                                  </p:stCondLst>
                                  <p:childTnLst>
                                    <p:set>
                                      <p:cBhvr>
                                        <p:cTn id="12" dur="1" fill="hold">
                                          <p:stCondLst>
                                            <p:cond delay="0"/>
                                          </p:stCondLst>
                                        </p:cTn>
                                        <p:tgtEl>
                                          <p:spTgt spid="2028"/>
                                        </p:tgtEl>
                                        <p:attrNameLst>
                                          <p:attrName>style.visibility</p:attrName>
                                        </p:attrNameLst>
                                      </p:cBhvr>
                                      <p:to>
                                        <p:strVal val="visible"/>
                                      </p:to>
                                    </p:set>
                                    <p:animEffect transition="in" filter="fade">
                                      <p:cBhvr>
                                        <p:cTn id="13" dur="500"/>
                                        <p:tgtEl>
                                          <p:spTgt spid="2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6" name="Google Shape;440;p45">
            <a:extLst>
              <a:ext uri="{FF2B5EF4-FFF2-40B4-BE49-F238E27FC236}">
                <a16:creationId xmlns:a16="http://schemas.microsoft.com/office/drawing/2014/main" id="{CD752A69-6F1D-0D77-B637-5A39CC7CB4B6}"/>
              </a:ext>
            </a:extLst>
          </p:cNvPr>
          <p:cNvSpPr txBox="1">
            <a:spLocks noGrp="1"/>
          </p:cNvSpPr>
          <p:nvPr>
            <p:ph type="title"/>
          </p:nvPr>
        </p:nvSpPr>
        <p:spPr>
          <a:xfrm>
            <a:off x="318750" y="2941"/>
            <a:ext cx="770765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1800" dirty="0">
                <a:latin typeface="Bahnschrift SemiCondensed" panose="020B0502040204020203" pitchFamily="34" charset="0"/>
                <a:ea typeface="Nanum Myeongjo" panose="020B0604020202020204" charset="-127"/>
              </a:rPr>
              <a:t>Ex2: Read part of an announcement about the </a:t>
            </a:r>
            <a:r>
              <a:rPr lang="en-US" sz="1800" dirty="0" err="1">
                <a:latin typeface="Bahnschrift SemiCondensed" panose="020B0502040204020203" pitchFamily="34" charset="0"/>
                <a:ea typeface="Nanum Myeongjo" panose="020B0604020202020204" charset="-127"/>
              </a:rPr>
              <a:t>Teenovator</a:t>
            </a:r>
            <a:r>
              <a:rPr lang="en-US" sz="18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1800" dirty="0">
              <a:latin typeface="Bahnschrift SemiCondensed" panose="020B0502040204020203" pitchFamily="34" charset="0"/>
              <a:ea typeface="Nanum Myeongjo" panose="020B0604020202020204" charset="-127"/>
            </a:endParaRPr>
          </a:p>
        </p:txBody>
      </p:sp>
      <p:sp>
        <p:nvSpPr>
          <p:cNvPr id="4" name="Google Shape;438;p45">
            <a:extLst>
              <a:ext uri="{FF2B5EF4-FFF2-40B4-BE49-F238E27FC236}">
                <a16:creationId xmlns:a16="http://schemas.microsoft.com/office/drawing/2014/main" id="{0BB1BACE-17C8-5020-A33C-399F3D633D56}"/>
              </a:ext>
            </a:extLst>
          </p:cNvPr>
          <p:cNvSpPr txBox="1">
            <a:spLocks/>
          </p:cNvSpPr>
          <p:nvPr/>
        </p:nvSpPr>
        <p:spPr>
          <a:xfrm>
            <a:off x="305944" y="970385"/>
            <a:ext cx="5071599" cy="3759322"/>
          </a:xfrm>
          <a:prstGeom prst="rect">
            <a:avLst/>
          </a:prstGeom>
          <a:solidFill>
            <a:schemeClr val="accent6"/>
          </a:solidFill>
          <a:ln>
            <a:solidFill>
              <a:schemeClr val="bg1">
                <a:lumMod val="10000"/>
              </a:schemeClr>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lgn="just">
              <a:lnSpc>
                <a:spcPts val="3100"/>
              </a:lnSpc>
            </a:pPr>
            <a:r>
              <a:rPr lang="en-US" sz="2200" dirty="0">
                <a:latin typeface="Nunito" pitchFamily="2" charset="0"/>
              </a:rPr>
              <a:t>2. ______: Bookworm Team</a:t>
            </a:r>
          </a:p>
          <a:p>
            <a:pPr marL="0" indent="0" algn="just">
              <a:lnSpc>
                <a:spcPts val="3100"/>
              </a:lnSpc>
            </a:pPr>
            <a:r>
              <a:rPr lang="en-US" sz="2200" dirty="0">
                <a:latin typeface="Nunito" pitchFamily="2" charset="0"/>
              </a:rPr>
              <a:t>This team feels that many public amenities, particularly the city library, are not teen-friendly. They suggest a list of changes so that the library can attract more teens. Some of them include designing lively learning spaces for teens and having teen's </a:t>
            </a:r>
            <a:r>
              <a:rPr lang="en-US" sz="2200" dirty="0" err="1">
                <a:latin typeface="Nunito" pitchFamily="2" charset="0"/>
              </a:rPr>
              <a:t>favourite</a:t>
            </a:r>
            <a:r>
              <a:rPr lang="en-US" sz="2200" dirty="0">
                <a:latin typeface="Nunito" pitchFamily="2" charset="0"/>
              </a:rPr>
              <a:t> desserts in the cafeteria.</a:t>
            </a:r>
          </a:p>
        </p:txBody>
      </p:sp>
      <p:sp>
        <p:nvSpPr>
          <p:cNvPr id="18" name="TextBox 17">
            <a:extLst>
              <a:ext uri="{FF2B5EF4-FFF2-40B4-BE49-F238E27FC236}">
                <a16:creationId xmlns:a16="http://schemas.microsoft.com/office/drawing/2014/main" id="{96C88948-10EC-55C0-0576-D959DAACA5F4}"/>
              </a:ext>
            </a:extLst>
          </p:cNvPr>
          <p:cNvSpPr txBox="1"/>
          <p:nvPr/>
        </p:nvSpPr>
        <p:spPr>
          <a:xfrm>
            <a:off x="5529057" y="1412940"/>
            <a:ext cx="3447748"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cxnSp>
        <p:nvCxnSpPr>
          <p:cNvPr id="23" name="Straight Connector 22">
            <a:extLst>
              <a:ext uri="{FF2B5EF4-FFF2-40B4-BE49-F238E27FC236}">
                <a16:creationId xmlns:a16="http://schemas.microsoft.com/office/drawing/2014/main" id="{844D452E-6FDD-5AA5-6B03-6478212ABFA7}"/>
              </a:ext>
            </a:extLst>
          </p:cNvPr>
          <p:cNvCxnSpPr>
            <a:cxnSpLocks/>
          </p:cNvCxnSpPr>
          <p:nvPr/>
        </p:nvCxnSpPr>
        <p:spPr>
          <a:xfrm>
            <a:off x="400031" y="2972706"/>
            <a:ext cx="19077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B59646-F878-041B-16E0-93D587E646DF}"/>
              </a:ext>
            </a:extLst>
          </p:cNvPr>
          <p:cNvCxnSpPr>
            <a:cxnSpLocks/>
          </p:cNvCxnSpPr>
          <p:nvPr/>
        </p:nvCxnSpPr>
        <p:spPr>
          <a:xfrm>
            <a:off x="420351" y="3368946"/>
            <a:ext cx="25673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05E826-52F0-0B91-7CF4-119B2DFF4721}"/>
              </a:ext>
            </a:extLst>
          </p:cNvPr>
          <p:cNvSpPr txBox="1"/>
          <p:nvPr/>
        </p:nvSpPr>
        <p:spPr>
          <a:xfrm>
            <a:off x="904241" y="991573"/>
            <a:ext cx="672511" cy="523220"/>
          </a:xfrm>
          <a:prstGeom prst="rect">
            <a:avLst/>
          </a:prstGeom>
          <a:noFill/>
        </p:spPr>
        <p:txBody>
          <a:bodyPr wrap="square" rtlCol="0">
            <a:spAutoFit/>
          </a:bodyPr>
          <a:lstStyle/>
          <a:p>
            <a:r>
              <a:rPr lang="en-US" sz="2800" b="1" dirty="0">
                <a:solidFill>
                  <a:srgbClr val="FF0000"/>
                </a:solidFill>
                <a:latin typeface="Nunito" pitchFamily="2" charset="0"/>
              </a:rPr>
              <a:t>B </a:t>
            </a:r>
          </a:p>
        </p:txBody>
      </p:sp>
      <p:cxnSp>
        <p:nvCxnSpPr>
          <p:cNvPr id="3" name="Straight Connector 2">
            <a:extLst>
              <a:ext uri="{FF2B5EF4-FFF2-40B4-BE49-F238E27FC236}">
                <a16:creationId xmlns:a16="http://schemas.microsoft.com/office/drawing/2014/main" id="{15C4B967-3489-829F-51CD-F3F60AF555AE}"/>
              </a:ext>
            </a:extLst>
          </p:cNvPr>
          <p:cNvCxnSpPr>
            <a:cxnSpLocks/>
          </p:cNvCxnSpPr>
          <p:nvPr/>
        </p:nvCxnSpPr>
        <p:spPr>
          <a:xfrm>
            <a:off x="3947323" y="2965449"/>
            <a:ext cx="7480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592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6" name="Google Shape;440;p45">
            <a:extLst>
              <a:ext uri="{FF2B5EF4-FFF2-40B4-BE49-F238E27FC236}">
                <a16:creationId xmlns:a16="http://schemas.microsoft.com/office/drawing/2014/main" id="{CD752A69-6F1D-0D77-B637-5A39CC7CB4B6}"/>
              </a:ext>
            </a:extLst>
          </p:cNvPr>
          <p:cNvSpPr txBox="1">
            <a:spLocks noGrp="1"/>
          </p:cNvSpPr>
          <p:nvPr>
            <p:ph type="title"/>
          </p:nvPr>
        </p:nvSpPr>
        <p:spPr>
          <a:xfrm>
            <a:off x="318750" y="2941"/>
            <a:ext cx="770765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1800" dirty="0">
                <a:latin typeface="Bahnschrift SemiCondensed" panose="020B0502040204020203" pitchFamily="34" charset="0"/>
                <a:ea typeface="Nanum Myeongjo" panose="020B0604020202020204" charset="-127"/>
              </a:rPr>
              <a:t>Ex2: Read part of an announcement about the </a:t>
            </a:r>
            <a:r>
              <a:rPr lang="en-US" sz="1800" dirty="0" err="1">
                <a:latin typeface="Bahnschrift SemiCondensed" panose="020B0502040204020203" pitchFamily="34" charset="0"/>
                <a:ea typeface="Nanum Myeongjo" panose="020B0604020202020204" charset="-127"/>
              </a:rPr>
              <a:t>Teenovator</a:t>
            </a:r>
            <a:r>
              <a:rPr lang="en-US" sz="18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1800" dirty="0">
              <a:latin typeface="Bahnschrift SemiCondensed" panose="020B0502040204020203" pitchFamily="34" charset="0"/>
              <a:ea typeface="Nanum Myeongjo" panose="020B0604020202020204" charset="-127"/>
            </a:endParaRPr>
          </a:p>
        </p:txBody>
      </p:sp>
      <p:sp>
        <p:nvSpPr>
          <p:cNvPr id="2" name="Google Shape;439;p45">
            <a:extLst>
              <a:ext uri="{FF2B5EF4-FFF2-40B4-BE49-F238E27FC236}">
                <a16:creationId xmlns:a16="http://schemas.microsoft.com/office/drawing/2014/main" id="{1AA944B0-074A-BBB3-7CCD-BEC16BF3ED29}"/>
              </a:ext>
            </a:extLst>
          </p:cNvPr>
          <p:cNvSpPr txBox="1">
            <a:spLocks/>
          </p:cNvSpPr>
          <p:nvPr/>
        </p:nvSpPr>
        <p:spPr>
          <a:xfrm>
            <a:off x="318750" y="987819"/>
            <a:ext cx="4704080" cy="3656172"/>
          </a:xfrm>
          <a:prstGeom prst="rect">
            <a:avLst/>
          </a:prstGeom>
          <a:solidFill>
            <a:schemeClr val="accent6"/>
          </a:solidFill>
          <a:ln>
            <a:solidFill>
              <a:schemeClr val="bg1">
                <a:lumMod val="10000"/>
              </a:schemeClr>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lgn="just">
              <a:lnSpc>
                <a:spcPts val="2700"/>
              </a:lnSpc>
            </a:pPr>
            <a:r>
              <a:rPr lang="en-US" sz="2200" dirty="0">
                <a:latin typeface="Nunito" pitchFamily="2" charset="0"/>
              </a:rPr>
              <a:t>3. _______: Helena Wilson</a:t>
            </a:r>
          </a:p>
          <a:p>
            <a:pPr marL="0" indent="0" algn="just">
              <a:lnSpc>
                <a:spcPts val="2700"/>
              </a:lnSpc>
            </a:pPr>
            <a:r>
              <a:rPr lang="en-US" sz="2200" dirty="0">
                <a:latin typeface="Nunito" pitchFamily="2" charset="0"/>
              </a:rPr>
              <a:t>Helena </a:t>
            </a:r>
            <a:r>
              <a:rPr lang="en-US" sz="2200" dirty="0" err="1">
                <a:latin typeface="Nunito" pitchFamily="2" charset="0"/>
              </a:rPr>
              <a:t>realises</a:t>
            </a:r>
            <a:r>
              <a:rPr lang="en-US" sz="2200" dirty="0">
                <a:latin typeface="Nunito" pitchFamily="2" charset="0"/>
              </a:rPr>
              <a:t> that there are too many vehicles around school gates. This is unsafe for children who walk to school. She suggests that the city authorities not allow cars at school gates at drop-off and pick-up times. In addition, they should not let motorbikes park on the pavement near school gates.</a:t>
            </a:r>
          </a:p>
        </p:txBody>
      </p:sp>
      <p:sp>
        <p:nvSpPr>
          <p:cNvPr id="3" name="TextBox 2">
            <a:extLst>
              <a:ext uri="{FF2B5EF4-FFF2-40B4-BE49-F238E27FC236}">
                <a16:creationId xmlns:a16="http://schemas.microsoft.com/office/drawing/2014/main" id="{BFE02F76-6EAC-5075-BC26-8F31D843515C}"/>
              </a:ext>
            </a:extLst>
          </p:cNvPr>
          <p:cNvSpPr txBox="1"/>
          <p:nvPr/>
        </p:nvSpPr>
        <p:spPr>
          <a:xfrm>
            <a:off x="5525266" y="1350736"/>
            <a:ext cx="3214914"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cxnSp>
        <p:nvCxnSpPr>
          <p:cNvPr id="5" name="Straight Connector 4">
            <a:extLst>
              <a:ext uri="{FF2B5EF4-FFF2-40B4-BE49-F238E27FC236}">
                <a16:creationId xmlns:a16="http://schemas.microsoft.com/office/drawing/2014/main" id="{02C21568-8836-5F79-CE79-2C40C19BBA2C}"/>
              </a:ext>
            </a:extLst>
          </p:cNvPr>
          <p:cNvCxnSpPr>
            <a:cxnSpLocks/>
          </p:cNvCxnSpPr>
          <p:nvPr/>
        </p:nvCxnSpPr>
        <p:spPr>
          <a:xfrm>
            <a:off x="424140" y="2077382"/>
            <a:ext cx="1818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62187B-DA0A-E0D9-30C7-1610D8C81FBB}"/>
              </a:ext>
            </a:extLst>
          </p:cNvPr>
          <p:cNvCxnSpPr>
            <a:cxnSpLocks/>
          </p:cNvCxnSpPr>
          <p:nvPr/>
        </p:nvCxnSpPr>
        <p:spPr>
          <a:xfrm>
            <a:off x="4492171" y="1711622"/>
            <a:ext cx="3985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E7E86D-D545-0EFE-D3A0-611CB6663C68}"/>
              </a:ext>
            </a:extLst>
          </p:cNvPr>
          <p:cNvCxnSpPr>
            <a:cxnSpLocks/>
          </p:cNvCxnSpPr>
          <p:nvPr/>
        </p:nvCxnSpPr>
        <p:spPr>
          <a:xfrm>
            <a:off x="1313543" y="2412662"/>
            <a:ext cx="2373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23CCD4-2383-C371-0738-A9206758F6C7}"/>
              </a:ext>
            </a:extLst>
          </p:cNvPr>
          <p:cNvCxnSpPr>
            <a:cxnSpLocks/>
          </p:cNvCxnSpPr>
          <p:nvPr/>
        </p:nvCxnSpPr>
        <p:spPr>
          <a:xfrm>
            <a:off x="403820" y="2759553"/>
            <a:ext cx="1279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9F3E8-8AC1-47F2-A02A-21A07F7CCADD}"/>
              </a:ext>
            </a:extLst>
          </p:cNvPr>
          <p:cNvCxnSpPr>
            <a:cxnSpLocks/>
          </p:cNvCxnSpPr>
          <p:nvPr/>
        </p:nvCxnSpPr>
        <p:spPr>
          <a:xfrm>
            <a:off x="1048496" y="3110093"/>
            <a:ext cx="12810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88E116-A717-A40E-BC22-1877571F82C3}"/>
              </a:ext>
            </a:extLst>
          </p:cNvPr>
          <p:cNvSpPr txBox="1"/>
          <p:nvPr/>
        </p:nvSpPr>
        <p:spPr>
          <a:xfrm>
            <a:off x="951573" y="934776"/>
            <a:ext cx="550151" cy="523220"/>
          </a:xfrm>
          <a:prstGeom prst="rect">
            <a:avLst/>
          </a:prstGeom>
          <a:noFill/>
        </p:spPr>
        <p:txBody>
          <a:bodyPr wrap="none" rtlCol="0">
            <a:spAutoFit/>
          </a:bodyPr>
          <a:lstStyle/>
          <a:p>
            <a:r>
              <a:rPr lang="en-US" sz="2800" b="1" dirty="0">
                <a:solidFill>
                  <a:srgbClr val="FF0000"/>
                </a:solidFill>
                <a:latin typeface="Nunito" pitchFamily="2" charset="0"/>
              </a:rPr>
              <a:t>A </a:t>
            </a:r>
          </a:p>
        </p:txBody>
      </p:sp>
      <p:cxnSp>
        <p:nvCxnSpPr>
          <p:cNvPr id="17" name="Straight Connector 16">
            <a:extLst>
              <a:ext uri="{FF2B5EF4-FFF2-40B4-BE49-F238E27FC236}">
                <a16:creationId xmlns:a16="http://schemas.microsoft.com/office/drawing/2014/main" id="{7096B5AA-A550-5360-E10E-AFD32E412F5A}"/>
              </a:ext>
            </a:extLst>
          </p:cNvPr>
          <p:cNvCxnSpPr>
            <a:cxnSpLocks/>
          </p:cNvCxnSpPr>
          <p:nvPr/>
        </p:nvCxnSpPr>
        <p:spPr>
          <a:xfrm>
            <a:off x="2557015" y="3107451"/>
            <a:ext cx="2385099" cy="26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D0281-7097-9631-86A6-36AEA55811BD}"/>
              </a:ext>
            </a:extLst>
          </p:cNvPr>
          <p:cNvCxnSpPr>
            <a:cxnSpLocks/>
          </p:cNvCxnSpPr>
          <p:nvPr/>
        </p:nvCxnSpPr>
        <p:spPr>
          <a:xfrm>
            <a:off x="4346465" y="2403070"/>
            <a:ext cx="544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AC3C2D-D66A-048D-F943-ABDB56ACAA1B}"/>
              </a:ext>
            </a:extLst>
          </p:cNvPr>
          <p:cNvCxnSpPr>
            <a:cxnSpLocks/>
          </p:cNvCxnSpPr>
          <p:nvPr/>
        </p:nvCxnSpPr>
        <p:spPr>
          <a:xfrm flipV="1">
            <a:off x="424140" y="3441724"/>
            <a:ext cx="1615117" cy="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63005C-7A14-360A-8A91-F9A9AC2A42C3}"/>
              </a:ext>
            </a:extLst>
          </p:cNvPr>
          <p:cNvCxnSpPr>
            <a:cxnSpLocks/>
          </p:cNvCxnSpPr>
          <p:nvPr/>
        </p:nvCxnSpPr>
        <p:spPr>
          <a:xfrm>
            <a:off x="2557015" y="3441724"/>
            <a:ext cx="2385099" cy="26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EF073D-1595-1A78-124E-9478F5F37DC6}"/>
              </a:ext>
            </a:extLst>
          </p:cNvPr>
          <p:cNvCxnSpPr>
            <a:cxnSpLocks/>
          </p:cNvCxnSpPr>
          <p:nvPr/>
        </p:nvCxnSpPr>
        <p:spPr>
          <a:xfrm>
            <a:off x="424140" y="3774676"/>
            <a:ext cx="11796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20DE1D4-D01B-58E8-01A1-AA4CABD1A1A0}"/>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597694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2" name="TextBox 11">
            <a:extLst>
              <a:ext uri="{FF2B5EF4-FFF2-40B4-BE49-F238E27FC236}">
                <a16:creationId xmlns:a16="http://schemas.microsoft.com/office/drawing/2014/main" id="{10D1DA75-725E-770A-899E-8043DC7B398D}"/>
              </a:ext>
            </a:extLst>
          </p:cNvPr>
          <p:cNvSpPr txBox="1"/>
          <p:nvPr/>
        </p:nvSpPr>
        <p:spPr>
          <a:xfrm>
            <a:off x="753289" y="639718"/>
            <a:ext cx="6069372" cy="4493538"/>
          </a:xfrm>
          <a:prstGeom prst="rect">
            <a:avLst/>
          </a:prstGeom>
          <a:noFill/>
        </p:spPr>
        <p:txBody>
          <a:bodyPr wrap="square">
            <a:spAutoFit/>
          </a:bodyPr>
          <a:lstStyle/>
          <a:p>
            <a:r>
              <a:rPr lang="en-US" sz="2200" b="1" dirty="0">
                <a:latin typeface="Nunito" pitchFamily="2" charset="0"/>
              </a:rPr>
              <a:t>1. How often does the City Teen Council </a:t>
            </a:r>
            <a:r>
              <a:rPr lang="en-US" sz="2200" b="1" dirty="0" err="1">
                <a:latin typeface="Nunito" pitchFamily="2" charset="0"/>
              </a:rPr>
              <a:t>organise</a:t>
            </a:r>
            <a:r>
              <a:rPr lang="en-US" sz="2200" b="1" dirty="0">
                <a:latin typeface="Nunito" pitchFamily="2" charset="0"/>
              </a:rPr>
              <a:t> the </a:t>
            </a:r>
            <a:r>
              <a:rPr lang="en-US" sz="2200" b="1" dirty="0" err="1">
                <a:latin typeface="Nunito" pitchFamily="2" charset="0"/>
              </a:rPr>
              <a:t>Teenovator</a:t>
            </a:r>
            <a:r>
              <a:rPr lang="en-US" sz="2200" b="1" dirty="0">
                <a:latin typeface="Nunito" pitchFamily="2" charset="0"/>
              </a:rPr>
              <a:t> competition?</a:t>
            </a:r>
          </a:p>
          <a:p>
            <a:pPr marL="342900" indent="-342900">
              <a:buAutoNum type="alphaUcPeriod"/>
            </a:pPr>
            <a:r>
              <a:rPr lang="en-US" sz="2200" dirty="0">
                <a:latin typeface="Nunito" pitchFamily="2" charset="0"/>
              </a:rPr>
              <a:t>Once a year.</a:t>
            </a:r>
          </a:p>
          <a:p>
            <a:pPr marL="342900" indent="-342900">
              <a:buAutoNum type="alphaUcPeriod"/>
            </a:pPr>
            <a:r>
              <a:rPr lang="en-US" sz="2200" dirty="0">
                <a:latin typeface="Nunito" pitchFamily="2" charset="0"/>
              </a:rPr>
              <a:t>Twice a year.</a:t>
            </a:r>
          </a:p>
          <a:p>
            <a:pPr marL="342900" indent="-342900">
              <a:buAutoNum type="alphaUcPeriod"/>
            </a:pPr>
            <a:r>
              <a:rPr lang="en-US" sz="2200" dirty="0">
                <a:latin typeface="Nunito" pitchFamily="2" charset="0"/>
              </a:rPr>
              <a:t>Every two years.</a:t>
            </a:r>
          </a:p>
          <a:p>
            <a:pPr marL="342900" indent="-342900">
              <a:buAutoNum type="alphaUcPeriod"/>
            </a:pPr>
            <a:r>
              <a:rPr lang="en-US" sz="2200" dirty="0">
                <a:latin typeface="Nunito" pitchFamily="2" charset="0"/>
              </a:rPr>
              <a:t>Every three years.</a:t>
            </a:r>
          </a:p>
          <a:p>
            <a:endParaRPr lang="en-US" sz="2200" b="1" dirty="0">
              <a:latin typeface="Nunito" pitchFamily="2" charset="0"/>
            </a:endParaRPr>
          </a:p>
          <a:p>
            <a:r>
              <a:rPr lang="en-US" sz="2200" b="1" dirty="0">
                <a:latin typeface="Nunito" pitchFamily="2" charset="0"/>
              </a:rPr>
              <a:t>2. Who would partner with Central School in Topic 1?</a:t>
            </a:r>
          </a:p>
          <a:p>
            <a:pPr marL="342900" indent="-342900">
              <a:buAutoNum type="alphaUcPeriod"/>
            </a:pPr>
            <a:r>
              <a:rPr lang="en-US" sz="2200" dirty="0">
                <a:latin typeface="Nunito" pitchFamily="2" charset="0"/>
              </a:rPr>
              <a:t>The city council.</a:t>
            </a:r>
          </a:p>
          <a:p>
            <a:pPr marL="342900" indent="-342900">
              <a:buAutoNum type="alphaUcPeriod"/>
            </a:pPr>
            <a:r>
              <a:rPr lang="en-US" sz="2200" dirty="0">
                <a:latin typeface="Nunito" pitchFamily="2" charset="0"/>
              </a:rPr>
              <a:t>The university's canteen.</a:t>
            </a:r>
          </a:p>
          <a:p>
            <a:pPr marL="342900" indent="-342900">
              <a:buAutoNum type="alphaUcPeriod"/>
            </a:pPr>
            <a:r>
              <a:rPr lang="en-US" sz="2200" dirty="0">
                <a:latin typeface="Nunito" pitchFamily="2" charset="0"/>
              </a:rPr>
              <a:t>A biogas factory.</a:t>
            </a:r>
          </a:p>
          <a:p>
            <a:pPr marL="342900" indent="-342900">
              <a:buAutoNum type="alphaUcPeriod"/>
            </a:pPr>
            <a:r>
              <a:rPr lang="en-US" sz="2200" dirty="0">
                <a:latin typeface="Nunito" pitchFamily="2" charset="0"/>
              </a:rPr>
              <a:t>A nearby farm.</a:t>
            </a:r>
          </a:p>
        </p:txBody>
      </p:sp>
      <p:sp>
        <p:nvSpPr>
          <p:cNvPr id="13" name="Rectangle: Rounded Corners 12">
            <a:extLst>
              <a:ext uri="{FF2B5EF4-FFF2-40B4-BE49-F238E27FC236}">
                <a16:creationId xmlns:a16="http://schemas.microsoft.com/office/drawing/2014/main" id="{B19BD91F-58AF-520B-657D-001CC254486A}"/>
              </a:ext>
            </a:extLst>
          </p:cNvPr>
          <p:cNvSpPr/>
          <p:nvPr/>
        </p:nvSpPr>
        <p:spPr>
          <a:xfrm>
            <a:off x="5488790" y="1682888"/>
            <a:ext cx="3416299" cy="11036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Nunito" pitchFamily="2" charset="0"/>
              </a:rPr>
              <a:t>Teenovator</a:t>
            </a:r>
            <a:r>
              <a:rPr lang="en-US" sz="2200" dirty="0">
                <a:solidFill>
                  <a:schemeClr val="tx1"/>
                </a:solidFill>
                <a:latin typeface="Nunito" pitchFamily="2" charset="0"/>
              </a:rPr>
              <a:t> is an annual competition by the City Teen Council. </a:t>
            </a:r>
            <a:endParaRPr lang="en-US" sz="2200" dirty="0">
              <a:solidFill>
                <a:srgbClr val="FF0000"/>
              </a:solidFill>
              <a:latin typeface="Nunito" pitchFamily="2" charset="0"/>
            </a:endParaRPr>
          </a:p>
        </p:txBody>
      </p:sp>
      <p:sp>
        <p:nvSpPr>
          <p:cNvPr id="14" name="TextBox 13">
            <a:extLst>
              <a:ext uri="{FF2B5EF4-FFF2-40B4-BE49-F238E27FC236}">
                <a16:creationId xmlns:a16="http://schemas.microsoft.com/office/drawing/2014/main" id="{6B2C9935-8D27-6342-BCE5-2DF2F0BC3CE7}"/>
              </a:ext>
            </a:extLst>
          </p:cNvPr>
          <p:cNvSpPr txBox="1"/>
          <p:nvPr/>
        </p:nvSpPr>
        <p:spPr>
          <a:xfrm>
            <a:off x="7374567" y="1690145"/>
            <a:ext cx="1428347" cy="430887"/>
          </a:xfrm>
          <a:prstGeom prst="rect">
            <a:avLst/>
          </a:prstGeom>
          <a:noFill/>
        </p:spPr>
        <p:txBody>
          <a:bodyPr wrap="square">
            <a:spAutoFit/>
          </a:bodyPr>
          <a:lstStyle/>
          <a:p>
            <a:r>
              <a:rPr lang="en-US" sz="2200" dirty="0">
                <a:solidFill>
                  <a:srgbClr val="FF0000"/>
                </a:solidFill>
                <a:latin typeface="Nunito" pitchFamily="2" charset="0"/>
              </a:rPr>
              <a:t>an annual</a:t>
            </a:r>
            <a:endParaRPr lang="en-US" sz="2200" dirty="0">
              <a:latin typeface="Nunito" pitchFamily="2" charset="0"/>
            </a:endParaRPr>
          </a:p>
        </p:txBody>
      </p:sp>
      <p:sp>
        <p:nvSpPr>
          <p:cNvPr id="15" name="TextBox 14">
            <a:extLst>
              <a:ext uri="{FF2B5EF4-FFF2-40B4-BE49-F238E27FC236}">
                <a16:creationId xmlns:a16="http://schemas.microsoft.com/office/drawing/2014/main" id="{D6CA41C8-8E3A-2742-C153-172E7503C41B}"/>
              </a:ext>
            </a:extLst>
          </p:cNvPr>
          <p:cNvSpPr txBox="1"/>
          <p:nvPr/>
        </p:nvSpPr>
        <p:spPr>
          <a:xfrm>
            <a:off x="5654251" y="2019131"/>
            <a:ext cx="1701286" cy="430887"/>
          </a:xfrm>
          <a:prstGeom prst="rect">
            <a:avLst/>
          </a:prstGeom>
          <a:noFill/>
        </p:spPr>
        <p:txBody>
          <a:bodyPr wrap="square">
            <a:spAutoFit/>
          </a:bodyPr>
          <a:lstStyle/>
          <a:p>
            <a:r>
              <a:rPr lang="en-US" sz="2200" dirty="0">
                <a:solidFill>
                  <a:srgbClr val="FF0000"/>
                </a:solidFill>
                <a:latin typeface="Nunito" pitchFamily="2" charset="0"/>
              </a:rPr>
              <a:t>competition</a:t>
            </a:r>
            <a:endParaRPr lang="en-US" sz="2200" dirty="0">
              <a:latin typeface="Nunito" pitchFamily="2" charset="0"/>
            </a:endParaRPr>
          </a:p>
        </p:txBody>
      </p:sp>
      <p:sp>
        <p:nvSpPr>
          <p:cNvPr id="16" name="TextBox 15">
            <a:extLst>
              <a:ext uri="{FF2B5EF4-FFF2-40B4-BE49-F238E27FC236}">
                <a16:creationId xmlns:a16="http://schemas.microsoft.com/office/drawing/2014/main" id="{5A5C1DD8-BAC8-C9BF-3C1D-3C0E3AD8FD1C}"/>
              </a:ext>
            </a:extLst>
          </p:cNvPr>
          <p:cNvSpPr txBox="1"/>
          <p:nvPr/>
        </p:nvSpPr>
        <p:spPr>
          <a:xfrm>
            <a:off x="6952957" y="2362631"/>
            <a:ext cx="1274445" cy="430887"/>
          </a:xfrm>
          <a:prstGeom prst="rect">
            <a:avLst/>
          </a:prstGeom>
          <a:noFill/>
        </p:spPr>
        <p:txBody>
          <a:bodyPr wrap="square">
            <a:spAutoFit/>
          </a:bodyPr>
          <a:lstStyle/>
          <a:p>
            <a:r>
              <a:rPr lang="en-US" sz="2200" dirty="0">
                <a:solidFill>
                  <a:srgbClr val="FF0000"/>
                </a:solidFill>
                <a:latin typeface="Nunito" pitchFamily="2" charset="0"/>
              </a:rPr>
              <a:t>Council. </a:t>
            </a:r>
          </a:p>
        </p:txBody>
      </p:sp>
      <p:sp>
        <p:nvSpPr>
          <p:cNvPr id="17" name="Oval 16">
            <a:extLst>
              <a:ext uri="{FF2B5EF4-FFF2-40B4-BE49-F238E27FC236}">
                <a16:creationId xmlns:a16="http://schemas.microsoft.com/office/drawing/2014/main" id="{E1613668-4A7A-E8C1-F8FB-BC055A026A7B}"/>
              </a:ext>
            </a:extLst>
          </p:cNvPr>
          <p:cNvSpPr/>
          <p:nvPr/>
        </p:nvSpPr>
        <p:spPr>
          <a:xfrm>
            <a:off x="773609" y="1326482"/>
            <a:ext cx="366504" cy="35640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Nunito" pitchFamily="2" charset="0"/>
            </a:endParaRPr>
          </a:p>
        </p:txBody>
      </p:sp>
      <p:sp>
        <p:nvSpPr>
          <p:cNvPr id="18" name="Oval 17">
            <a:extLst>
              <a:ext uri="{FF2B5EF4-FFF2-40B4-BE49-F238E27FC236}">
                <a16:creationId xmlns:a16="http://schemas.microsoft.com/office/drawing/2014/main" id="{165AE738-BBFE-BB25-5611-DB59EC246F28}"/>
              </a:ext>
            </a:extLst>
          </p:cNvPr>
          <p:cNvSpPr/>
          <p:nvPr/>
        </p:nvSpPr>
        <p:spPr>
          <a:xfrm>
            <a:off x="775802" y="3672814"/>
            <a:ext cx="366504" cy="35640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Nunito" pitchFamily="2" charset="0"/>
            </a:endParaRPr>
          </a:p>
        </p:txBody>
      </p:sp>
      <p:sp>
        <p:nvSpPr>
          <p:cNvPr id="19" name="Google Shape;317;p37">
            <a:extLst>
              <a:ext uri="{FF2B5EF4-FFF2-40B4-BE49-F238E27FC236}">
                <a16:creationId xmlns:a16="http://schemas.microsoft.com/office/drawing/2014/main" id="{4DFDCB5F-5BE8-A39D-6D0C-FAE5E5AE1D5B}"/>
              </a:ext>
            </a:extLst>
          </p:cNvPr>
          <p:cNvSpPr txBox="1">
            <a:spLocks/>
          </p:cNvSpPr>
          <p:nvPr/>
        </p:nvSpPr>
        <p:spPr>
          <a:xfrm>
            <a:off x="411300" y="45169"/>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dirty="0">
                <a:latin typeface="Bahnschrift SemiCondensed" panose="020B0502040204020203" pitchFamily="34" charset="0"/>
              </a:rPr>
              <a:t>Ex3: Read the announcement again. Choose the correct answer.</a:t>
            </a:r>
          </a:p>
        </p:txBody>
      </p:sp>
      <p:cxnSp>
        <p:nvCxnSpPr>
          <p:cNvPr id="2" name="Straight Connector 1">
            <a:extLst>
              <a:ext uri="{FF2B5EF4-FFF2-40B4-BE49-F238E27FC236}">
                <a16:creationId xmlns:a16="http://schemas.microsoft.com/office/drawing/2014/main" id="{1D483E4B-BE76-683F-8A0F-A83B34364A8D}"/>
              </a:ext>
            </a:extLst>
          </p:cNvPr>
          <p:cNvCxnSpPr>
            <a:cxnSpLocks/>
          </p:cNvCxnSpPr>
          <p:nvPr/>
        </p:nvCxnSpPr>
        <p:spPr>
          <a:xfrm>
            <a:off x="1140113" y="992294"/>
            <a:ext cx="1427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8D3D56B-6366-565A-D628-A2AA54F098AA}"/>
              </a:ext>
            </a:extLst>
          </p:cNvPr>
          <p:cNvCxnSpPr>
            <a:cxnSpLocks/>
          </p:cNvCxnSpPr>
          <p:nvPr/>
        </p:nvCxnSpPr>
        <p:spPr>
          <a:xfrm>
            <a:off x="828000" y="1326482"/>
            <a:ext cx="11455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8C4E2D-BB61-5828-4245-CB6A3D115F61}"/>
              </a:ext>
            </a:extLst>
          </p:cNvPr>
          <p:cNvCxnSpPr>
            <a:cxnSpLocks/>
          </p:cNvCxnSpPr>
          <p:nvPr/>
        </p:nvCxnSpPr>
        <p:spPr>
          <a:xfrm>
            <a:off x="2031960" y="1334704"/>
            <a:ext cx="36222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9210A-2450-6419-3CA2-338D2DF36578}"/>
              </a:ext>
            </a:extLst>
          </p:cNvPr>
          <p:cNvCxnSpPr>
            <a:cxnSpLocks/>
          </p:cNvCxnSpPr>
          <p:nvPr/>
        </p:nvCxnSpPr>
        <p:spPr>
          <a:xfrm>
            <a:off x="1170593" y="3316394"/>
            <a:ext cx="5896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527055-5375-8BD0-0C68-F70B7CFC85D2}"/>
              </a:ext>
            </a:extLst>
          </p:cNvPr>
          <p:cNvCxnSpPr>
            <a:cxnSpLocks/>
          </p:cNvCxnSpPr>
          <p:nvPr/>
        </p:nvCxnSpPr>
        <p:spPr>
          <a:xfrm>
            <a:off x="2778413" y="3340948"/>
            <a:ext cx="917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928748-95A6-FB43-D3B3-5DEFD6D32B89}"/>
              </a:ext>
            </a:extLst>
          </p:cNvPr>
          <p:cNvCxnSpPr>
            <a:cxnSpLocks/>
          </p:cNvCxnSpPr>
          <p:nvPr/>
        </p:nvCxnSpPr>
        <p:spPr>
          <a:xfrm>
            <a:off x="4477673" y="3340948"/>
            <a:ext cx="19231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2DA554-02D9-E370-18E4-BD62CCD2A487}"/>
              </a:ext>
            </a:extLst>
          </p:cNvPr>
          <p:cNvCxnSpPr>
            <a:cxnSpLocks/>
          </p:cNvCxnSpPr>
          <p:nvPr/>
        </p:nvCxnSpPr>
        <p:spPr>
          <a:xfrm>
            <a:off x="875779" y="3657574"/>
            <a:ext cx="9377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9" name="Google Shape;317;p37">
            <a:extLst>
              <a:ext uri="{FF2B5EF4-FFF2-40B4-BE49-F238E27FC236}">
                <a16:creationId xmlns:a16="http://schemas.microsoft.com/office/drawing/2014/main" id="{4DFDCB5F-5BE8-A39D-6D0C-FAE5E5AE1D5B}"/>
              </a:ext>
            </a:extLst>
          </p:cNvPr>
          <p:cNvSpPr txBox="1">
            <a:spLocks/>
          </p:cNvSpPr>
          <p:nvPr/>
        </p:nvSpPr>
        <p:spPr>
          <a:xfrm>
            <a:off x="411300" y="45169"/>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dirty="0">
                <a:latin typeface="Bahnschrift SemiCondensed" panose="020B0502040204020203" pitchFamily="34" charset="0"/>
              </a:rPr>
              <a:t>Ex3: Read the announcement again. Choose the correct answer.</a:t>
            </a:r>
          </a:p>
        </p:txBody>
      </p:sp>
      <p:sp>
        <p:nvSpPr>
          <p:cNvPr id="2" name="TextBox 1">
            <a:extLst>
              <a:ext uri="{FF2B5EF4-FFF2-40B4-BE49-F238E27FC236}">
                <a16:creationId xmlns:a16="http://schemas.microsoft.com/office/drawing/2014/main" id="{20895EFA-402B-4E45-2880-11F1A635031E}"/>
              </a:ext>
            </a:extLst>
          </p:cNvPr>
          <p:cNvSpPr txBox="1"/>
          <p:nvPr/>
        </p:nvSpPr>
        <p:spPr>
          <a:xfrm>
            <a:off x="781415" y="649962"/>
            <a:ext cx="4758325" cy="4101123"/>
          </a:xfrm>
          <a:prstGeom prst="rect">
            <a:avLst/>
          </a:prstGeom>
          <a:noFill/>
        </p:spPr>
        <p:txBody>
          <a:bodyPr wrap="square">
            <a:spAutoFit/>
          </a:bodyPr>
          <a:lstStyle/>
          <a:p>
            <a:pPr>
              <a:lnSpc>
                <a:spcPts val="2400"/>
              </a:lnSpc>
            </a:pPr>
            <a:r>
              <a:rPr lang="en-US" sz="2200" b="1" dirty="0">
                <a:latin typeface="Nunito" pitchFamily="2" charset="0"/>
              </a:rPr>
              <a:t>3. What does the word "</a:t>
            </a:r>
            <a:r>
              <a:rPr lang="en-US" sz="2200" b="1" u="sng" dirty="0">
                <a:latin typeface="Nunito" pitchFamily="2" charset="0"/>
              </a:rPr>
              <a:t>them</a:t>
            </a:r>
            <a:r>
              <a:rPr lang="en-US" sz="2200" b="1" dirty="0">
                <a:latin typeface="Nunito" pitchFamily="2" charset="0"/>
              </a:rPr>
              <a:t>" in Topic 2 refer to?</a:t>
            </a:r>
          </a:p>
          <a:p>
            <a:pPr marL="342900" indent="-342900">
              <a:lnSpc>
                <a:spcPts val="2400"/>
              </a:lnSpc>
              <a:buAutoNum type="alphaUcPeriod"/>
            </a:pPr>
            <a:r>
              <a:rPr lang="en-US" sz="2200" dirty="0">
                <a:latin typeface="Nunito" pitchFamily="2" charset="0"/>
              </a:rPr>
              <a:t>Teen users.</a:t>
            </a:r>
          </a:p>
          <a:p>
            <a:pPr marL="342900" indent="-342900">
              <a:lnSpc>
                <a:spcPts val="2400"/>
              </a:lnSpc>
              <a:buAutoNum type="alphaUcPeriod"/>
            </a:pPr>
            <a:r>
              <a:rPr lang="en-US" sz="2200" dirty="0">
                <a:latin typeface="Nunito" pitchFamily="2" charset="0"/>
              </a:rPr>
              <a:t>Changes</a:t>
            </a:r>
          </a:p>
          <a:p>
            <a:pPr marL="342900" indent="-342900">
              <a:lnSpc>
                <a:spcPts val="2400"/>
              </a:lnSpc>
              <a:buAutoNum type="alphaUcPeriod"/>
            </a:pPr>
            <a:r>
              <a:rPr lang="en-US" sz="2200" dirty="0">
                <a:latin typeface="Nunito" pitchFamily="2" charset="0"/>
              </a:rPr>
              <a:t>Learning spaces</a:t>
            </a:r>
          </a:p>
          <a:p>
            <a:pPr marL="342900" indent="-342900">
              <a:lnSpc>
                <a:spcPts val="2400"/>
              </a:lnSpc>
              <a:buAutoNum type="alphaUcPeriod"/>
            </a:pPr>
            <a:r>
              <a:rPr lang="en-US" sz="2200" dirty="0">
                <a:latin typeface="Nunito" pitchFamily="2" charset="0"/>
              </a:rPr>
              <a:t>Libraries.</a:t>
            </a:r>
          </a:p>
          <a:p>
            <a:pPr marL="342900" indent="-342900">
              <a:lnSpc>
                <a:spcPts val="2400"/>
              </a:lnSpc>
              <a:buAutoNum type="alphaUcPeriod"/>
            </a:pPr>
            <a:endParaRPr lang="en-US" sz="2200" dirty="0">
              <a:latin typeface="Nunito" pitchFamily="2" charset="0"/>
            </a:endParaRPr>
          </a:p>
          <a:p>
            <a:pPr>
              <a:lnSpc>
                <a:spcPts val="2400"/>
              </a:lnSpc>
            </a:pPr>
            <a:r>
              <a:rPr lang="en-US" sz="2200" b="1" dirty="0">
                <a:latin typeface="Nunito" pitchFamily="2" charset="0"/>
              </a:rPr>
              <a:t>4. Which topic has an individual winner?</a:t>
            </a:r>
          </a:p>
          <a:p>
            <a:pPr marL="342900" indent="-342900">
              <a:lnSpc>
                <a:spcPts val="2400"/>
              </a:lnSpc>
              <a:buAutoNum type="alphaUcPeriod"/>
            </a:pPr>
            <a:r>
              <a:rPr lang="en-US" sz="2200" dirty="0">
                <a:latin typeface="Nunito" pitchFamily="2" charset="0"/>
              </a:rPr>
              <a:t>Topic 1.</a:t>
            </a:r>
          </a:p>
          <a:p>
            <a:pPr marL="342900" indent="-342900">
              <a:lnSpc>
                <a:spcPts val="2400"/>
              </a:lnSpc>
              <a:buAutoNum type="alphaUcPeriod"/>
            </a:pPr>
            <a:r>
              <a:rPr lang="en-US" sz="2200" dirty="0">
                <a:latin typeface="Nunito" pitchFamily="2" charset="0"/>
              </a:rPr>
              <a:t>Topic 2</a:t>
            </a:r>
          </a:p>
          <a:p>
            <a:pPr marL="342900" indent="-342900">
              <a:lnSpc>
                <a:spcPts val="2400"/>
              </a:lnSpc>
              <a:buAutoNum type="alphaUcPeriod"/>
            </a:pPr>
            <a:r>
              <a:rPr lang="en-US" sz="2200" dirty="0">
                <a:latin typeface="Nunito" pitchFamily="2" charset="0"/>
              </a:rPr>
              <a:t>Topic 3.</a:t>
            </a:r>
          </a:p>
          <a:p>
            <a:pPr marL="342900" indent="-342900">
              <a:lnSpc>
                <a:spcPts val="2400"/>
              </a:lnSpc>
              <a:buAutoNum type="alphaUcPeriod"/>
            </a:pPr>
            <a:r>
              <a:rPr lang="en-US" sz="2200" dirty="0">
                <a:latin typeface="Nunito" pitchFamily="2" charset="0"/>
              </a:rPr>
              <a:t>All topics.</a:t>
            </a:r>
          </a:p>
        </p:txBody>
      </p:sp>
      <p:sp>
        <p:nvSpPr>
          <p:cNvPr id="3" name="Rectangle: Rounded Corners 2">
            <a:extLst>
              <a:ext uri="{FF2B5EF4-FFF2-40B4-BE49-F238E27FC236}">
                <a16:creationId xmlns:a16="http://schemas.microsoft.com/office/drawing/2014/main" id="{9924B747-8D64-AB1E-51BE-2939843A1EF6}"/>
              </a:ext>
            </a:extLst>
          </p:cNvPr>
          <p:cNvSpPr/>
          <p:nvPr/>
        </p:nvSpPr>
        <p:spPr>
          <a:xfrm>
            <a:off x="5050971" y="1049847"/>
            <a:ext cx="3839053" cy="15869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unito" pitchFamily="2" charset="0"/>
              </a:rPr>
              <a:t>They suggest a list of changes so that the library can attract more teens. Some of them</a:t>
            </a:r>
            <a:r>
              <a:rPr lang="en-US" sz="2000" dirty="0">
                <a:solidFill>
                  <a:srgbClr val="FF0000"/>
                </a:solidFill>
                <a:latin typeface="Nunito" pitchFamily="2" charset="0"/>
              </a:rPr>
              <a:t> </a:t>
            </a:r>
            <a:r>
              <a:rPr lang="en-US" sz="2000" dirty="0">
                <a:solidFill>
                  <a:schemeClr val="tx1"/>
                </a:solidFill>
                <a:latin typeface="Nunito" pitchFamily="2" charset="0"/>
              </a:rPr>
              <a:t>include designing lively learning spaces for teens.</a:t>
            </a:r>
            <a:endParaRPr lang="en-US" sz="2000" dirty="0">
              <a:solidFill>
                <a:srgbClr val="FF0000"/>
              </a:solidFill>
              <a:latin typeface="Nunito" pitchFamily="2" charset="0"/>
            </a:endParaRPr>
          </a:p>
        </p:txBody>
      </p:sp>
      <p:sp>
        <p:nvSpPr>
          <p:cNvPr id="4" name="Rectangle: Rounded Corners 3">
            <a:extLst>
              <a:ext uri="{FF2B5EF4-FFF2-40B4-BE49-F238E27FC236}">
                <a16:creationId xmlns:a16="http://schemas.microsoft.com/office/drawing/2014/main" id="{EEBE591D-BEF7-F918-FA7C-30C7A531F939}"/>
              </a:ext>
            </a:extLst>
          </p:cNvPr>
          <p:cNvSpPr/>
          <p:nvPr/>
        </p:nvSpPr>
        <p:spPr>
          <a:xfrm>
            <a:off x="5050971" y="3027245"/>
            <a:ext cx="3839053" cy="18365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latin typeface="Nunito" pitchFamily="2" charset="0"/>
              </a:rPr>
              <a:t>Topic 1. The waste-free city: Central School</a:t>
            </a:r>
            <a:endParaRPr lang="en-US" sz="2000" dirty="0">
              <a:solidFill>
                <a:schemeClr val="tx1"/>
              </a:solidFill>
              <a:latin typeface="Nunito" pitchFamily="2" charset="0"/>
            </a:endParaRPr>
          </a:p>
          <a:p>
            <a:r>
              <a:rPr lang="vi-VN" sz="2000" dirty="0">
                <a:solidFill>
                  <a:schemeClr val="tx1"/>
                </a:solidFill>
                <a:latin typeface="Nunito" pitchFamily="2" charset="0"/>
              </a:rPr>
              <a:t>Topic 2. The teen-friendly city: Bookworm Team</a:t>
            </a:r>
            <a:endParaRPr lang="en-US" sz="2000" dirty="0">
              <a:solidFill>
                <a:schemeClr val="tx1"/>
              </a:solidFill>
              <a:latin typeface="Nunito" pitchFamily="2" charset="0"/>
            </a:endParaRPr>
          </a:p>
          <a:p>
            <a:r>
              <a:rPr lang="vi-VN" sz="2000" dirty="0">
                <a:solidFill>
                  <a:schemeClr val="tx1"/>
                </a:solidFill>
                <a:latin typeface="Nunito" pitchFamily="2" charset="0"/>
              </a:rPr>
              <a:t>Topic 3. The street-safe city: Helena Wilson</a:t>
            </a:r>
            <a:endParaRPr lang="en-US" sz="2000" dirty="0">
              <a:solidFill>
                <a:schemeClr val="tx1"/>
              </a:solidFill>
              <a:latin typeface="Nunito" pitchFamily="2" charset="0"/>
            </a:endParaRPr>
          </a:p>
        </p:txBody>
      </p:sp>
      <p:sp>
        <p:nvSpPr>
          <p:cNvPr id="5" name="Oval 4">
            <a:extLst>
              <a:ext uri="{FF2B5EF4-FFF2-40B4-BE49-F238E27FC236}">
                <a16:creationId xmlns:a16="http://schemas.microsoft.com/office/drawing/2014/main" id="{5B987103-0306-2C6F-1EF8-54840C0F99CE}"/>
              </a:ext>
            </a:extLst>
          </p:cNvPr>
          <p:cNvSpPr/>
          <p:nvPr/>
        </p:nvSpPr>
        <p:spPr>
          <a:xfrm>
            <a:off x="781415" y="1573929"/>
            <a:ext cx="365214" cy="3246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6C08F7-EE9F-D22F-0CFB-F61EB137B4D1}"/>
              </a:ext>
            </a:extLst>
          </p:cNvPr>
          <p:cNvSpPr/>
          <p:nvPr/>
        </p:nvSpPr>
        <p:spPr>
          <a:xfrm>
            <a:off x="809440" y="4317792"/>
            <a:ext cx="337189" cy="3246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87649B-5131-1B40-5FE6-4DCF484A3643}"/>
              </a:ext>
            </a:extLst>
          </p:cNvPr>
          <p:cNvCxnSpPr>
            <a:cxnSpLocks/>
          </p:cNvCxnSpPr>
          <p:nvPr/>
        </p:nvCxnSpPr>
        <p:spPr>
          <a:xfrm>
            <a:off x="1207589" y="984674"/>
            <a:ext cx="6974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5F9CA1-EFB2-0CAD-935B-57A6251BD5FC}"/>
              </a:ext>
            </a:extLst>
          </p:cNvPr>
          <p:cNvCxnSpPr>
            <a:cxnSpLocks/>
          </p:cNvCxnSpPr>
          <p:nvPr/>
        </p:nvCxnSpPr>
        <p:spPr>
          <a:xfrm>
            <a:off x="914416" y="1269518"/>
            <a:ext cx="875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BF2A1-8DA1-7C80-A4EF-DC7225CD7A89}"/>
              </a:ext>
            </a:extLst>
          </p:cNvPr>
          <p:cNvCxnSpPr>
            <a:cxnSpLocks/>
          </p:cNvCxnSpPr>
          <p:nvPr/>
        </p:nvCxnSpPr>
        <p:spPr>
          <a:xfrm>
            <a:off x="1878527" y="1271212"/>
            <a:ext cx="5896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D631DC-F8DE-F384-7ED0-647052121560}"/>
              </a:ext>
            </a:extLst>
          </p:cNvPr>
          <p:cNvSpPr txBox="1"/>
          <p:nvPr/>
        </p:nvSpPr>
        <p:spPr>
          <a:xfrm>
            <a:off x="7654877" y="1032994"/>
            <a:ext cx="1445895" cy="400110"/>
          </a:xfrm>
          <a:prstGeom prst="rect">
            <a:avLst/>
          </a:prstGeom>
          <a:noFill/>
        </p:spPr>
        <p:txBody>
          <a:bodyPr wrap="square">
            <a:spAutoFit/>
          </a:bodyPr>
          <a:lstStyle/>
          <a:p>
            <a:r>
              <a:rPr lang="en-US" sz="2000" u="sng" dirty="0">
                <a:solidFill>
                  <a:srgbClr val="FF0000"/>
                </a:solidFill>
                <a:latin typeface="Nunito" pitchFamily="2" charset="0"/>
              </a:rPr>
              <a:t>changes</a:t>
            </a:r>
            <a:endParaRPr lang="en-US" sz="2000" dirty="0"/>
          </a:p>
        </p:txBody>
      </p:sp>
      <p:sp>
        <p:nvSpPr>
          <p:cNvPr id="14" name="TextBox 13">
            <a:extLst>
              <a:ext uri="{FF2B5EF4-FFF2-40B4-BE49-F238E27FC236}">
                <a16:creationId xmlns:a16="http://schemas.microsoft.com/office/drawing/2014/main" id="{6F45C77E-9867-E74C-78FA-267489D90C43}"/>
              </a:ext>
            </a:extLst>
          </p:cNvPr>
          <p:cNvSpPr txBox="1"/>
          <p:nvPr/>
        </p:nvSpPr>
        <p:spPr>
          <a:xfrm>
            <a:off x="7783218" y="1644773"/>
            <a:ext cx="1445895" cy="400110"/>
          </a:xfrm>
          <a:prstGeom prst="rect">
            <a:avLst/>
          </a:prstGeom>
          <a:noFill/>
        </p:spPr>
        <p:txBody>
          <a:bodyPr wrap="square">
            <a:spAutoFit/>
          </a:bodyPr>
          <a:lstStyle/>
          <a:p>
            <a:r>
              <a:rPr lang="en-US" sz="2000" u="sng" dirty="0">
                <a:solidFill>
                  <a:srgbClr val="FF0000"/>
                </a:solidFill>
                <a:latin typeface="Nunito" pitchFamily="2" charset="0"/>
              </a:rPr>
              <a:t>them</a:t>
            </a:r>
            <a:endParaRPr lang="en-US" sz="2000" dirty="0"/>
          </a:p>
        </p:txBody>
      </p:sp>
      <p:sp>
        <p:nvSpPr>
          <p:cNvPr id="16" name="TextBox 15">
            <a:extLst>
              <a:ext uri="{FF2B5EF4-FFF2-40B4-BE49-F238E27FC236}">
                <a16:creationId xmlns:a16="http://schemas.microsoft.com/office/drawing/2014/main" id="{ACA76D27-FFBD-F1CF-6F74-486B5FD5CF68}"/>
              </a:ext>
            </a:extLst>
          </p:cNvPr>
          <p:cNvSpPr txBox="1"/>
          <p:nvPr/>
        </p:nvSpPr>
        <p:spPr>
          <a:xfrm>
            <a:off x="5142570" y="4505626"/>
            <a:ext cx="2665095" cy="400110"/>
          </a:xfrm>
          <a:prstGeom prst="rect">
            <a:avLst/>
          </a:prstGeom>
          <a:noFill/>
        </p:spPr>
        <p:txBody>
          <a:bodyPr wrap="square">
            <a:spAutoFit/>
          </a:bodyPr>
          <a:lstStyle/>
          <a:p>
            <a:r>
              <a:rPr lang="vi-VN" sz="2000" dirty="0">
                <a:solidFill>
                  <a:srgbClr val="FF0000"/>
                </a:solidFill>
                <a:latin typeface="Nunito" pitchFamily="2" charset="0"/>
              </a:rPr>
              <a:t>Helena Wilson</a:t>
            </a:r>
            <a:endParaRPr lang="en-US" sz="2000" dirty="0"/>
          </a:p>
        </p:txBody>
      </p:sp>
      <p:cxnSp>
        <p:nvCxnSpPr>
          <p:cNvPr id="17" name="Straight Connector 16">
            <a:extLst>
              <a:ext uri="{FF2B5EF4-FFF2-40B4-BE49-F238E27FC236}">
                <a16:creationId xmlns:a16="http://schemas.microsoft.com/office/drawing/2014/main" id="{75EC663F-C27D-9DB2-0068-BD6C70A47D6D}"/>
              </a:ext>
            </a:extLst>
          </p:cNvPr>
          <p:cNvCxnSpPr>
            <a:cxnSpLocks/>
          </p:cNvCxnSpPr>
          <p:nvPr/>
        </p:nvCxnSpPr>
        <p:spPr>
          <a:xfrm>
            <a:off x="2157984" y="3100397"/>
            <a:ext cx="5867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B5BBCD-6B64-B497-BFD1-8D9F31DF0EF4}"/>
              </a:ext>
            </a:extLst>
          </p:cNvPr>
          <p:cNvCxnSpPr>
            <a:cxnSpLocks/>
          </p:cNvCxnSpPr>
          <p:nvPr/>
        </p:nvCxnSpPr>
        <p:spPr>
          <a:xfrm>
            <a:off x="3789245" y="3132571"/>
            <a:ext cx="12308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2488A8-2B96-170D-B42A-88A27B3D0FA7}"/>
              </a:ext>
            </a:extLst>
          </p:cNvPr>
          <p:cNvCxnSpPr>
            <a:cxnSpLocks/>
          </p:cNvCxnSpPr>
          <p:nvPr/>
        </p:nvCxnSpPr>
        <p:spPr>
          <a:xfrm>
            <a:off x="899902" y="3403262"/>
            <a:ext cx="875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39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9" name="Google Shape;317;p37">
            <a:extLst>
              <a:ext uri="{FF2B5EF4-FFF2-40B4-BE49-F238E27FC236}">
                <a16:creationId xmlns:a16="http://schemas.microsoft.com/office/drawing/2014/main" id="{4DFDCB5F-5BE8-A39D-6D0C-FAE5E5AE1D5B}"/>
              </a:ext>
            </a:extLst>
          </p:cNvPr>
          <p:cNvSpPr txBox="1">
            <a:spLocks/>
          </p:cNvSpPr>
          <p:nvPr/>
        </p:nvSpPr>
        <p:spPr>
          <a:xfrm>
            <a:off x="411300" y="45169"/>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dirty="0">
                <a:latin typeface="Bahnschrift SemiCondensed" panose="020B0502040204020203" pitchFamily="34" charset="0"/>
              </a:rPr>
              <a:t>Ex3: Read the announcement again. Choose the correct answer.</a:t>
            </a:r>
          </a:p>
        </p:txBody>
      </p:sp>
      <p:sp>
        <p:nvSpPr>
          <p:cNvPr id="7" name="TextBox 6">
            <a:extLst>
              <a:ext uri="{FF2B5EF4-FFF2-40B4-BE49-F238E27FC236}">
                <a16:creationId xmlns:a16="http://schemas.microsoft.com/office/drawing/2014/main" id="{9D482199-DE54-A02A-168B-A29C3F8EA15E}"/>
              </a:ext>
            </a:extLst>
          </p:cNvPr>
          <p:cNvSpPr txBox="1"/>
          <p:nvPr/>
        </p:nvSpPr>
        <p:spPr>
          <a:xfrm>
            <a:off x="712788" y="865136"/>
            <a:ext cx="5119800" cy="3816429"/>
          </a:xfrm>
          <a:prstGeom prst="rect">
            <a:avLst/>
          </a:prstGeom>
          <a:noFill/>
        </p:spPr>
        <p:txBody>
          <a:bodyPr wrap="square">
            <a:spAutoFit/>
          </a:bodyPr>
          <a:lstStyle/>
          <a:p>
            <a:r>
              <a:rPr lang="en-US" sz="2200" b="1" dirty="0">
                <a:latin typeface="Nunito" pitchFamily="2" charset="0"/>
              </a:rPr>
              <a:t>5. Which of the following is INCORRECT about Helena Wilson?</a:t>
            </a:r>
          </a:p>
          <a:p>
            <a:pPr marL="342900" indent="-342900">
              <a:buAutoNum type="alphaUcPeriod"/>
            </a:pPr>
            <a:r>
              <a:rPr lang="en-US" sz="2200" dirty="0">
                <a:latin typeface="Nunito" pitchFamily="2" charset="0"/>
              </a:rPr>
              <a:t>She suggests banning bikes at school gates</a:t>
            </a:r>
          </a:p>
          <a:p>
            <a:pPr marL="342900" indent="-342900">
              <a:buAutoNum type="alphaUcPeriod"/>
            </a:pPr>
            <a:r>
              <a:rPr lang="en-US" sz="2200" dirty="0">
                <a:latin typeface="Nunito" pitchFamily="2" charset="0"/>
              </a:rPr>
              <a:t>She wants the city authorities to take action.</a:t>
            </a:r>
          </a:p>
          <a:p>
            <a:pPr marL="342900" indent="-342900">
              <a:buAutoNum type="alphaUcPeriod"/>
            </a:pPr>
            <a:r>
              <a:rPr lang="en-US" sz="2200" dirty="0">
                <a:latin typeface="Nunito" pitchFamily="2" charset="0"/>
              </a:rPr>
              <a:t>She thinks cars moving near school gates can cause accidents to children.</a:t>
            </a:r>
          </a:p>
          <a:p>
            <a:pPr marL="342900" indent="-342900">
              <a:buAutoNum type="alphaUcPeriod"/>
            </a:pPr>
            <a:r>
              <a:rPr lang="en-US" sz="2200" dirty="0">
                <a:latin typeface="Nunito" pitchFamily="2" charset="0"/>
              </a:rPr>
              <a:t>Her concern is road safety around school for children.</a:t>
            </a:r>
          </a:p>
        </p:txBody>
      </p:sp>
      <p:sp>
        <p:nvSpPr>
          <p:cNvPr id="8" name="Oval 7">
            <a:extLst>
              <a:ext uri="{FF2B5EF4-FFF2-40B4-BE49-F238E27FC236}">
                <a16:creationId xmlns:a16="http://schemas.microsoft.com/office/drawing/2014/main" id="{13C15BAA-A067-7523-2416-472697EE2131}"/>
              </a:ext>
            </a:extLst>
          </p:cNvPr>
          <p:cNvSpPr/>
          <p:nvPr/>
        </p:nvSpPr>
        <p:spPr>
          <a:xfrm>
            <a:off x="736020" y="1583102"/>
            <a:ext cx="345295" cy="34439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Nunito" pitchFamily="2" charset="0"/>
            </a:endParaRPr>
          </a:p>
        </p:txBody>
      </p:sp>
      <p:sp>
        <p:nvSpPr>
          <p:cNvPr id="9" name="Rectangle: Rounded Corners 8">
            <a:extLst>
              <a:ext uri="{FF2B5EF4-FFF2-40B4-BE49-F238E27FC236}">
                <a16:creationId xmlns:a16="http://schemas.microsoft.com/office/drawing/2014/main" id="{BA803C85-ACB8-9ED6-FA06-88BC16E0A85B}"/>
              </a:ext>
            </a:extLst>
          </p:cNvPr>
          <p:cNvSpPr/>
          <p:nvPr/>
        </p:nvSpPr>
        <p:spPr>
          <a:xfrm>
            <a:off x="5935980" y="1907464"/>
            <a:ext cx="2951889" cy="17317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unito" pitchFamily="2" charset="0"/>
              </a:rPr>
              <a:t>In addition, they should not let motorbikes park on the pavement near school gates.</a:t>
            </a:r>
            <a:endParaRPr lang="en-US" sz="2000" dirty="0">
              <a:solidFill>
                <a:srgbClr val="FF0000"/>
              </a:solidFill>
              <a:latin typeface="Nunito" pitchFamily="2" charset="0"/>
            </a:endParaRPr>
          </a:p>
        </p:txBody>
      </p:sp>
      <p:cxnSp>
        <p:nvCxnSpPr>
          <p:cNvPr id="2" name="Straight Connector 1">
            <a:extLst>
              <a:ext uri="{FF2B5EF4-FFF2-40B4-BE49-F238E27FC236}">
                <a16:creationId xmlns:a16="http://schemas.microsoft.com/office/drawing/2014/main" id="{E8404BEA-CB63-2754-DACF-F2F011E33B6F}"/>
              </a:ext>
            </a:extLst>
          </p:cNvPr>
          <p:cNvCxnSpPr>
            <a:cxnSpLocks/>
          </p:cNvCxnSpPr>
          <p:nvPr/>
        </p:nvCxnSpPr>
        <p:spPr>
          <a:xfrm>
            <a:off x="2373449" y="1220894"/>
            <a:ext cx="17337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7DC324-30D8-A45E-7E0D-34D5216CCFCB}"/>
              </a:ext>
            </a:extLst>
          </p:cNvPr>
          <p:cNvCxnSpPr>
            <a:cxnSpLocks/>
          </p:cNvCxnSpPr>
          <p:nvPr/>
        </p:nvCxnSpPr>
        <p:spPr>
          <a:xfrm>
            <a:off x="811349" y="1540934"/>
            <a:ext cx="156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5874B5F-7F3B-706D-AD56-1A2DA6D3FBDE}"/>
              </a:ext>
            </a:extLst>
          </p:cNvPr>
          <p:cNvCxnSpPr>
            <a:cxnSpLocks/>
          </p:cNvCxnSpPr>
          <p:nvPr/>
        </p:nvCxnSpPr>
        <p:spPr>
          <a:xfrm>
            <a:off x="3310709" y="1540934"/>
            <a:ext cx="19470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375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sp>
        <p:nvSpPr>
          <p:cNvPr id="2468" name="Google Shape;2468;p33"/>
          <p:cNvSpPr txBox="1">
            <a:spLocks noGrp="1"/>
          </p:cNvSpPr>
          <p:nvPr>
            <p:ph type="title"/>
          </p:nvPr>
        </p:nvSpPr>
        <p:spPr>
          <a:xfrm>
            <a:off x="727213" y="1347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OBJECTIVES</a:t>
            </a:r>
            <a:endParaRPr sz="4400" dirty="0"/>
          </a:p>
        </p:txBody>
      </p:sp>
      <p:sp>
        <p:nvSpPr>
          <p:cNvPr id="26" name="Google Shape;376;p41">
            <a:extLst>
              <a:ext uri="{FF2B5EF4-FFF2-40B4-BE49-F238E27FC236}">
                <a16:creationId xmlns:a16="http://schemas.microsoft.com/office/drawing/2014/main" id="{2F9DB1B9-CD08-38D5-E809-1544828534F9}"/>
              </a:ext>
            </a:extLst>
          </p:cNvPr>
          <p:cNvSpPr txBox="1">
            <a:spLocks/>
          </p:cNvSpPr>
          <p:nvPr/>
        </p:nvSpPr>
        <p:spPr>
          <a:xfrm>
            <a:off x="411300" y="115786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b="0" dirty="0"/>
              <a:t>After this lesson, students will be able to:</a:t>
            </a:r>
          </a:p>
        </p:txBody>
      </p:sp>
      <p:sp>
        <p:nvSpPr>
          <p:cNvPr id="27" name="TextBox 26">
            <a:extLst>
              <a:ext uri="{FF2B5EF4-FFF2-40B4-BE49-F238E27FC236}">
                <a16:creationId xmlns:a16="http://schemas.microsoft.com/office/drawing/2014/main" id="{4D55FDD7-5E33-4108-93E8-8D50C7227917}"/>
              </a:ext>
            </a:extLst>
          </p:cNvPr>
          <p:cNvSpPr txBox="1"/>
          <p:nvPr/>
        </p:nvSpPr>
        <p:spPr>
          <a:xfrm>
            <a:off x="1289882" y="1749926"/>
            <a:ext cx="2085827" cy="523220"/>
          </a:xfrm>
          <a:prstGeom prst="rect">
            <a:avLst/>
          </a:prstGeom>
          <a:noFill/>
        </p:spPr>
        <p:txBody>
          <a:bodyPr wrap="none" rtlCol="0">
            <a:spAutoFit/>
          </a:bodyPr>
          <a:lstStyle/>
          <a:p>
            <a:r>
              <a:rPr lang="en-US" sz="2800" b="1" dirty="0">
                <a:latin typeface="Leelawadee" panose="020B0502040204020203" pitchFamily="34" charset="-34"/>
                <a:cs typeface="Leelawadee" panose="020B0502040204020203" pitchFamily="34" charset="-34"/>
              </a:rPr>
              <a:t>1. Reading </a:t>
            </a:r>
          </a:p>
        </p:txBody>
      </p:sp>
      <p:sp>
        <p:nvSpPr>
          <p:cNvPr id="28" name="TextBox 27">
            <a:extLst>
              <a:ext uri="{FF2B5EF4-FFF2-40B4-BE49-F238E27FC236}">
                <a16:creationId xmlns:a16="http://schemas.microsoft.com/office/drawing/2014/main" id="{B361A6D5-B712-ACEE-FE03-3108AF32E94C}"/>
              </a:ext>
            </a:extLst>
          </p:cNvPr>
          <p:cNvSpPr txBox="1"/>
          <p:nvPr/>
        </p:nvSpPr>
        <p:spPr>
          <a:xfrm>
            <a:off x="1285597" y="3708588"/>
            <a:ext cx="2156360" cy="523220"/>
          </a:xfrm>
          <a:prstGeom prst="rect">
            <a:avLst/>
          </a:prstGeom>
          <a:noFill/>
        </p:spPr>
        <p:txBody>
          <a:bodyPr wrap="none" rtlCol="0">
            <a:spAutoFit/>
          </a:bodyPr>
          <a:lstStyle/>
          <a:p>
            <a:r>
              <a:rPr lang="en-US" sz="2800" b="1" dirty="0">
                <a:latin typeface="Leelawadee" panose="020B0502040204020203" pitchFamily="34" charset="-34"/>
                <a:cs typeface="Leelawadee" panose="020B0502040204020203" pitchFamily="34" charset="-34"/>
              </a:rPr>
              <a:t>2. Speaking</a:t>
            </a:r>
          </a:p>
        </p:txBody>
      </p:sp>
      <p:sp>
        <p:nvSpPr>
          <p:cNvPr id="29" name="TextBox 28">
            <a:extLst>
              <a:ext uri="{FF2B5EF4-FFF2-40B4-BE49-F238E27FC236}">
                <a16:creationId xmlns:a16="http://schemas.microsoft.com/office/drawing/2014/main" id="{B16C50C3-4F1D-A2B9-334B-CE5E7B0DCEA0}"/>
              </a:ext>
            </a:extLst>
          </p:cNvPr>
          <p:cNvSpPr txBox="1"/>
          <p:nvPr/>
        </p:nvSpPr>
        <p:spPr>
          <a:xfrm>
            <a:off x="1285597" y="2315922"/>
            <a:ext cx="6986533" cy="1108893"/>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Read for main idea and specific information in an announcement about a competition to find solutions to city problems.</a:t>
            </a:r>
          </a:p>
        </p:txBody>
      </p:sp>
      <p:sp>
        <p:nvSpPr>
          <p:cNvPr id="30" name="TextBox 29">
            <a:extLst>
              <a:ext uri="{FF2B5EF4-FFF2-40B4-BE49-F238E27FC236}">
                <a16:creationId xmlns:a16="http://schemas.microsoft.com/office/drawing/2014/main" id="{BD9B4E4B-80D9-D4FF-9DB5-3CC2CCC846EC}"/>
              </a:ext>
            </a:extLst>
          </p:cNvPr>
          <p:cNvSpPr txBox="1"/>
          <p:nvPr/>
        </p:nvSpPr>
        <p:spPr>
          <a:xfrm>
            <a:off x="1285597" y="4296521"/>
            <a:ext cx="6802236" cy="416396"/>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Talk about city problems and their solutions.</a:t>
            </a:r>
          </a:p>
        </p:txBody>
      </p:sp>
      <p:pic>
        <p:nvPicPr>
          <p:cNvPr id="4" name="Picture 3">
            <a:extLst>
              <a:ext uri="{FF2B5EF4-FFF2-40B4-BE49-F238E27FC236}">
                <a16:creationId xmlns:a16="http://schemas.microsoft.com/office/drawing/2014/main" id="{969FA632-117C-8EB5-BDA4-1AA7C7ACFC78}"/>
              </a:ext>
            </a:extLst>
          </p:cNvPr>
          <p:cNvPicPr>
            <a:picLocks noChangeAspect="1"/>
          </p:cNvPicPr>
          <p:nvPr/>
        </p:nvPicPr>
        <p:blipFill>
          <a:blip r:embed="rId3"/>
          <a:stretch>
            <a:fillRect/>
          </a:stretch>
        </p:blipFill>
        <p:spPr>
          <a:xfrm>
            <a:off x="7462088" y="-195162"/>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1" name="Google Shape;2071;p29"/>
          <p:cNvSpPr txBox="1">
            <a:spLocks noGrp="1"/>
          </p:cNvSpPr>
          <p:nvPr>
            <p:ph type="title"/>
          </p:nvPr>
        </p:nvSpPr>
        <p:spPr>
          <a:xfrm>
            <a:off x="3664963" y="2509008"/>
            <a:ext cx="48393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a:latin typeface="Comic Sans MS" panose="030F0702030302020204" pitchFamily="66" charset="0"/>
              </a:rPr>
              <a:t>SPEAKING</a:t>
            </a:r>
          </a:p>
        </p:txBody>
      </p:sp>
      <p:sp>
        <p:nvSpPr>
          <p:cNvPr id="2072" name="Google Shape;2072;p29"/>
          <p:cNvSpPr txBox="1">
            <a:spLocks noGrp="1"/>
          </p:cNvSpPr>
          <p:nvPr>
            <p:ph type="title" idx="2"/>
          </p:nvPr>
        </p:nvSpPr>
        <p:spPr>
          <a:xfrm>
            <a:off x="5197380" y="1163916"/>
            <a:ext cx="16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0" dirty="0">
                <a:solidFill>
                  <a:schemeClr val="accent1">
                    <a:lumMod val="75000"/>
                  </a:schemeClr>
                </a:solidFill>
                <a:latin typeface="Cooper Black" panose="0208090404030B020404" pitchFamily="18" charset="0"/>
              </a:rPr>
              <a:t>02</a:t>
            </a:r>
            <a:endParaRPr sz="8800" b="0" dirty="0">
              <a:solidFill>
                <a:schemeClr val="accent1">
                  <a:lumMod val="75000"/>
                </a:schemeClr>
              </a:solidFill>
              <a:latin typeface="Cooper Black" panose="0208090404030B020404" pitchFamily="18" charset="0"/>
            </a:endParaRPr>
          </a:p>
        </p:txBody>
      </p:sp>
      <p:grpSp>
        <p:nvGrpSpPr>
          <p:cNvPr id="2073" name="Google Shape;2073;p29"/>
          <p:cNvGrpSpPr/>
          <p:nvPr/>
        </p:nvGrpSpPr>
        <p:grpSpPr>
          <a:xfrm>
            <a:off x="864425" y="1178819"/>
            <a:ext cx="1050925" cy="609425"/>
            <a:chOff x="-1041487" y="232513"/>
            <a:chExt cx="1050925" cy="609425"/>
          </a:xfrm>
        </p:grpSpPr>
        <p:sp>
          <p:nvSpPr>
            <p:cNvPr id="2074" name="Google Shape;2074;p29"/>
            <p:cNvSpPr/>
            <p:nvPr/>
          </p:nvSpPr>
          <p:spPr>
            <a:xfrm>
              <a:off x="-448812" y="26653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a:off x="-448812" y="26653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a:off x="-468687" y="24088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a:off x="-466087" y="533313"/>
              <a:ext cx="465050" cy="45000"/>
            </a:xfrm>
            <a:custGeom>
              <a:avLst/>
              <a:gdLst/>
              <a:ahLst/>
              <a:cxnLst/>
              <a:rect l="l" t="t" r="r" b="b"/>
              <a:pathLst>
                <a:path w="18602" h="1800" extrusionOk="0">
                  <a:moveTo>
                    <a:pt x="1" y="0"/>
                  </a:moveTo>
                  <a:lnTo>
                    <a:pt x="1" y="1799"/>
                  </a:lnTo>
                  <a:lnTo>
                    <a:pt x="18602" y="1799"/>
                  </a:lnTo>
                  <a:lnTo>
                    <a:pt x="18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a:off x="-466612" y="40253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a:off x="-466087" y="73938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a:off x="-476012" y="23251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a:off x="-476012" y="23251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a:off x="-324837" y="66721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a:off x="-324312" y="66721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a:off x="-4174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a:off x="-1025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a:off x="-263112" y="37846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a:off x="-1004862" y="292688"/>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a:off x="-1004862" y="292688"/>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a:off x="-1031012" y="261288"/>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a:off x="-1031012" y="566788"/>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a:off x="-1031537" y="430263"/>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a:off x="-1031012" y="781763"/>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a:off x="-1041487" y="252938"/>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a:off x="-991787" y="658838"/>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a:off x="-664862" y="658838"/>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a:off x="-867287" y="417188"/>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a:off x="-844787" y="655713"/>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a:off x="-845837" y="655713"/>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9"/>
          <p:cNvGrpSpPr/>
          <p:nvPr/>
        </p:nvGrpSpPr>
        <p:grpSpPr>
          <a:xfrm>
            <a:off x="898388" y="51206"/>
            <a:ext cx="982988" cy="1062625"/>
            <a:chOff x="2728588" y="-121037"/>
            <a:chExt cx="982988" cy="1062625"/>
          </a:xfrm>
        </p:grpSpPr>
        <p:sp>
          <p:nvSpPr>
            <p:cNvPr id="2100" name="Google Shape;2100;p29"/>
            <p:cNvSpPr/>
            <p:nvPr/>
          </p:nvSpPr>
          <p:spPr>
            <a:xfrm>
              <a:off x="3047688" y="-71662"/>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a:off x="2753188" y="-81062"/>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a:off x="2753188" y="747513"/>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a:off x="3026763" y="820738"/>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a:off x="2753188" y="680038"/>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a:off x="2991713" y="525188"/>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a:off x="2823788" y="525188"/>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a:off x="2753188" y="451438"/>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a:off x="2991713" y="288238"/>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a:off x="2823788" y="288238"/>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a:off x="2753188" y="202963"/>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a:off x="2908013" y="47088"/>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a:off x="2787713" y="820738"/>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a:off x="2901213" y="778888"/>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9"/>
            <p:cNvSpPr/>
            <p:nvPr/>
          </p:nvSpPr>
          <p:spPr>
            <a:xfrm>
              <a:off x="2900163" y="778888"/>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9"/>
            <p:cNvSpPr/>
            <p:nvPr/>
          </p:nvSpPr>
          <p:spPr>
            <a:xfrm>
              <a:off x="2728588" y="-121037"/>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29"/>
            <p:cNvGrpSpPr/>
            <p:nvPr/>
          </p:nvGrpSpPr>
          <p:grpSpPr>
            <a:xfrm>
              <a:off x="3226125" y="332163"/>
              <a:ext cx="485450" cy="609425"/>
              <a:chOff x="3335250" y="332163"/>
              <a:chExt cx="485450" cy="609425"/>
            </a:xfrm>
          </p:grpSpPr>
          <p:sp>
            <p:nvSpPr>
              <p:cNvPr id="2117" name="Google Shape;2117;p29"/>
              <p:cNvSpPr/>
              <p:nvPr/>
            </p:nvSpPr>
            <p:spPr>
              <a:xfrm>
                <a:off x="3362450" y="36618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362450" y="36618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342575" y="34053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345175" y="63296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3344650" y="50218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345175" y="83903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3335250" y="33216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3335250" y="33216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486425" y="76686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486950" y="76686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33938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37087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548150" y="47811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0" name="Google Shape;2130;p29"/>
          <p:cNvGrpSpPr/>
          <p:nvPr/>
        </p:nvGrpSpPr>
        <p:grpSpPr>
          <a:xfrm>
            <a:off x="6817308" y="3763491"/>
            <a:ext cx="2326801" cy="960311"/>
            <a:chOff x="2407325" y="1225038"/>
            <a:chExt cx="2130575" cy="879325"/>
          </a:xfrm>
        </p:grpSpPr>
        <p:sp>
          <p:nvSpPr>
            <p:cNvPr id="2131" name="Google Shape;2131;p29"/>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29"/>
          <p:cNvSpPr/>
          <p:nvPr/>
        </p:nvSpPr>
        <p:spPr>
          <a:xfrm>
            <a:off x="7284388" y="163900"/>
            <a:ext cx="111975" cy="93125"/>
          </a:xfrm>
          <a:custGeom>
            <a:avLst/>
            <a:gdLst/>
            <a:ahLst/>
            <a:cxnLst/>
            <a:rect l="l" t="t" r="r" b="b"/>
            <a:pathLst>
              <a:path w="4479"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9"/>
          <p:cNvSpPr/>
          <p:nvPr/>
        </p:nvSpPr>
        <p:spPr>
          <a:xfrm>
            <a:off x="7377488" y="163900"/>
            <a:ext cx="110925" cy="93125"/>
          </a:xfrm>
          <a:custGeom>
            <a:avLst/>
            <a:gdLst/>
            <a:ahLst/>
            <a:cxnLst/>
            <a:rect l="l" t="t" r="r" b="b"/>
            <a:pathLst>
              <a:path w="4437" h="3725"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9"/>
          <p:cNvSpPr/>
          <p:nvPr/>
        </p:nvSpPr>
        <p:spPr>
          <a:xfrm>
            <a:off x="7469563"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7561638" y="163900"/>
            <a:ext cx="111425" cy="93125"/>
          </a:xfrm>
          <a:custGeom>
            <a:avLst/>
            <a:gdLst/>
            <a:ahLst/>
            <a:cxnLst/>
            <a:rect l="l" t="t" r="r" b="b"/>
            <a:pathLst>
              <a:path w="4457" h="3725"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654213" y="163900"/>
            <a:ext cx="111450" cy="93125"/>
          </a:xfrm>
          <a:custGeom>
            <a:avLst/>
            <a:gdLst/>
            <a:ahLst/>
            <a:cxnLst/>
            <a:rect l="l" t="t" r="r" b="b"/>
            <a:pathLst>
              <a:path w="4458"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746288" y="163900"/>
            <a:ext cx="111950" cy="93125"/>
          </a:xfrm>
          <a:custGeom>
            <a:avLst/>
            <a:gdLst/>
            <a:ahLst/>
            <a:cxnLst/>
            <a:rect l="l" t="t" r="r" b="b"/>
            <a:pathLst>
              <a:path w="4478" h="3725"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7838338" y="163900"/>
            <a:ext cx="111975" cy="93125"/>
          </a:xfrm>
          <a:custGeom>
            <a:avLst/>
            <a:gdLst/>
            <a:ahLst/>
            <a:cxnLst/>
            <a:rect l="l" t="t" r="r" b="b"/>
            <a:pathLst>
              <a:path w="4479" h="3725"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7931463" y="163900"/>
            <a:ext cx="110900" cy="93125"/>
          </a:xfrm>
          <a:custGeom>
            <a:avLst/>
            <a:gdLst/>
            <a:ahLst/>
            <a:cxnLst/>
            <a:rect l="l" t="t" r="r" b="b"/>
            <a:pathLst>
              <a:path w="4436"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8023513" y="163900"/>
            <a:ext cx="110925" cy="93125"/>
          </a:xfrm>
          <a:custGeom>
            <a:avLst/>
            <a:gdLst/>
            <a:ahLst/>
            <a:cxnLst/>
            <a:rect l="l" t="t" r="r" b="b"/>
            <a:pathLst>
              <a:path w="4437" h="3725"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811558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20763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30023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839228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8484363" y="163900"/>
            <a:ext cx="111950" cy="93125"/>
          </a:xfrm>
          <a:custGeom>
            <a:avLst/>
            <a:gdLst/>
            <a:ahLst/>
            <a:cxnLst/>
            <a:rect l="l" t="t" r="r" b="b"/>
            <a:pathLst>
              <a:path w="4478"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577463" y="163900"/>
            <a:ext cx="110925" cy="93125"/>
          </a:xfrm>
          <a:custGeom>
            <a:avLst/>
            <a:gdLst/>
            <a:ahLst/>
            <a:cxnLst/>
            <a:rect l="l" t="t" r="r" b="b"/>
            <a:pathLst>
              <a:path w="4437" h="3725"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8669538"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761588" y="163900"/>
            <a:ext cx="111450" cy="93125"/>
          </a:xfrm>
          <a:custGeom>
            <a:avLst/>
            <a:gdLst/>
            <a:ahLst/>
            <a:cxnLst/>
            <a:rect l="l" t="t" r="r" b="b"/>
            <a:pathLst>
              <a:path w="4458" h="3725"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7327288" y="96425"/>
            <a:ext cx="1536325" cy="25"/>
          </a:xfrm>
          <a:custGeom>
            <a:avLst/>
            <a:gdLst/>
            <a:ahLst/>
            <a:cxnLst/>
            <a:rect l="l" t="t" r="r" b="b"/>
            <a:pathLst>
              <a:path w="61453" h="1" fill="none" extrusionOk="0">
                <a:moveTo>
                  <a:pt x="0" y="0"/>
                </a:moveTo>
                <a:lnTo>
                  <a:pt x="61453" y="0"/>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7284388" y="405575"/>
            <a:ext cx="111975" cy="93125"/>
          </a:xfrm>
          <a:custGeom>
            <a:avLst/>
            <a:gdLst/>
            <a:ahLst/>
            <a:cxnLst/>
            <a:rect l="l" t="t" r="r" b="b"/>
            <a:pathLst>
              <a:path w="4479"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7377488" y="405575"/>
            <a:ext cx="110925" cy="93125"/>
          </a:xfrm>
          <a:custGeom>
            <a:avLst/>
            <a:gdLst/>
            <a:ahLst/>
            <a:cxnLst/>
            <a:rect l="l" t="t" r="r" b="b"/>
            <a:pathLst>
              <a:path w="4437" h="3725" extrusionOk="0">
                <a:moveTo>
                  <a:pt x="2219" y="0"/>
                </a:moveTo>
                <a:lnTo>
                  <a:pt x="1" y="3725"/>
                </a:lnTo>
                <a:lnTo>
                  <a:pt x="4437"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469563"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9"/>
          <p:cNvSpPr/>
          <p:nvPr/>
        </p:nvSpPr>
        <p:spPr>
          <a:xfrm>
            <a:off x="7561638" y="405575"/>
            <a:ext cx="111425" cy="93125"/>
          </a:xfrm>
          <a:custGeom>
            <a:avLst/>
            <a:gdLst/>
            <a:ahLst/>
            <a:cxnLst/>
            <a:rect l="l" t="t" r="r" b="b"/>
            <a:pathLst>
              <a:path w="4457" h="3725" extrusionOk="0">
                <a:moveTo>
                  <a:pt x="2239" y="0"/>
                </a:moveTo>
                <a:lnTo>
                  <a:pt x="0" y="3725"/>
                </a:lnTo>
                <a:lnTo>
                  <a:pt x="4457"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9"/>
          <p:cNvSpPr/>
          <p:nvPr/>
        </p:nvSpPr>
        <p:spPr>
          <a:xfrm>
            <a:off x="7654213" y="405575"/>
            <a:ext cx="111450" cy="93125"/>
          </a:xfrm>
          <a:custGeom>
            <a:avLst/>
            <a:gdLst/>
            <a:ahLst/>
            <a:cxnLst/>
            <a:rect l="l" t="t" r="r" b="b"/>
            <a:pathLst>
              <a:path w="4458"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9"/>
          <p:cNvSpPr/>
          <p:nvPr/>
        </p:nvSpPr>
        <p:spPr>
          <a:xfrm>
            <a:off x="7746288" y="405575"/>
            <a:ext cx="111950" cy="93125"/>
          </a:xfrm>
          <a:custGeom>
            <a:avLst/>
            <a:gdLst/>
            <a:ahLst/>
            <a:cxnLst/>
            <a:rect l="l" t="t" r="r" b="b"/>
            <a:pathLst>
              <a:path w="4478" h="3725" extrusionOk="0">
                <a:moveTo>
                  <a:pt x="2218" y="0"/>
                </a:moveTo>
                <a:lnTo>
                  <a:pt x="0" y="3725"/>
                </a:lnTo>
                <a:lnTo>
                  <a:pt x="4478"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9"/>
          <p:cNvSpPr/>
          <p:nvPr/>
        </p:nvSpPr>
        <p:spPr>
          <a:xfrm>
            <a:off x="7838338" y="405575"/>
            <a:ext cx="111975" cy="93125"/>
          </a:xfrm>
          <a:custGeom>
            <a:avLst/>
            <a:gdLst/>
            <a:ahLst/>
            <a:cxnLst/>
            <a:rect l="l" t="t" r="r" b="b"/>
            <a:pathLst>
              <a:path w="4479" h="3725" extrusionOk="0">
                <a:moveTo>
                  <a:pt x="2239" y="0"/>
                </a:moveTo>
                <a:lnTo>
                  <a:pt x="1" y="3725"/>
                </a:lnTo>
                <a:lnTo>
                  <a:pt x="4478"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9"/>
          <p:cNvSpPr/>
          <p:nvPr/>
        </p:nvSpPr>
        <p:spPr>
          <a:xfrm>
            <a:off x="7931463" y="405575"/>
            <a:ext cx="110900" cy="93125"/>
          </a:xfrm>
          <a:custGeom>
            <a:avLst/>
            <a:gdLst/>
            <a:ahLst/>
            <a:cxnLst/>
            <a:rect l="l" t="t" r="r" b="b"/>
            <a:pathLst>
              <a:path w="4436"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9"/>
          <p:cNvSpPr/>
          <p:nvPr/>
        </p:nvSpPr>
        <p:spPr>
          <a:xfrm>
            <a:off x="8023513" y="405575"/>
            <a:ext cx="110925" cy="93125"/>
          </a:xfrm>
          <a:custGeom>
            <a:avLst/>
            <a:gdLst/>
            <a:ahLst/>
            <a:cxnLst/>
            <a:rect l="l" t="t" r="r" b="b"/>
            <a:pathLst>
              <a:path w="4437" h="3725" extrusionOk="0">
                <a:moveTo>
                  <a:pt x="2218" y="0"/>
                </a:moveTo>
                <a:lnTo>
                  <a:pt x="1"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9"/>
          <p:cNvSpPr/>
          <p:nvPr/>
        </p:nvSpPr>
        <p:spPr>
          <a:xfrm>
            <a:off x="811558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9"/>
          <p:cNvSpPr/>
          <p:nvPr/>
        </p:nvSpPr>
        <p:spPr>
          <a:xfrm>
            <a:off x="820763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9"/>
          <p:cNvSpPr/>
          <p:nvPr/>
        </p:nvSpPr>
        <p:spPr>
          <a:xfrm>
            <a:off x="830023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9"/>
          <p:cNvSpPr/>
          <p:nvPr/>
        </p:nvSpPr>
        <p:spPr>
          <a:xfrm>
            <a:off x="839228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9"/>
          <p:cNvSpPr/>
          <p:nvPr/>
        </p:nvSpPr>
        <p:spPr>
          <a:xfrm>
            <a:off x="8484363" y="405575"/>
            <a:ext cx="111950" cy="93125"/>
          </a:xfrm>
          <a:custGeom>
            <a:avLst/>
            <a:gdLst/>
            <a:ahLst/>
            <a:cxnLst/>
            <a:rect l="l" t="t" r="r" b="b"/>
            <a:pathLst>
              <a:path w="4478"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9"/>
          <p:cNvSpPr/>
          <p:nvPr/>
        </p:nvSpPr>
        <p:spPr>
          <a:xfrm>
            <a:off x="8577463" y="405575"/>
            <a:ext cx="110925" cy="93125"/>
          </a:xfrm>
          <a:custGeom>
            <a:avLst/>
            <a:gdLst/>
            <a:ahLst/>
            <a:cxnLst/>
            <a:rect l="l" t="t" r="r" b="b"/>
            <a:pathLst>
              <a:path w="4437" h="3725" extrusionOk="0">
                <a:moveTo>
                  <a:pt x="2219" y="0"/>
                </a:moveTo>
                <a:lnTo>
                  <a:pt x="1" y="3725"/>
                </a:lnTo>
                <a:lnTo>
                  <a:pt x="4436"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9"/>
          <p:cNvSpPr/>
          <p:nvPr/>
        </p:nvSpPr>
        <p:spPr>
          <a:xfrm>
            <a:off x="8669538"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9"/>
          <p:cNvSpPr/>
          <p:nvPr/>
        </p:nvSpPr>
        <p:spPr>
          <a:xfrm>
            <a:off x="8761588" y="405575"/>
            <a:ext cx="111450" cy="93125"/>
          </a:xfrm>
          <a:custGeom>
            <a:avLst/>
            <a:gdLst/>
            <a:ahLst/>
            <a:cxnLst/>
            <a:rect l="l" t="t" r="r" b="b"/>
            <a:pathLst>
              <a:path w="4458" h="3725" extrusionOk="0">
                <a:moveTo>
                  <a:pt x="2219" y="0"/>
                </a:moveTo>
                <a:lnTo>
                  <a:pt x="1" y="3725"/>
                </a:lnTo>
                <a:lnTo>
                  <a:pt x="4458"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9"/>
          <p:cNvSpPr/>
          <p:nvPr/>
        </p:nvSpPr>
        <p:spPr>
          <a:xfrm>
            <a:off x="7327288" y="33862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9"/>
          <p:cNvSpPr/>
          <p:nvPr/>
        </p:nvSpPr>
        <p:spPr>
          <a:xfrm>
            <a:off x="7284388" y="647750"/>
            <a:ext cx="111975" cy="93150"/>
          </a:xfrm>
          <a:custGeom>
            <a:avLst/>
            <a:gdLst/>
            <a:ahLst/>
            <a:cxnLst/>
            <a:rect l="l" t="t" r="r" b="b"/>
            <a:pathLst>
              <a:path w="4479"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9"/>
          <p:cNvSpPr/>
          <p:nvPr/>
        </p:nvSpPr>
        <p:spPr>
          <a:xfrm>
            <a:off x="7377488" y="647750"/>
            <a:ext cx="110925" cy="93150"/>
          </a:xfrm>
          <a:custGeom>
            <a:avLst/>
            <a:gdLst/>
            <a:ahLst/>
            <a:cxnLst/>
            <a:rect l="l" t="t" r="r" b="b"/>
            <a:pathLst>
              <a:path w="4437" h="3726"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9"/>
          <p:cNvSpPr/>
          <p:nvPr/>
        </p:nvSpPr>
        <p:spPr>
          <a:xfrm>
            <a:off x="7469563"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9"/>
          <p:cNvSpPr/>
          <p:nvPr/>
        </p:nvSpPr>
        <p:spPr>
          <a:xfrm>
            <a:off x="7561638" y="647750"/>
            <a:ext cx="111425" cy="93150"/>
          </a:xfrm>
          <a:custGeom>
            <a:avLst/>
            <a:gdLst/>
            <a:ahLst/>
            <a:cxnLst/>
            <a:rect l="l" t="t" r="r" b="b"/>
            <a:pathLst>
              <a:path w="4457" h="3726"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9"/>
          <p:cNvSpPr/>
          <p:nvPr/>
        </p:nvSpPr>
        <p:spPr>
          <a:xfrm>
            <a:off x="7654213" y="647750"/>
            <a:ext cx="111450" cy="93150"/>
          </a:xfrm>
          <a:custGeom>
            <a:avLst/>
            <a:gdLst/>
            <a:ahLst/>
            <a:cxnLst/>
            <a:rect l="l" t="t" r="r" b="b"/>
            <a:pathLst>
              <a:path w="4458"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9"/>
          <p:cNvSpPr/>
          <p:nvPr/>
        </p:nvSpPr>
        <p:spPr>
          <a:xfrm>
            <a:off x="7746288" y="647750"/>
            <a:ext cx="111950" cy="93150"/>
          </a:xfrm>
          <a:custGeom>
            <a:avLst/>
            <a:gdLst/>
            <a:ahLst/>
            <a:cxnLst/>
            <a:rect l="l" t="t" r="r" b="b"/>
            <a:pathLst>
              <a:path w="4478" h="3726"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9"/>
          <p:cNvSpPr/>
          <p:nvPr/>
        </p:nvSpPr>
        <p:spPr>
          <a:xfrm>
            <a:off x="7838338" y="647750"/>
            <a:ext cx="111975" cy="93150"/>
          </a:xfrm>
          <a:custGeom>
            <a:avLst/>
            <a:gdLst/>
            <a:ahLst/>
            <a:cxnLst/>
            <a:rect l="l" t="t" r="r" b="b"/>
            <a:pathLst>
              <a:path w="4479" h="3726"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9"/>
          <p:cNvSpPr/>
          <p:nvPr/>
        </p:nvSpPr>
        <p:spPr>
          <a:xfrm>
            <a:off x="7931463" y="647750"/>
            <a:ext cx="110900" cy="93150"/>
          </a:xfrm>
          <a:custGeom>
            <a:avLst/>
            <a:gdLst/>
            <a:ahLst/>
            <a:cxnLst/>
            <a:rect l="l" t="t" r="r" b="b"/>
            <a:pathLst>
              <a:path w="4436"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9"/>
          <p:cNvSpPr/>
          <p:nvPr/>
        </p:nvSpPr>
        <p:spPr>
          <a:xfrm>
            <a:off x="8023513" y="647750"/>
            <a:ext cx="110925" cy="93150"/>
          </a:xfrm>
          <a:custGeom>
            <a:avLst/>
            <a:gdLst/>
            <a:ahLst/>
            <a:cxnLst/>
            <a:rect l="l" t="t" r="r" b="b"/>
            <a:pathLst>
              <a:path w="4437" h="3726"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9"/>
          <p:cNvSpPr/>
          <p:nvPr/>
        </p:nvSpPr>
        <p:spPr>
          <a:xfrm>
            <a:off x="811558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9"/>
          <p:cNvSpPr/>
          <p:nvPr/>
        </p:nvSpPr>
        <p:spPr>
          <a:xfrm>
            <a:off x="820763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9"/>
          <p:cNvSpPr/>
          <p:nvPr/>
        </p:nvSpPr>
        <p:spPr>
          <a:xfrm>
            <a:off x="830023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9"/>
          <p:cNvSpPr/>
          <p:nvPr/>
        </p:nvSpPr>
        <p:spPr>
          <a:xfrm>
            <a:off x="839228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9"/>
          <p:cNvSpPr/>
          <p:nvPr/>
        </p:nvSpPr>
        <p:spPr>
          <a:xfrm>
            <a:off x="8484363" y="647750"/>
            <a:ext cx="111950" cy="93150"/>
          </a:xfrm>
          <a:custGeom>
            <a:avLst/>
            <a:gdLst/>
            <a:ahLst/>
            <a:cxnLst/>
            <a:rect l="l" t="t" r="r" b="b"/>
            <a:pathLst>
              <a:path w="4478"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9"/>
          <p:cNvSpPr/>
          <p:nvPr/>
        </p:nvSpPr>
        <p:spPr>
          <a:xfrm>
            <a:off x="8577463" y="647750"/>
            <a:ext cx="110925" cy="93150"/>
          </a:xfrm>
          <a:custGeom>
            <a:avLst/>
            <a:gdLst/>
            <a:ahLst/>
            <a:cxnLst/>
            <a:rect l="l" t="t" r="r" b="b"/>
            <a:pathLst>
              <a:path w="4437" h="3726"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9"/>
          <p:cNvSpPr/>
          <p:nvPr/>
        </p:nvSpPr>
        <p:spPr>
          <a:xfrm>
            <a:off x="8669538"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9"/>
          <p:cNvSpPr/>
          <p:nvPr/>
        </p:nvSpPr>
        <p:spPr>
          <a:xfrm>
            <a:off x="8761588" y="647750"/>
            <a:ext cx="111450" cy="93150"/>
          </a:xfrm>
          <a:custGeom>
            <a:avLst/>
            <a:gdLst/>
            <a:ahLst/>
            <a:cxnLst/>
            <a:rect l="l" t="t" r="r" b="b"/>
            <a:pathLst>
              <a:path w="4458" h="3726"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9"/>
          <p:cNvSpPr/>
          <p:nvPr/>
        </p:nvSpPr>
        <p:spPr>
          <a:xfrm>
            <a:off x="7327288" y="580275"/>
            <a:ext cx="1536325" cy="25"/>
          </a:xfrm>
          <a:custGeom>
            <a:avLst/>
            <a:gdLst/>
            <a:ahLst/>
            <a:cxnLst/>
            <a:rect l="l" t="t" r="r" b="b"/>
            <a:pathLst>
              <a:path w="61453" h="1" fill="none" extrusionOk="0">
                <a:moveTo>
                  <a:pt x="0" y="1"/>
                </a:moveTo>
                <a:lnTo>
                  <a:pt x="61453" y="1"/>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9"/>
          <p:cNvSpPr/>
          <p:nvPr/>
        </p:nvSpPr>
        <p:spPr>
          <a:xfrm>
            <a:off x="7284388" y="889950"/>
            <a:ext cx="111975" cy="92600"/>
          </a:xfrm>
          <a:custGeom>
            <a:avLst/>
            <a:gdLst/>
            <a:ahLst/>
            <a:cxnLst/>
            <a:rect l="l" t="t" r="r" b="b"/>
            <a:pathLst>
              <a:path w="4479"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9"/>
          <p:cNvSpPr/>
          <p:nvPr/>
        </p:nvSpPr>
        <p:spPr>
          <a:xfrm>
            <a:off x="7377488" y="889950"/>
            <a:ext cx="110925" cy="92600"/>
          </a:xfrm>
          <a:custGeom>
            <a:avLst/>
            <a:gdLst/>
            <a:ahLst/>
            <a:cxnLst/>
            <a:rect l="l" t="t" r="r" b="b"/>
            <a:pathLst>
              <a:path w="4437" h="3704" extrusionOk="0">
                <a:moveTo>
                  <a:pt x="2219" y="1"/>
                </a:moveTo>
                <a:lnTo>
                  <a:pt x="1" y="3704"/>
                </a:lnTo>
                <a:lnTo>
                  <a:pt x="4437"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9"/>
          <p:cNvSpPr/>
          <p:nvPr/>
        </p:nvSpPr>
        <p:spPr>
          <a:xfrm>
            <a:off x="7469563"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9"/>
          <p:cNvSpPr/>
          <p:nvPr/>
        </p:nvSpPr>
        <p:spPr>
          <a:xfrm>
            <a:off x="7561638" y="889950"/>
            <a:ext cx="111425" cy="92600"/>
          </a:xfrm>
          <a:custGeom>
            <a:avLst/>
            <a:gdLst/>
            <a:ahLst/>
            <a:cxnLst/>
            <a:rect l="l" t="t" r="r" b="b"/>
            <a:pathLst>
              <a:path w="4457" h="3704" extrusionOk="0">
                <a:moveTo>
                  <a:pt x="2239" y="1"/>
                </a:moveTo>
                <a:lnTo>
                  <a:pt x="0" y="3704"/>
                </a:lnTo>
                <a:lnTo>
                  <a:pt x="4457"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9"/>
          <p:cNvSpPr/>
          <p:nvPr/>
        </p:nvSpPr>
        <p:spPr>
          <a:xfrm>
            <a:off x="7654213" y="889950"/>
            <a:ext cx="111450" cy="92600"/>
          </a:xfrm>
          <a:custGeom>
            <a:avLst/>
            <a:gdLst/>
            <a:ahLst/>
            <a:cxnLst/>
            <a:rect l="l" t="t" r="r" b="b"/>
            <a:pathLst>
              <a:path w="4458"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9"/>
          <p:cNvSpPr/>
          <p:nvPr/>
        </p:nvSpPr>
        <p:spPr>
          <a:xfrm>
            <a:off x="7746288" y="889950"/>
            <a:ext cx="111950" cy="92600"/>
          </a:xfrm>
          <a:custGeom>
            <a:avLst/>
            <a:gdLst/>
            <a:ahLst/>
            <a:cxnLst/>
            <a:rect l="l" t="t" r="r" b="b"/>
            <a:pathLst>
              <a:path w="4478" h="3704" extrusionOk="0">
                <a:moveTo>
                  <a:pt x="2218" y="1"/>
                </a:moveTo>
                <a:lnTo>
                  <a:pt x="0" y="3704"/>
                </a:lnTo>
                <a:lnTo>
                  <a:pt x="4478"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9"/>
          <p:cNvSpPr/>
          <p:nvPr/>
        </p:nvSpPr>
        <p:spPr>
          <a:xfrm>
            <a:off x="7838338" y="889950"/>
            <a:ext cx="111975" cy="92600"/>
          </a:xfrm>
          <a:custGeom>
            <a:avLst/>
            <a:gdLst/>
            <a:ahLst/>
            <a:cxnLst/>
            <a:rect l="l" t="t" r="r" b="b"/>
            <a:pathLst>
              <a:path w="4479" h="3704" extrusionOk="0">
                <a:moveTo>
                  <a:pt x="2239" y="1"/>
                </a:moveTo>
                <a:lnTo>
                  <a:pt x="1" y="3704"/>
                </a:lnTo>
                <a:lnTo>
                  <a:pt x="4478"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9"/>
          <p:cNvSpPr/>
          <p:nvPr/>
        </p:nvSpPr>
        <p:spPr>
          <a:xfrm>
            <a:off x="7931463" y="889950"/>
            <a:ext cx="110900" cy="92600"/>
          </a:xfrm>
          <a:custGeom>
            <a:avLst/>
            <a:gdLst/>
            <a:ahLst/>
            <a:cxnLst/>
            <a:rect l="l" t="t" r="r" b="b"/>
            <a:pathLst>
              <a:path w="4436"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9"/>
          <p:cNvSpPr/>
          <p:nvPr/>
        </p:nvSpPr>
        <p:spPr>
          <a:xfrm>
            <a:off x="8023513" y="889950"/>
            <a:ext cx="110925" cy="92600"/>
          </a:xfrm>
          <a:custGeom>
            <a:avLst/>
            <a:gdLst/>
            <a:ahLst/>
            <a:cxnLst/>
            <a:rect l="l" t="t" r="r" b="b"/>
            <a:pathLst>
              <a:path w="4437" h="3704" extrusionOk="0">
                <a:moveTo>
                  <a:pt x="2218" y="1"/>
                </a:moveTo>
                <a:lnTo>
                  <a:pt x="1"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9"/>
          <p:cNvSpPr/>
          <p:nvPr/>
        </p:nvSpPr>
        <p:spPr>
          <a:xfrm>
            <a:off x="811558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9"/>
          <p:cNvSpPr/>
          <p:nvPr/>
        </p:nvSpPr>
        <p:spPr>
          <a:xfrm>
            <a:off x="820763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9"/>
          <p:cNvSpPr/>
          <p:nvPr/>
        </p:nvSpPr>
        <p:spPr>
          <a:xfrm>
            <a:off x="830023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9"/>
          <p:cNvSpPr/>
          <p:nvPr/>
        </p:nvSpPr>
        <p:spPr>
          <a:xfrm>
            <a:off x="839228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9"/>
          <p:cNvSpPr/>
          <p:nvPr/>
        </p:nvSpPr>
        <p:spPr>
          <a:xfrm>
            <a:off x="8484363" y="889950"/>
            <a:ext cx="111950" cy="92600"/>
          </a:xfrm>
          <a:custGeom>
            <a:avLst/>
            <a:gdLst/>
            <a:ahLst/>
            <a:cxnLst/>
            <a:rect l="l" t="t" r="r" b="b"/>
            <a:pathLst>
              <a:path w="4478"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9"/>
          <p:cNvSpPr/>
          <p:nvPr/>
        </p:nvSpPr>
        <p:spPr>
          <a:xfrm>
            <a:off x="8577463" y="889950"/>
            <a:ext cx="110925" cy="92600"/>
          </a:xfrm>
          <a:custGeom>
            <a:avLst/>
            <a:gdLst/>
            <a:ahLst/>
            <a:cxnLst/>
            <a:rect l="l" t="t" r="r" b="b"/>
            <a:pathLst>
              <a:path w="4437" h="3704" extrusionOk="0">
                <a:moveTo>
                  <a:pt x="2219" y="1"/>
                </a:moveTo>
                <a:lnTo>
                  <a:pt x="1" y="3704"/>
                </a:lnTo>
                <a:lnTo>
                  <a:pt x="4436"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9"/>
          <p:cNvSpPr/>
          <p:nvPr/>
        </p:nvSpPr>
        <p:spPr>
          <a:xfrm>
            <a:off x="8669538"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9"/>
          <p:cNvSpPr/>
          <p:nvPr/>
        </p:nvSpPr>
        <p:spPr>
          <a:xfrm>
            <a:off x="8761588" y="889950"/>
            <a:ext cx="111450" cy="92600"/>
          </a:xfrm>
          <a:custGeom>
            <a:avLst/>
            <a:gdLst/>
            <a:ahLst/>
            <a:cxnLst/>
            <a:rect l="l" t="t" r="r" b="b"/>
            <a:pathLst>
              <a:path w="4458" h="3704" extrusionOk="0">
                <a:moveTo>
                  <a:pt x="2219" y="1"/>
                </a:moveTo>
                <a:lnTo>
                  <a:pt x="1" y="3704"/>
                </a:lnTo>
                <a:lnTo>
                  <a:pt x="4458"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9"/>
          <p:cNvSpPr/>
          <p:nvPr/>
        </p:nvSpPr>
        <p:spPr>
          <a:xfrm>
            <a:off x="7327288" y="82247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9"/>
          <p:cNvSpPr/>
          <p:nvPr/>
        </p:nvSpPr>
        <p:spPr>
          <a:xfrm rot="-2700000">
            <a:off x="2978335" y="12692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29"/>
          <p:cNvGrpSpPr/>
          <p:nvPr/>
        </p:nvGrpSpPr>
        <p:grpSpPr>
          <a:xfrm>
            <a:off x="226531" y="-128009"/>
            <a:ext cx="2326733" cy="4379968"/>
            <a:chOff x="226531" y="-128009"/>
            <a:chExt cx="2326733" cy="4379968"/>
          </a:xfrm>
        </p:grpSpPr>
        <p:sp>
          <p:nvSpPr>
            <p:cNvPr id="2218" name="Google Shape;2218;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19" name="Google Shape;2219;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20" name="Google Shape;2220;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221" name="Google Shape;2221;p29"/>
            <p:cNvGrpSpPr/>
            <p:nvPr/>
          </p:nvGrpSpPr>
          <p:grpSpPr>
            <a:xfrm rot="10800000">
              <a:off x="416119" y="104839"/>
              <a:ext cx="1947970" cy="3957944"/>
              <a:chOff x="5659156" y="1062406"/>
              <a:chExt cx="1720973" cy="3496726"/>
            </a:xfrm>
          </p:grpSpPr>
          <p:sp>
            <p:nvSpPr>
              <p:cNvPr id="2222" name="Google Shape;2222;p29"/>
              <p:cNvSpPr/>
              <p:nvPr/>
            </p:nvSpPr>
            <p:spPr>
              <a:xfrm>
                <a:off x="5661103" y="2645951"/>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9"/>
              <p:cNvSpPr/>
              <p:nvPr/>
            </p:nvSpPr>
            <p:spPr>
              <a:xfrm>
                <a:off x="7366861" y="375646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9"/>
              <p:cNvSpPr/>
              <p:nvPr/>
            </p:nvSpPr>
            <p:spPr>
              <a:xfrm>
                <a:off x="7366861" y="3862732"/>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9"/>
              <p:cNvSpPr/>
              <p:nvPr/>
            </p:nvSpPr>
            <p:spPr>
              <a:xfrm>
                <a:off x="7366861" y="364861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9"/>
              <p:cNvSpPr/>
              <p:nvPr/>
            </p:nvSpPr>
            <p:spPr>
              <a:xfrm>
                <a:off x="7366861" y="4506059"/>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9"/>
              <p:cNvSpPr/>
              <p:nvPr/>
            </p:nvSpPr>
            <p:spPr>
              <a:xfrm>
                <a:off x="7366861" y="397046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9"/>
              <p:cNvSpPr/>
              <p:nvPr/>
            </p:nvSpPr>
            <p:spPr>
              <a:xfrm>
                <a:off x="7366861" y="4078311"/>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9"/>
              <p:cNvSpPr/>
              <p:nvPr/>
            </p:nvSpPr>
            <p:spPr>
              <a:xfrm>
                <a:off x="7366861" y="4184213"/>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9"/>
              <p:cNvSpPr/>
              <p:nvPr/>
            </p:nvSpPr>
            <p:spPr>
              <a:xfrm>
                <a:off x="7366861" y="4398209"/>
                <a:ext cx="13268" cy="54656"/>
              </a:xfrm>
              <a:custGeom>
                <a:avLst/>
                <a:gdLst/>
                <a:ahLst/>
                <a:cxnLst/>
                <a:rect l="l" t="t" r="r" b="b"/>
                <a:pathLst>
                  <a:path w="109" h="449" extrusionOk="0">
                    <a:moveTo>
                      <a:pt x="0" y="1"/>
                    </a:moveTo>
                    <a:lnTo>
                      <a:pt x="0" y="448"/>
                    </a:lnTo>
                    <a:lnTo>
                      <a:pt x="108" y="448"/>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9"/>
              <p:cNvSpPr/>
              <p:nvPr/>
            </p:nvSpPr>
            <p:spPr>
              <a:xfrm>
                <a:off x="7366861" y="429194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9"/>
              <p:cNvSpPr/>
              <p:nvPr/>
            </p:nvSpPr>
            <p:spPr>
              <a:xfrm>
                <a:off x="7366861" y="2896221"/>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9"/>
              <p:cNvSpPr/>
              <p:nvPr/>
            </p:nvSpPr>
            <p:spPr>
              <a:xfrm>
                <a:off x="7366861" y="3004071"/>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9"/>
              <p:cNvSpPr/>
              <p:nvPr/>
            </p:nvSpPr>
            <p:spPr>
              <a:xfrm>
                <a:off x="7366861" y="2789954"/>
                <a:ext cx="13268" cy="53073"/>
              </a:xfrm>
              <a:custGeom>
                <a:avLst/>
                <a:gdLst/>
                <a:ahLst/>
                <a:cxnLst/>
                <a:rect l="l" t="t" r="r" b="b"/>
                <a:pathLst>
                  <a:path w="109" h="436" extrusionOk="0">
                    <a:moveTo>
                      <a:pt x="0" y="1"/>
                    </a:moveTo>
                    <a:lnTo>
                      <a:pt x="0" y="435"/>
                    </a:lnTo>
                    <a:lnTo>
                      <a:pt x="108" y="435"/>
                    </a:lnTo>
                    <a:lnTo>
                      <a:pt x="108" y="164"/>
                    </a:lnTo>
                    <a:lnTo>
                      <a:pt x="108" y="14"/>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9"/>
              <p:cNvSpPr/>
              <p:nvPr/>
            </p:nvSpPr>
            <p:spPr>
              <a:xfrm>
                <a:off x="7366861" y="3111434"/>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9"/>
              <p:cNvSpPr/>
              <p:nvPr/>
            </p:nvSpPr>
            <p:spPr>
              <a:xfrm>
                <a:off x="7366861" y="3217702"/>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9"/>
              <p:cNvSpPr/>
              <p:nvPr/>
            </p:nvSpPr>
            <p:spPr>
              <a:xfrm>
                <a:off x="7366861" y="3325552"/>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9"/>
              <p:cNvSpPr/>
              <p:nvPr/>
            </p:nvSpPr>
            <p:spPr>
              <a:xfrm>
                <a:off x="7366861" y="3539182"/>
                <a:ext cx="13268" cy="56603"/>
              </a:xfrm>
              <a:custGeom>
                <a:avLst/>
                <a:gdLst/>
                <a:ahLst/>
                <a:cxnLst/>
                <a:rect l="l" t="t" r="r" b="b"/>
                <a:pathLst>
                  <a:path w="109" h="465" extrusionOk="0">
                    <a:moveTo>
                      <a:pt x="0" y="1"/>
                    </a:moveTo>
                    <a:lnTo>
                      <a:pt x="0" y="30"/>
                    </a:lnTo>
                    <a:lnTo>
                      <a:pt x="0" y="439"/>
                    </a:lnTo>
                    <a:lnTo>
                      <a:pt x="0" y="465"/>
                    </a:lnTo>
                    <a:lnTo>
                      <a:pt x="108" y="465"/>
                    </a:lnTo>
                    <a:lnTo>
                      <a:pt x="108" y="439"/>
                    </a:lnTo>
                    <a:lnTo>
                      <a:pt x="108" y="30"/>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9"/>
              <p:cNvSpPr/>
              <p:nvPr/>
            </p:nvSpPr>
            <p:spPr>
              <a:xfrm>
                <a:off x="7366861" y="3431819"/>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9"/>
              <p:cNvSpPr/>
              <p:nvPr/>
            </p:nvSpPr>
            <p:spPr>
              <a:xfrm>
                <a:off x="5833347" y="1069101"/>
                <a:ext cx="54656" cy="29945"/>
              </a:xfrm>
              <a:custGeom>
                <a:avLst/>
                <a:gdLst/>
                <a:ahLst/>
                <a:cxnLst/>
                <a:rect l="l" t="t" r="r" b="b"/>
                <a:pathLst>
                  <a:path w="449" h="246" extrusionOk="0">
                    <a:moveTo>
                      <a:pt x="423" y="1"/>
                    </a:moveTo>
                    <a:cubicBezTo>
                      <a:pt x="285" y="43"/>
                      <a:pt x="138" y="83"/>
                      <a:pt x="1" y="151"/>
                    </a:cubicBezTo>
                    <a:lnTo>
                      <a:pt x="40" y="246"/>
                    </a:lnTo>
                    <a:cubicBezTo>
                      <a:pt x="178" y="190"/>
                      <a:pt x="315" y="138"/>
                      <a:pt x="449" y="109"/>
                    </a:cubicBezTo>
                    <a:lnTo>
                      <a:pt x="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9"/>
              <p:cNvSpPr/>
              <p:nvPr/>
            </p:nvSpPr>
            <p:spPr>
              <a:xfrm>
                <a:off x="5659156" y="1720827"/>
                <a:ext cx="13633" cy="53073"/>
              </a:xfrm>
              <a:custGeom>
                <a:avLst/>
                <a:gdLst/>
                <a:ahLst/>
                <a:cxnLst/>
                <a:rect l="l" t="t" r="r" b="b"/>
                <a:pathLst>
                  <a:path w="112" h="436" extrusionOk="0">
                    <a:moveTo>
                      <a:pt x="0" y="1"/>
                    </a:moveTo>
                    <a:lnTo>
                      <a:pt x="0" y="436"/>
                    </a:lnTo>
                    <a:lnTo>
                      <a:pt x="111" y="436"/>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9"/>
              <p:cNvSpPr/>
              <p:nvPr/>
            </p:nvSpPr>
            <p:spPr>
              <a:xfrm>
                <a:off x="5659156" y="1826729"/>
                <a:ext cx="13633" cy="55021"/>
              </a:xfrm>
              <a:custGeom>
                <a:avLst/>
                <a:gdLst/>
                <a:ahLst/>
                <a:cxnLst/>
                <a:rect l="l" t="t" r="r" b="b"/>
                <a:pathLst>
                  <a:path w="112" h="452" extrusionOk="0">
                    <a:moveTo>
                      <a:pt x="0" y="0"/>
                    </a:moveTo>
                    <a:lnTo>
                      <a:pt x="0" y="451"/>
                    </a:lnTo>
                    <a:lnTo>
                      <a:pt x="111" y="451"/>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9"/>
              <p:cNvSpPr/>
              <p:nvPr/>
            </p:nvSpPr>
            <p:spPr>
              <a:xfrm>
                <a:off x="5659156" y="1506831"/>
                <a:ext cx="13633" cy="53073"/>
              </a:xfrm>
              <a:custGeom>
                <a:avLst/>
                <a:gdLst/>
                <a:ahLst/>
                <a:cxnLst/>
                <a:rect l="l" t="t" r="r" b="b"/>
                <a:pathLst>
                  <a:path w="112" h="436"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9"/>
              <p:cNvSpPr/>
              <p:nvPr/>
            </p:nvSpPr>
            <p:spPr>
              <a:xfrm>
                <a:off x="5682649" y="1190097"/>
                <a:ext cx="38222" cy="55021"/>
              </a:xfrm>
              <a:custGeom>
                <a:avLst/>
                <a:gdLst/>
                <a:ahLst/>
                <a:cxnLst/>
                <a:rect l="l" t="t" r="r" b="b"/>
                <a:pathLst>
                  <a:path w="314" h="452" extrusionOk="0">
                    <a:moveTo>
                      <a:pt x="216" y="0"/>
                    </a:moveTo>
                    <a:cubicBezTo>
                      <a:pt x="134" y="138"/>
                      <a:pt x="69" y="259"/>
                      <a:pt x="0" y="396"/>
                    </a:cubicBezTo>
                    <a:lnTo>
                      <a:pt x="108" y="452"/>
                    </a:lnTo>
                    <a:cubicBezTo>
                      <a:pt x="164" y="314"/>
                      <a:pt x="232" y="193"/>
                      <a:pt x="314" y="69"/>
                    </a:cubicBezTo>
                    <a:lnTo>
                      <a:pt x="2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9"/>
              <p:cNvSpPr/>
              <p:nvPr/>
            </p:nvSpPr>
            <p:spPr>
              <a:xfrm>
                <a:off x="5659156" y="1398981"/>
                <a:ext cx="13633" cy="53438"/>
              </a:xfrm>
              <a:custGeom>
                <a:avLst/>
                <a:gdLst/>
                <a:ahLst/>
                <a:cxnLst/>
                <a:rect l="l" t="t" r="r" b="b"/>
                <a:pathLst>
                  <a:path w="112" h="439" extrusionOk="0">
                    <a:moveTo>
                      <a:pt x="0" y="1"/>
                    </a:moveTo>
                    <a:lnTo>
                      <a:pt x="0" y="439"/>
                    </a:lnTo>
                    <a:lnTo>
                      <a:pt x="111" y="43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9"/>
              <p:cNvSpPr/>
              <p:nvPr/>
            </p:nvSpPr>
            <p:spPr>
              <a:xfrm>
                <a:off x="5743878" y="1114140"/>
                <a:ext cx="49908" cy="44674"/>
              </a:xfrm>
              <a:custGeom>
                <a:avLst/>
                <a:gdLst/>
                <a:ahLst/>
                <a:cxnLst/>
                <a:rect l="l" t="t" r="r" b="b"/>
                <a:pathLst>
                  <a:path w="410" h="367" extrusionOk="0">
                    <a:moveTo>
                      <a:pt x="340" y="0"/>
                    </a:moveTo>
                    <a:cubicBezTo>
                      <a:pt x="220" y="82"/>
                      <a:pt x="108" y="177"/>
                      <a:pt x="1" y="285"/>
                    </a:cubicBezTo>
                    <a:lnTo>
                      <a:pt x="82" y="366"/>
                    </a:lnTo>
                    <a:cubicBezTo>
                      <a:pt x="177" y="258"/>
                      <a:pt x="285" y="164"/>
                      <a:pt x="409" y="82"/>
                    </a:cubicBezTo>
                    <a:lnTo>
                      <a:pt x="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9"/>
              <p:cNvSpPr/>
              <p:nvPr/>
            </p:nvSpPr>
            <p:spPr>
              <a:xfrm>
                <a:off x="5659156" y="1291131"/>
                <a:ext cx="19963" cy="55021"/>
              </a:xfrm>
              <a:custGeom>
                <a:avLst/>
                <a:gdLst/>
                <a:ahLst/>
                <a:cxnLst/>
                <a:rect l="l" t="t" r="r" b="b"/>
                <a:pathLst>
                  <a:path w="164" h="452" extrusionOk="0">
                    <a:moveTo>
                      <a:pt x="56" y="1"/>
                    </a:moveTo>
                    <a:cubicBezTo>
                      <a:pt x="30" y="151"/>
                      <a:pt x="17" y="301"/>
                      <a:pt x="0" y="452"/>
                    </a:cubicBezTo>
                    <a:lnTo>
                      <a:pt x="111" y="452"/>
                    </a:lnTo>
                    <a:cubicBezTo>
                      <a:pt x="125" y="301"/>
                      <a:pt x="138" y="164"/>
                      <a:pt x="164" y="30"/>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9"/>
              <p:cNvSpPr/>
              <p:nvPr/>
            </p:nvSpPr>
            <p:spPr>
              <a:xfrm>
                <a:off x="5659156" y="1613098"/>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9"/>
              <p:cNvSpPr/>
              <p:nvPr/>
            </p:nvSpPr>
            <p:spPr>
              <a:xfrm>
                <a:off x="5659156" y="247005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9"/>
              <p:cNvSpPr/>
              <p:nvPr/>
            </p:nvSpPr>
            <p:spPr>
              <a:xfrm>
                <a:off x="5659156" y="2576323"/>
                <a:ext cx="13633" cy="54656"/>
              </a:xfrm>
              <a:custGeom>
                <a:avLst/>
                <a:gdLst/>
                <a:ahLst/>
                <a:cxnLst/>
                <a:rect l="l" t="t" r="r" b="b"/>
                <a:pathLst>
                  <a:path w="112" h="449" extrusionOk="0">
                    <a:moveTo>
                      <a:pt x="0" y="0"/>
                    </a:moveTo>
                    <a:lnTo>
                      <a:pt x="0" y="448"/>
                    </a:lnTo>
                    <a:lnTo>
                      <a:pt x="111" y="44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9"/>
              <p:cNvSpPr/>
              <p:nvPr/>
            </p:nvSpPr>
            <p:spPr>
              <a:xfrm>
                <a:off x="5659156" y="1934579"/>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9"/>
              <p:cNvSpPr/>
              <p:nvPr/>
            </p:nvSpPr>
            <p:spPr>
              <a:xfrm>
                <a:off x="5659156" y="2683808"/>
                <a:ext cx="13633" cy="53317"/>
              </a:xfrm>
              <a:custGeom>
                <a:avLst/>
                <a:gdLst/>
                <a:ahLst/>
                <a:cxnLst/>
                <a:rect l="l" t="t" r="r" b="b"/>
                <a:pathLst>
                  <a:path w="112" h="438"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9"/>
              <p:cNvSpPr/>
              <p:nvPr/>
            </p:nvSpPr>
            <p:spPr>
              <a:xfrm>
                <a:off x="5659156" y="2040725"/>
                <a:ext cx="13633" cy="54656"/>
              </a:xfrm>
              <a:custGeom>
                <a:avLst/>
                <a:gdLst/>
                <a:ahLst/>
                <a:cxnLst/>
                <a:rect l="l" t="t" r="r" b="b"/>
                <a:pathLst>
                  <a:path w="112" h="449" extrusionOk="0">
                    <a:moveTo>
                      <a:pt x="0" y="1"/>
                    </a:moveTo>
                    <a:lnTo>
                      <a:pt x="0" y="449"/>
                    </a:lnTo>
                    <a:lnTo>
                      <a:pt x="111" y="44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9"/>
              <p:cNvSpPr/>
              <p:nvPr/>
            </p:nvSpPr>
            <p:spPr>
              <a:xfrm>
                <a:off x="5659156" y="214857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9"/>
              <p:cNvSpPr/>
              <p:nvPr/>
            </p:nvSpPr>
            <p:spPr>
              <a:xfrm>
                <a:off x="5659156" y="2362205"/>
                <a:ext cx="13633" cy="55021"/>
              </a:xfrm>
              <a:custGeom>
                <a:avLst/>
                <a:gdLst/>
                <a:ahLst/>
                <a:cxnLst/>
                <a:rect l="l" t="t" r="r" b="b"/>
                <a:pathLst>
                  <a:path w="112" h="452" extrusionOk="0">
                    <a:moveTo>
                      <a:pt x="0" y="1"/>
                    </a:moveTo>
                    <a:lnTo>
                      <a:pt x="0" y="452"/>
                    </a:lnTo>
                    <a:lnTo>
                      <a:pt x="111" y="452"/>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9"/>
              <p:cNvSpPr/>
              <p:nvPr/>
            </p:nvSpPr>
            <p:spPr>
              <a:xfrm>
                <a:off x="5659156" y="2256060"/>
                <a:ext cx="13633" cy="53438"/>
              </a:xfrm>
              <a:custGeom>
                <a:avLst/>
                <a:gdLst/>
                <a:ahLst/>
                <a:cxnLst/>
                <a:rect l="l" t="t" r="r" b="b"/>
                <a:pathLst>
                  <a:path w="112" h="439"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9"/>
              <p:cNvSpPr/>
              <p:nvPr/>
            </p:nvSpPr>
            <p:spPr>
              <a:xfrm>
                <a:off x="6228107"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9"/>
              <p:cNvSpPr/>
              <p:nvPr/>
            </p:nvSpPr>
            <p:spPr>
              <a:xfrm>
                <a:off x="6228107" y="143038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9"/>
              <p:cNvSpPr/>
              <p:nvPr/>
            </p:nvSpPr>
            <p:spPr>
              <a:xfrm>
                <a:off x="6228107" y="153823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9"/>
              <p:cNvSpPr/>
              <p:nvPr/>
            </p:nvSpPr>
            <p:spPr>
              <a:xfrm>
                <a:off x="6228107" y="1644504"/>
                <a:ext cx="14851" cy="54656"/>
              </a:xfrm>
              <a:custGeom>
                <a:avLst/>
                <a:gdLst/>
                <a:ahLst/>
                <a:cxnLst/>
                <a:rect l="l" t="t" r="r" b="b"/>
                <a:pathLst>
                  <a:path w="122" h="449" extrusionOk="0">
                    <a:moveTo>
                      <a:pt x="0" y="0"/>
                    </a:moveTo>
                    <a:lnTo>
                      <a:pt x="0" y="448"/>
                    </a:lnTo>
                    <a:lnTo>
                      <a:pt x="121" y="448"/>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9"/>
              <p:cNvSpPr/>
              <p:nvPr/>
            </p:nvSpPr>
            <p:spPr>
              <a:xfrm>
                <a:off x="6228107"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9"/>
              <p:cNvSpPr/>
              <p:nvPr/>
            </p:nvSpPr>
            <p:spPr>
              <a:xfrm>
                <a:off x="6448554" y="2715578"/>
                <a:ext cx="54656" cy="21546"/>
              </a:xfrm>
              <a:custGeom>
                <a:avLst/>
                <a:gdLst/>
                <a:ahLst/>
                <a:cxnLst/>
                <a:rect l="l" t="t" r="r" b="b"/>
                <a:pathLst>
                  <a:path w="449" h="177" extrusionOk="0">
                    <a:moveTo>
                      <a:pt x="26" y="1"/>
                    </a:moveTo>
                    <a:lnTo>
                      <a:pt x="0" y="108"/>
                    </a:lnTo>
                    <a:cubicBezTo>
                      <a:pt x="134" y="148"/>
                      <a:pt x="285" y="164"/>
                      <a:pt x="435" y="177"/>
                    </a:cubicBezTo>
                    <a:lnTo>
                      <a:pt x="448" y="66"/>
                    </a:lnTo>
                    <a:cubicBezTo>
                      <a:pt x="298" y="53"/>
                      <a:pt x="164" y="40"/>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9"/>
              <p:cNvSpPr/>
              <p:nvPr/>
            </p:nvSpPr>
            <p:spPr>
              <a:xfrm>
                <a:off x="6228107" y="1752354"/>
                <a:ext cx="14851" cy="52951"/>
              </a:xfrm>
              <a:custGeom>
                <a:avLst/>
                <a:gdLst/>
                <a:ahLst/>
                <a:cxnLst/>
                <a:rect l="l" t="t" r="r" b="b"/>
                <a:pathLst>
                  <a:path w="122" h="435" extrusionOk="0">
                    <a:moveTo>
                      <a:pt x="0" y="0"/>
                    </a:moveTo>
                    <a:lnTo>
                      <a:pt x="0" y="435"/>
                    </a:lnTo>
                    <a:lnTo>
                      <a:pt x="121" y="435"/>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9"/>
              <p:cNvSpPr/>
              <p:nvPr/>
            </p:nvSpPr>
            <p:spPr>
              <a:xfrm>
                <a:off x="6234437" y="2499878"/>
                <a:ext cx="26780" cy="54656"/>
              </a:xfrm>
              <a:custGeom>
                <a:avLst/>
                <a:gdLst/>
                <a:ahLst/>
                <a:cxnLst/>
                <a:rect l="l" t="t" r="r" b="b"/>
                <a:pathLst>
                  <a:path w="220" h="449" extrusionOk="0">
                    <a:moveTo>
                      <a:pt x="112" y="1"/>
                    </a:moveTo>
                    <a:lnTo>
                      <a:pt x="1" y="14"/>
                    </a:lnTo>
                    <a:cubicBezTo>
                      <a:pt x="30" y="164"/>
                      <a:pt x="69" y="315"/>
                      <a:pt x="125" y="449"/>
                    </a:cubicBezTo>
                    <a:lnTo>
                      <a:pt x="220" y="409"/>
                    </a:lnTo>
                    <a:cubicBezTo>
                      <a:pt x="177" y="272"/>
                      <a:pt x="138" y="138"/>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9"/>
              <p:cNvSpPr/>
              <p:nvPr/>
            </p:nvSpPr>
            <p:spPr>
              <a:xfrm>
                <a:off x="6349103" y="2672244"/>
                <a:ext cx="52951" cy="38222"/>
              </a:xfrm>
              <a:custGeom>
                <a:avLst/>
                <a:gdLst/>
                <a:ahLst/>
                <a:cxnLst/>
                <a:rect l="l" t="t" r="r" b="b"/>
                <a:pathLst>
                  <a:path w="435" h="314" extrusionOk="0">
                    <a:moveTo>
                      <a:pt x="69" y="0"/>
                    </a:moveTo>
                    <a:lnTo>
                      <a:pt x="0" y="82"/>
                    </a:lnTo>
                    <a:cubicBezTo>
                      <a:pt x="121" y="177"/>
                      <a:pt x="258" y="245"/>
                      <a:pt x="396" y="314"/>
                    </a:cubicBezTo>
                    <a:lnTo>
                      <a:pt x="435" y="219"/>
                    </a:lnTo>
                    <a:cubicBezTo>
                      <a:pt x="314" y="151"/>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9"/>
              <p:cNvSpPr/>
              <p:nvPr/>
            </p:nvSpPr>
            <p:spPr>
              <a:xfrm>
                <a:off x="6274241" y="2596164"/>
                <a:ext cx="43457" cy="49908"/>
              </a:xfrm>
              <a:custGeom>
                <a:avLst/>
                <a:gdLst/>
                <a:ahLst/>
                <a:cxnLst/>
                <a:rect l="l" t="t" r="r" b="b"/>
                <a:pathLst>
                  <a:path w="357" h="410" extrusionOk="0">
                    <a:moveTo>
                      <a:pt x="95" y="1"/>
                    </a:moveTo>
                    <a:lnTo>
                      <a:pt x="1" y="53"/>
                    </a:lnTo>
                    <a:cubicBezTo>
                      <a:pt x="82" y="190"/>
                      <a:pt x="177" y="298"/>
                      <a:pt x="275" y="409"/>
                    </a:cubicBezTo>
                    <a:lnTo>
                      <a:pt x="357" y="341"/>
                    </a:lnTo>
                    <a:cubicBezTo>
                      <a:pt x="259" y="230"/>
                      <a:pt x="177" y="122"/>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9"/>
              <p:cNvSpPr/>
              <p:nvPr/>
            </p:nvSpPr>
            <p:spPr>
              <a:xfrm>
                <a:off x="5939614" y="1062406"/>
                <a:ext cx="54656" cy="16798"/>
              </a:xfrm>
              <a:custGeom>
                <a:avLst/>
                <a:gdLst/>
                <a:ahLst/>
                <a:cxnLst/>
                <a:rect l="l" t="t" r="r" b="b"/>
                <a:pathLst>
                  <a:path w="449" h="138" extrusionOk="0">
                    <a:moveTo>
                      <a:pt x="1" y="0"/>
                    </a:moveTo>
                    <a:lnTo>
                      <a:pt x="1" y="111"/>
                    </a:lnTo>
                    <a:lnTo>
                      <a:pt x="96" y="111"/>
                    </a:lnTo>
                    <a:cubicBezTo>
                      <a:pt x="203" y="111"/>
                      <a:pt x="328" y="111"/>
                      <a:pt x="435" y="138"/>
                    </a:cubicBezTo>
                    <a:lnTo>
                      <a:pt x="449" y="30"/>
                    </a:lnTo>
                    <a:cubicBezTo>
                      <a:pt x="341" y="0"/>
                      <a:pt x="216"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9"/>
              <p:cNvSpPr/>
              <p:nvPr/>
            </p:nvSpPr>
            <p:spPr>
              <a:xfrm>
                <a:off x="6228107" y="1323023"/>
                <a:ext cx="14851" cy="54656"/>
              </a:xfrm>
              <a:custGeom>
                <a:avLst/>
                <a:gdLst/>
                <a:ahLst/>
                <a:cxnLst/>
                <a:rect l="l" t="t" r="r" b="b"/>
                <a:pathLst>
                  <a:path w="122" h="449" extrusionOk="0">
                    <a:moveTo>
                      <a:pt x="108" y="0"/>
                    </a:moveTo>
                    <a:lnTo>
                      <a:pt x="0" y="13"/>
                    </a:lnTo>
                    <a:lnTo>
                      <a:pt x="0" y="245"/>
                    </a:lnTo>
                    <a:lnTo>
                      <a:pt x="0" y="448"/>
                    </a:lnTo>
                    <a:lnTo>
                      <a:pt x="121" y="448"/>
                    </a:lnTo>
                    <a:lnTo>
                      <a:pt x="121" y="245"/>
                    </a:lnTo>
                    <a:cubicBezTo>
                      <a:pt x="121" y="164"/>
                      <a:pt x="108" y="82"/>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9"/>
              <p:cNvSpPr/>
              <p:nvPr/>
            </p:nvSpPr>
            <p:spPr>
              <a:xfrm>
                <a:off x="6198284" y="1218338"/>
                <a:ext cx="31527" cy="55021"/>
              </a:xfrm>
              <a:custGeom>
                <a:avLst/>
                <a:gdLst/>
                <a:ahLst/>
                <a:cxnLst/>
                <a:rect l="l" t="t" r="r" b="b"/>
                <a:pathLst>
                  <a:path w="259" h="452" extrusionOk="0">
                    <a:moveTo>
                      <a:pt x="95" y="1"/>
                    </a:moveTo>
                    <a:lnTo>
                      <a:pt x="0" y="56"/>
                    </a:lnTo>
                    <a:cubicBezTo>
                      <a:pt x="53" y="177"/>
                      <a:pt x="108" y="314"/>
                      <a:pt x="147" y="452"/>
                    </a:cubicBezTo>
                    <a:lnTo>
                      <a:pt x="259" y="422"/>
                    </a:lnTo>
                    <a:cubicBezTo>
                      <a:pt x="216" y="272"/>
                      <a:pt x="164" y="138"/>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9"/>
              <p:cNvSpPr/>
              <p:nvPr/>
            </p:nvSpPr>
            <p:spPr>
              <a:xfrm>
                <a:off x="6133403" y="1133981"/>
                <a:ext cx="46622" cy="47839"/>
              </a:xfrm>
              <a:custGeom>
                <a:avLst/>
                <a:gdLst/>
                <a:ahLst/>
                <a:cxnLst/>
                <a:rect l="l" t="t" r="r" b="b"/>
                <a:pathLst>
                  <a:path w="383" h="393" extrusionOk="0">
                    <a:moveTo>
                      <a:pt x="69" y="1"/>
                    </a:moveTo>
                    <a:lnTo>
                      <a:pt x="1" y="82"/>
                    </a:lnTo>
                    <a:cubicBezTo>
                      <a:pt x="108" y="177"/>
                      <a:pt x="206" y="272"/>
                      <a:pt x="288" y="393"/>
                    </a:cubicBezTo>
                    <a:lnTo>
                      <a:pt x="383" y="327"/>
                    </a:lnTo>
                    <a:cubicBezTo>
                      <a:pt x="288" y="203"/>
                      <a:pt x="177" y="95"/>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9"/>
              <p:cNvSpPr/>
              <p:nvPr/>
            </p:nvSpPr>
            <p:spPr>
              <a:xfrm>
                <a:off x="6042352" y="1079083"/>
                <a:ext cx="54534" cy="33110"/>
              </a:xfrm>
              <a:custGeom>
                <a:avLst/>
                <a:gdLst/>
                <a:ahLst/>
                <a:cxnLst/>
                <a:rect l="l" t="t" r="r" b="b"/>
                <a:pathLst>
                  <a:path w="448" h="272" extrusionOk="0">
                    <a:moveTo>
                      <a:pt x="39" y="1"/>
                    </a:moveTo>
                    <a:lnTo>
                      <a:pt x="0" y="95"/>
                    </a:lnTo>
                    <a:cubicBezTo>
                      <a:pt x="137" y="151"/>
                      <a:pt x="271" y="206"/>
                      <a:pt x="396" y="272"/>
                    </a:cubicBezTo>
                    <a:lnTo>
                      <a:pt x="448" y="177"/>
                    </a:lnTo>
                    <a:cubicBezTo>
                      <a:pt x="327" y="108"/>
                      <a:pt x="177" y="43"/>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9"/>
              <p:cNvSpPr/>
              <p:nvPr/>
            </p:nvSpPr>
            <p:spPr>
              <a:xfrm>
                <a:off x="6228107"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9"/>
              <p:cNvSpPr/>
              <p:nvPr/>
            </p:nvSpPr>
            <p:spPr>
              <a:xfrm>
                <a:off x="6228107"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9"/>
              <p:cNvSpPr/>
              <p:nvPr/>
            </p:nvSpPr>
            <p:spPr>
              <a:xfrm>
                <a:off x="6228107"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9"/>
              <p:cNvSpPr/>
              <p:nvPr/>
            </p:nvSpPr>
            <p:spPr>
              <a:xfrm>
                <a:off x="6228107"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9"/>
              <p:cNvSpPr/>
              <p:nvPr/>
            </p:nvSpPr>
            <p:spPr>
              <a:xfrm>
                <a:off x="7151161" y="1069101"/>
                <a:ext cx="55021" cy="29945"/>
              </a:xfrm>
              <a:custGeom>
                <a:avLst/>
                <a:gdLst/>
                <a:ahLst/>
                <a:cxnLst/>
                <a:rect l="l" t="t" r="r" b="b"/>
                <a:pathLst>
                  <a:path w="452" h="246" extrusionOk="0">
                    <a:moveTo>
                      <a:pt x="30" y="1"/>
                    </a:moveTo>
                    <a:lnTo>
                      <a:pt x="1" y="109"/>
                    </a:lnTo>
                    <a:cubicBezTo>
                      <a:pt x="138" y="138"/>
                      <a:pt x="275" y="190"/>
                      <a:pt x="409" y="246"/>
                    </a:cubicBezTo>
                    <a:lnTo>
                      <a:pt x="452" y="151"/>
                    </a:lnTo>
                    <a:cubicBezTo>
                      <a:pt x="314" y="83"/>
                      <a:pt x="180" y="43"/>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9"/>
              <p:cNvSpPr/>
              <p:nvPr/>
            </p:nvSpPr>
            <p:spPr>
              <a:xfrm>
                <a:off x="7366861" y="1720827"/>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9"/>
              <p:cNvSpPr/>
              <p:nvPr/>
            </p:nvSpPr>
            <p:spPr>
              <a:xfrm>
                <a:off x="7366861" y="1826729"/>
                <a:ext cx="13268" cy="55021"/>
              </a:xfrm>
              <a:custGeom>
                <a:avLst/>
                <a:gdLst/>
                <a:ahLst/>
                <a:cxnLst/>
                <a:rect l="l" t="t" r="r" b="b"/>
                <a:pathLst>
                  <a:path w="109" h="452" extrusionOk="0">
                    <a:moveTo>
                      <a:pt x="0" y="0"/>
                    </a:moveTo>
                    <a:lnTo>
                      <a:pt x="0" y="451"/>
                    </a:lnTo>
                    <a:lnTo>
                      <a:pt x="108" y="4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9"/>
              <p:cNvSpPr/>
              <p:nvPr/>
            </p:nvSpPr>
            <p:spPr>
              <a:xfrm>
                <a:off x="7366861" y="1506831"/>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9"/>
              <p:cNvSpPr/>
              <p:nvPr/>
            </p:nvSpPr>
            <p:spPr>
              <a:xfrm>
                <a:off x="7318657" y="1190097"/>
                <a:ext cx="38344" cy="55021"/>
              </a:xfrm>
              <a:custGeom>
                <a:avLst/>
                <a:gdLst/>
                <a:ahLst/>
                <a:cxnLst/>
                <a:rect l="l" t="t" r="r" b="b"/>
                <a:pathLst>
                  <a:path w="315" h="452" extrusionOk="0">
                    <a:moveTo>
                      <a:pt x="96" y="0"/>
                    </a:moveTo>
                    <a:lnTo>
                      <a:pt x="1" y="69"/>
                    </a:lnTo>
                    <a:cubicBezTo>
                      <a:pt x="82" y="193"/>
                      <a:pt x="151" y="314"/>
                      <a:pt x="207" y="452"/>
                    </a:cubicBezTo>
                    <a:lnTo>
                      <a:pt x="315" y="396"/>
                    </a:lnTo>
                    <a:cubicBezTo>
                      <a:pt x="259" y="259"/>
                      <a:pt x="177" y="138"/>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9"/>
              <p:cNvSpPr/>
              <p:nvPr/>
            </p:nvSpPr>
            <p:spPr>
              <a:xfrm>
                <a:off x="7366861" y="1398981"/>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9"/>
              <p:cNvSpPr/>
              <p:nvPr/>
            </p:nvSpPr>
            <p:spPr>
              <a:xfrm>
                <a:off x="7245864" y="1114140"/>
                <a:ext cx="49908" cy="44674"/>
              </a:xfrm>
              <a:custGeom>
                <a:avLst/>
                <a:gdLst/>
                <a:ahLst/>
                <a:cxnLst/>
                <a:rect l="l" t="t" r="r" b="b"/>
                <a:pathLst>
                  <a:path w="410" h="367" extrusionOk="0">
                    <a:moveTo>
                      <a:pt x="69" y="0"/>
                    </a:moveTo>
                    <a:lnTo>
                      <a:pt x="1" y="82"/>
                    </a:lnTo>
                    <a:cubicBezTo>
                      <a:pt x="122" y="164"/>
                      <a:pt x="233" y="258"/>
                      <a:pt x="327" y="366"/>
                    </a:cubicBezTo>
                    <a:lnTo>
                      <a:pt x="409" y="285"/>
                    </a:lnTo>
                    <a:cubicBezTo>
                      <a:pt x="314" y="177"/>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9"/>
              <p:cNvSpPr/>
              <p:nvPr/>
            </p:nvSpPr>
            <p:spPr>
              <a:xfrm>
                <a:off x="7360044" y="1291131"/>
                <a:ext cx="20085" cy="55021"/>
              </a:xfrm>
              <a:custGeom>
                <a:avLst/>
                <a:gdLst/>
                <a:ahLst/>
                <a:cxnLst/>
                <a:rect l="l" t="t" r="r" b="b"/>
                <a:pathLst>
                  <a:path w="165" h="452" extrusionOk="0">
                    <a:moveTo>
                      <a:pt x="112" y="1"/>
                    </a:moveTo>
                    <a:lnTo>
                      <a:pt x="1" y="30"/>
                    </a:lnTo>
                    <a:cubicBezTo>
                      <a:pt x="30" y="164"/>
                      <a:pt x="56" y="301"/>
                      <a:pt x="56" y="452"/>
                    </a:cubicBezTo>
                    <a:lnTo>
                      <a:pt x="164" y="452"/>
                    </a:lnTo>
                    <a:cubicBezTo>
                      <a:pt x="164" y="301"/>
                      <a:pt x="138" y="15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9"/>
              <p:cNvSpPr/>
              <p:nvPr/>
            </p:nvSpPr>
            <p:spPr>
              <a:xfrm>
                <a:off x="7366861" y="1613098"/>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9"/>
              <p:cNvSpPr/>
              <p:nvPr/>
            </p:nvSpPr>
            <p:spPr>
              <a:xfrm>
                <a:off x="7366861" y="247005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9"/>
              <p:cNvSpPr/>
              <p:nvPr/>
            </p:nvSpPr>
            <p:spPr>
              <a:xfrm>
                <a:off x="7366861" y="2576323"/>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9"/>
              <p:cNvSpPr/>
              <p:nvPr/>
            </p:nvSpPr>
            <p:spPr>
              <a:xfrm>
                <a:off x="7366861" y="1934579"/>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9"/>
              <p:cNvSpPr/>
              <p:nvPr/>
            </p:nvSpPr>
            <p:spPr>
              <a:xfrm>
                <a:off x="7366861" y="2683808"/>
                <a:ext cx="13268" cy="53317"/>
              </a:xfrm>
              <a:custGeom>
                <a:avLst/>
                <a:gdLst/>
                <a:ahLst/>
                <a:cxnLst/>
                <a:rect l="l" t="t" r="r" b="b"/>
                <a:pathLst>
                  <a:path w="109" h="438"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9"/>
              <p:cNvSpPr/>
              <p:nvPr/>
            </p:nvSpPr>
            <p:spPr>
              <a:xfrm>
                <a:off x="7366861" y="2040725"/>
                <a:ext cx="13268" cy="54656"/>
              </a:xfrm>
              <a:custGeom>
                <a:avLst/>
                <a:gdLst/>
                <a:ahLst/>
                <a:cxnLst/>
                <a:rect l="l" t="t" r="r" b="b"/>
                <a:pathLst>
                  <a:path w="109" h="449" extrusionOk="0">
                    <a:moveTo>
                      <a:pt x="0" y="1"/>
                    </a:moveTo>
                    <a:lnTo>
                      <a:pt x="0" y="449"/>
                    </a:lnTo>
                    <a:lnTo>
                      <a:pt x="108" y="44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9"/>
              <p:cNvSpPr/>
              <p:nvPr/>
            </p:nvSpPr>
            <p:spPr>
              <a:xfrm>
                <a:off x="7366861" y="214857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9"/>
              <p:cNvSpPr/>
              <p:nvPr/>
            </p:nvSpPr>
            <p:spPr>
              <a:xfrm>
                <a:off x="7366861" y="2362205"/>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9"/>
              <p:cNvSpPr/>
              <p:nvPr/>
            </p:nvSpPr>
            <p:spPr>
              <a:xfrm>
                <a:off x="7366861" y="2256060"/>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9"/>
              <p:cNvSpPr/>
              <p:nvPr/>
            </p:nvSpPr>
            <p:spPr>
              <a:xfrm>
                <a:off x="6798275"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9"/>
              <p:cNvSpPr/>
              <p:nvPr/>
            </p:nvSpPr>
            <p:spPr>
              <a:xfrm>
                <a:off x="6798275" y="143038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9"/>
              <p:cNvSpPr/>
              <p:nvPr/>
            </p:nvSpPr>
            <p:spPr>
              <a:xfrm>
                <a:off x="6798275" y="153823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9"/>
              <p:cNvSpPr/>
              <p:nvPr/>
            </p:nvSpPr>
            <p:spPr>
              <a:xfrm>
                <a:off x="6798275" y="1644504"/>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9"/>
              <p:cNvSpPr/>
              <p:nvPr/>
            </p:nvSpPr>
            <p:spPr>
              <a:xfrm>
                <a:off x="6798275"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9"/>
              <p:cNvSpPr/>
              <p:nvPr/>
            </p:nvSpPr>
            <p:spPr>
              <a:xfrm>
                <a:off x="6536441" y="2715578"/>
                <a:ext cx="54656" cy="21546"/>
              </a:xfrm>
              <a:custGeom>
                <a:avLst/>
                <a:gdLst/>
                <a:ahLst/>
                <a:cxnLst/>
                <a:rect l="l" t="t" r="r" b="b"/>
                <a:pathLst>
                  <a:path w="449" h="177" extrusionOk="0">
                    <a:moveTo>
                      <a:pt x="422" y="1"/>
                    </a:moveTo>
                    <a:cubicBezTo>
                      <a:pt x="285" y="40"/>
                      <a:pt x="148" y="53"/>
                      <a:pt x="1" y="66"/>
                    </a:cubicBezTo>
                    <a:lnTo>
                      <a:pt x="14" y="177"/>
                    </a:lnTo>
                    <a:cubicBezTo>
                      <a:pt x="164" y="164"/>
                      <a:pt x="311" y="148"/>
                      <a:pt x="448" y="108"/>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9"/>
              <p:cNvSpPr/>
              <p:nvPr/>
            </p:nvSpPr>
            <p:spPr>
              <a:xfrm>
                <a:off x="6798275" y="175235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9"/>
              <p:cNvSpPr/>
              <p:nvPr/>
            </p:nvSpPr>
            <p:spPr>
              <a:xfrm>
                <a:off x="6778312" y="2499878"/>
                <a:ext cx="28484" cy="54656"/>
              </a:xfrm>
              <a:custGeom>
                <a:avLst/>
                <a:gdLst/>
                <a:ahLst/>
                <a:cxnLst/>
                <a:rect l="l" t="t" r="r" b="b"/>
                <a:pathLst>
                  <a:path w="234" h="449" extrusionOk="0">
                    <a:moveTo>
                      <a:pt x="122" y="1"/>
                    </a:moveTo>
                    <a:cubicBezTo>
                      <a:pt x="96" y="138"/>
                      <a:pt x="57" y="272"/>
                      <a:pt x="1" y="409"/>
                    </a:cubicBezTo>
                    <a:lnTo>
                      <a:pt x="96" y="449"/>
                    </a:lnTo>
                    <a:cubicBezTo>
                      <a:pt x="151" y="315"/>
                      <a:pt x="204" y="164"/>
                      <a:pt x="233" y="14"/>
                    </a:cubicBez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9"/>
              <p:cNvSpPr/>
              <p:nvPr/>
            </p:nvSpPr>
            <p:spPr>
              <a:xfrm>
                <a:off x="6637474" y="2672244"/>
                <a:ext cx="53073" cy="38222"/>
              </a:xfrm>
              <a:custGeom>
                <a:avLst/>
                <a:gdLst/>
                <a:ahLst/>
                <a:cxnLst/>
                <a:rect l="l" t="t" r="r" b="b"/>
                <a:pathLst>
                  <a:path w="436" h="314" extrusionOk="0">
                    <a:moveTo>
                      <a:pt x="367" y="0"/>
                    </a:moveTo>
                    <a:cubicBezTo>
                      <a:pt x="259" y="82"/>
                      <a:pt x="135" y="151"/>
                      <a:pt x="1" y="219"/>
                    </a:cubicBezTo>
                    <a:lnTo>
                      <a:pt x="53" y="314"/>
                    </a:lnTo>
                    <a:cubicBezTo>
                      <a:pt x="190" y="245"/>
                      <a:pt x="315" y="177"/>
                      <a:pt x="436" y="82"/>
                    </a:cubicBezTo>
                    <a:lnTo>
                      <a:pt x="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9"/>
              <p:cNvSpPr/>
              <p:nvPr/>
            </p:nvSpPr>
            <p:spPr>
              <a:xfrm>
                <a:off x="6721831" y="2596164"/>
                <a:ext cx="43578" cy="49908"/>
              </a:xfrm>
              <a:custGeom>
                <a:avLst/>
                <a:gdLst/>
                <a:ahLst/>
                <a:cxnLst/>
                <a:rect l="l" t="t" r="r" b="b"/>
                <a:pathLst>
                  <a:path w="358" h="410" extrusionOk="0">
                    <a:moveTo>
                      <a:pt x="259" y="1"/>
                    </a:moveTo>
                    <a:cubicBezTo>
                      <a:pt x="194" y="122"/>
                      <a:pt x="96" y="230"/>
                      <a:pt x="1" y="341"/>
                    </a:cubicBezTo>
                    <a:lnTo>
                      <a:pt x="83" y="409"/>
                    </a:lnTo>
                    <a:cubicBezTo>
                      <a:pt x="177" y="298"/>
                      <a:pt x="275" y="190"/>
                      <a:pt x="357" y="53"/>
                    </a:cubicBezTo>
                    <a:lnTo>
                      <a:pt x="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9"/>
              <p:cNvSpPr/>
              <p:nvPr/>
            </p:nvSpPr>
            <p:spPr>
              <a:xfrm>
                <a:off x="7045380" y="1062406"/>
                <a:ext cx="54534" cy="16798"/>
              </a:xfrm>
              <a:custGeom>
                <a:avLst/>
                <a:gdLst/>
                <a:ahLst/>
                <a:cxnLst/>
                <a:rect l="l" t="t" r="r" b="b"/>
                <a:pathLst>
                  <a:path w="448" h="138" extrusionOk="0">
                    <a:moveTo>
                      <a:pt x="353" y="0"/>
                    </a:moveTo>
                    <a:cubicBezTo>
                      <a:pt x="245" y="0"/>
                      <a:pt x="121" y="0"/>
                      <a:pt x="0" y="30"/>
                    </a:cubicBezTo>
                    <a:lnTo>
                      <a:pt x="13" y="138"/>
                    </a:lnTo>
                    <a:cubicBezTo>
                      <a:pt x="134" y="111"/>
                      <a:pt x="245" y="111"/>
                      <a:pt x="353" y="111"/>
                    </a:cubicBezTo>
                    <a:lnTo>
                      <a:pt x="448" y="111"/>
                    </a:lnTo>
                    <a:lnTo>
                      <a:pt x="4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9"/>
              <p:cNvSpPr/>
              <p:nvPr/>
            </p:nvSpPr>
            <p:spPr>
              <a:xfrm>
                <a:off x="6798275" y="1323023"/>
                <a:ext cx="14851" cy="54656"/>
              </a:xfrm>
              <a:custGeom>
                <a:avLst/>
                <a:gdLst/>
                <a:ahLst/>
                <a:cxnLst/>
                <a:rect l="l" t="t" r="r" b="b"/>
                <a:pathLst>
                  <a:path w="122" h="449" extrusionOk="0">
                    <a:moveTo>
                      <a:pt x="13" y="0"/>
                    </a:moveTo>
                    <a:cubicBezTo>
                      <a:pt x="0" y="82"/>
                      <a:pt x="0" y="164"/>
                      <a:pt x="0" y="245"/>
                    </a:cubicBezTo>
                    <a:lnTo>
                      <a:pt x="0" y="448"/>
                    </a:lnTo>
                    <a:lnTo>
                      <a:pt x="108" y="448"/>
                    </a:lnTo>
                    <a:lnTo>
                      <a:pt x="108" y="245"/>
                    </a:lnTo>
                    <a:cubicBezTo>
                      <a:pt x="108" y="177"/>
                      <a:pt x="108" y="95"/>
                      <a:pt x="121" y="13"/>
                    </a:cubicBezTo>
                    <a:lnTo>
                      <a:pt x="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9"/>
              <p:cNvSpPr/>
              <p:nvPr/>
            </p:nvSpPr>
            <p:spPr>
              <a:xfrm>
                <a:off x="6809839" y="1218338"/>
                <a:ext cx="33110" cy="55021"/>
              </a:xfrm>
              <a:custGeom>
                <a:avLst/>
                <a:gdLst/>
                <a:ahLst/>
                <a:cxnLst/>
                <a:rect l="l" t="t" r="r" b="b"/>
                <a:pathLst>
                  <a:path w="272" h="452" extrusionOk="0">
                    <a:moveTo>
                      <a:pt x="177" y="1"/>
                    </a:moveTo>
                    <a:cubicBezTo>
                      <a:pt x="108" y="138"/>
                      <a:pt x="43" y="272"/>
                      <a:pt x="0" y="422"/>
                    </a:cubicBezTo>
                    <a:lnTo>
                      <a:pt x="108" y="452"/>
                    </a:lnTo>
                    <a:cubicBezTo>
                      <a:pt x="151" y="314"/>
                      <a:pt x="206" y="177"/>
                      <a:pt x="271" y="56"/>
                    </a:cubicBezTo>
                    <a:lnTo>
                      <a:pt x="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9"/>
              <p:cNvSpPr/>
              <p:nvPr/>
            </p:nvSpPr>
            <p:spPr>
              <a:xfrm>
                <a:off x="6861086" y="1133981"/>
                <a:ext cx="46743" cy="47839"/>
              </a:xfrm>
              <a:custGeom>
                <a:avLst/>
                <a:gdLst/>
                <a:ahLst/>
                <a:cxnLst/>
                <a:rect l="l" t="t" r="r" b="b"/>
                <a:pathLst>
                  <a:path w="384" h="393" extrusionOk="0">
                    <a:moveTo>
                      <a:pt x="302" y="1"/>
                    </a:moveTo>
                    <a:cubicBezTo>
                      <a:pt x="194" y="95"/>
                      <a:pt x="83" y="203"/>
                      <a:pt x="1" y="327"/>
                    </a:cubicBezTo>
                    <a:lnTo>
                      <a:pt x="83" y="393"/>
                    </a:lnTo>
                    <a:cubicBezTo>
                      <a:pt x="164" y="272"/>
                      <a:pt x="275" y="177"/>
                      <a:pt x="383" y="82"/>
                    </a:cubicBezTo>
                    <a:lnTo>
                      <a:pt x="3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9"/>
              <p:cNvSpPr/>
              <p:nvPr/>
            </p:nvSpPr>
            <p:spPr>
              <a:xfrm>
                <a:off x="6942278" y="1079083"/>
                <a:ext cx="55021" cy="33110"/>
              </a:xfrm>
              <a:custGeom>
                <a:avLst/>
                <a:gdLst/>
                <a:ahLst/>
                <a:cxnLst/>
                <a:rect l="l" t="t" r="r" b="b"/>
                <a:pathLst>
                  <a:path w="452" h="272" extrusionOk="0">
                    <a:moveTo>
                      <a:pt x="409" y="1"/>
                    </a:moveTo>
                    <a:cubicBezTo>
                      <a:pt x="275" y="43"/>
                      <a:pt x="138" y="108"/>
                      <a:pt x="1" y="177"/>
                    </a:cubicBezTo>
                    <a:lnTo>
                      <a:pt x="56" y="272"/>
                    </a:lnTo>
                    <a:cubicBezTo>
                      <a:pt x="180" y="206"/>
                      <a:pt x="314" y="151"/>
                      <a:pt x="452" y="95"/>
                    </a:cubicBezTo>
                    <a:lnTo>
                      <a:pt x="4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9"/>
              <p:cNvSpPr/>
              <p:nvPr/>
            </p:nvSpPr>
            <p:spPr>
              <a:xfrm>
                <a:off x="6798275"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9"/>
              <p:cNvSpPr/>
              <p:nvPr/>
            </p:nvSpPr>
            <p:spPr>
              <a:xfrm>
                <a:off x="6798275"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9"/>
              <p:cNvSpPr/>
              <p:nvPr/>
            </p:nvSpPr>
            <p:spPr>
              <a:xfrm>
                <a:off x="6798275"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9"/>
              <p:cNvSpPr/>
              <p:nvPr/>
            </p:nvSpPr>
            <p:spPr>
              <a:xfrm>
                <a:off x="6798275"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9"/>
              <p:cNvSpPr/>
              <p:nvPr/>
            </p:nvSpPr>
            <p:spPr>
              <a:xfrm>
                <a:off x="5661103" y="375646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9"/>
              <p:cNvSpPr/>
              <p:nvPr/>
            </p:nvSpPr>
            <p:spPr>
              <a:xfrm>
                <a:off x="5661103" y="3862732"/>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9"/>
              <p:cNvSpPr/>
              <p:nvPr/>
            </p:nvSpPr>
            <p:spPr>
              <a:xfrm>
                <a:off x="5661103" y="364861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9"/>
              <p:cNvSpPr/>
              <p:nvPr/>
            </p:nvSpPr>
            <p:spPr>
              <a:xfrm>
                <a:off x="5661103" y="4506059"/>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9"/>
              <p:cNvSpPr/>
              <p:nvPr/>
            </p:nvSpPr>
            <p:spPr>
              <a:xfrm>
                <a:off x="5661103" y="397046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9"/>
              <p:cNvSpPr/>
              <p:nvPr/>
            </p:nvSpPr>
            <p:spPr>
              <a:xfrm>
                <a:off x="5661103" y="4078311"/>
                <a:ext cx="13268" cy="5307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9"/>
              <p:cNvSpPr/>
              <p:nvPr/>
            </p:nvSpPr>
            <p:spPr>
              <a:xfrm>
                <a:off x="5661103" y="4184213"/>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9"/>
              <p:cNvSpPr/>
              <p:nvPr/>
            </p:nvSpPr>
            <p:spPr>
              <a:xfrm>
                <a:off x="5661103" y="4398209"/>
                <a:ext cx="13268" cy="54656"/>
              </a:xfrm>
              <a:custGeom>
                <a:avLst/>
                <a:gdLst/>
                <a:ahLst/>
                <a:cxnLst/>
                <a:rect l="l" t="t" r="r" b="b"/>
                <a:pathLst>
                  <a:path w="109" h="449" extrusionOk="0">
                    <a:moveTo>
                      <a:pt x="1" y="1"/>
                    </a:moveTo>
                    <a:lnTo>
                      <a:pt x="1" y="448"/>
                    </a:lnTo>
                    <a:lnTo>
                      <a:pt x="109" y="448"/>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5661103" y="429194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5661103" y="2896221"/>
                <a:ext cx="13268" cy="54656"/>
              </a:xfrm>
              <a:custGeom>
                <a:avLst/>
                <a:gdLst/>
                <a:ahLst/>
                <a:cxnLst/>
                <a:rect l="l" t="t" r="r" b="b"/>
                <a:pathLst>
                  <a:path w="109" h="449"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5661103" y="3004071"/>
                <a:ext cx="13268" cy="52951"/>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5659156" y="2789954"/>
                <a:ext cx="15216" cy="53073"/>
              </a:xfrm>
              <a:custGeom>
                <a:avLst/>
                <a:gdLst/>
                <a:ahLst/>
                <a:cxnLst/>
                <a:rect l="l" t="t" r="r" b="b"/>
                <a:pathLst>
                  <a:path w="125" h="436" extrusionOk="0">
                    <a:moveTo>
                      <a:pt x="17" y="1"/>
                    </a:moveTo>
                    <a:lnTo>
                      <a:pt x="17" y="14"/>
                    </a:lnTo>
                    <a:lnTo>
                      <a:pt x="0" y="14"/>
                    </a:lnTo>
                    <a:lnTo>
                      <a:pt x="0" y="164"/>
                    </a:lnTo>
                    <a:lnTo>
                      <a:pt x="17" y="164"/>
                    </a:lnTo>
                    <a:lnTo>
                      <a:pt x="17"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a:off x="5661103" y="3111434"/>
                <a:ext cx="13268" cy="53438"/>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5661103" y="3217702"/>
                <a:ext cx="13268" cy="55021"/>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5661103" y="3325552"/>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5661103" y="3539182"/>
                <a:ext cx="13268" cy="56603"/>
              </a:xfrm>
              <a:custGeom>
                <a:avLst/>
                <a:gdLst/>
                <a:ahLst/>
                <a:cxnLst/>
                <a:rect l="l" t="t" r="r" b="b"/>
                <a:pathLst>
                  <a:path w="109" h="465" extrusionOk="0">
                    <a:moveTo>
                      <a:pt x="1" y="1"/>
                    </a:moveTo>
                    <a:lnTo>
                      <a:pt x="1" y="30"/>
                    </a:lnTo>
                    <a:lnTo>
                      <a:pt x="1" y="439"/>
                    </a:lnTo>
                    <a:lnTo>
                      <a:pt x="1" y="465"/>
                    </a:lnTo>
                    <a:lnTo>
                      <a:pt x="109" y="465"/>
                    </a:lnTo>
                    <a:lnTo>
                      <a:pt x="109" y="439"/>
                    </a:lnTo>
                    <a:lnTo>
                      <a:pt x="109" y="30"/>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5661103" y="3431819"/>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9" name="Google Shape;2329;p29"/>
          <p:cNvGrpSpPr/>
          <p:nvPr/>
        </p:nvGrpSpPr>
        <p:grpSpPr>
          <a:xfrm>
            <a:off x="3821197" y="4371525"/>
            <a:ext cx="5056674" cy="3048274"/>
            <a:chOff x="1407897" y="4371525"/>
            <a:chExt cx="5056674" cy="3048274"/>
          </a:xfrm>
        </p:grpSpPr>
        <p:sp>
          <p:nvSpPr>
            <p:cNvPr id="2330" name="Google Shape;2330;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rot="5400000">
              <a:off x="2412097" y="3367325"/>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00867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16" name="Google Shape;192;p29">
            <a:extLst>
              <a:ext uri="{FF2B5EF4-FFF2-40B4-BE49-F238E27FC236}">
                <a16:creationId xmlns:a16="http://schemas.microsoft.com/office/drawing/2014/main" id="{AF8417B9-54F0-DB41-9F24-C41B7208D41E}"/>
              </a:ext>
            </a:extLst>
          </p:cNvPr>
          <p:cNvSpPr txBox="1">
            <a:spLocks noGrp="1"/>
          </p:cNvSpPr>
          <p:nvPr>
            <p:ph type="title"/>
          </p:nvPr>
        </p:nvSpPr>
        <p:spPr>
          <a:xfrm>
            <a:off x="-72284" y="141456"/>
            <a:ext cx="8685528"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400" b="1" dirty="0">
                <a:latin typeface="Bahnschrift" panose="020B0502040204020203" pitchFamily="34" charset="0"/>
              </a:rPr>
              <a:t>Ex4: Make a list of city problems and some solutions to them.</a:t>
            </a:r>
          </a:p>
        </p:txBody>
      </p:sp>
      <p:graphicFrame>
        <p:nvGraphicFramePr>
          <p:cNvPr id="17" name="Table 16">
            <a:extLst>
              <a:ext uri="{FF2B5EF4-FFF2-40B4-BE49-F238E27FC236}">
                <a16:creationId xmlns:a16="http://schemas.microsoft.com/office/drawing/2014/main" id="{96D72DFD-92B9-9F49-7C48-65F5BCA4A58B}"/>
              </a:ext>
            </a:extLst>
          </p:cNvPr>
          <p:cNvGraphicFramePr>
            <a:graphicFrameLocks noGrp="1"/>
          </p:cNvGraphicFramePr>
          <p:nvPr>
            <p:extLst>
              <p:ext uri="{D42A27DB-BD31-4B8C-83A1-F6EECF244321}">
                <p14:modId xmlns:p14="http://schemas.microsoft.com/office/powerpoint/2010/main" val="2284982470"/>
              </p:ext>
            </p:extLst>
          </p:nvPr>
        </p:nvGraphicFramePr>
        <p:xfrm>
          <a:off x="1534885" y="2091909"/>
          <a:ext cx="6074230" cy="2323752"/>
        </p:xfrm>
        <a:graphic>
          <a:graphicData uri="http://schemas.openxmlformats.org/drawingml/2006/table">
            <a:tbl>
              <a:tblPr firstRow="1" bandRow="1"/>
              <a:tblGrid>
                <a:gridCol w="3037115">
                  <a:extLst>
                    <a:ext uri="{9D8B030D-6E8A-4147-A177-3AD203B41FA5}">
                      <a16:colId xmlns:a16="http://schemas.microsoft.com/office/drawing/2014/main" val="3030075091"/>
                    </a:ext>
                  </a:extLst>
                </a:gridCol>
                <a:gridCol w="3037115">
                  <a:extLst>
                    <a:ext uri="{9D8B030D-6E8A-4147-A177-3AD203B41FA5}">
                      <a16:colId xmlns:a16="http://schemas.microsoft.com/office/drawing/2014/main" val="483785349"/>
                    </a:ext>
                  </a:extLst>
                </a:gridCol>
              </a:tblGrid>
              <a:tr h="512013">
                <a:tc>
                  <a:txBody>
                    <a:bodyPr/>
                    <a:lstStyle/>
                    <a:p>
                      <a:pPr algn="ctr"/>
                      <a:r>
                        <a:rPr lang="en-US" sz="2000" b="1" dirty="0">
                          <a:latin typeface="Comic Sans MS" panose="030F0702030302020204" pitchFamily="66" charset="0"/>
                        </a:rPr>
                        <a:t>Problems </a:t>
                      </a:r>
                    </a:p>
                  </a:txBody>
                  <a:tcPr anchor="ctr">
                    <a:solidFill>
                      <a:schemeClr val="accent2"/>
                    </a:solidFill>
                  </a:tcPr>
                </a:tc>
                <a:tc>
                  <a:txBody>
                    <a:bodyPr/>
                    <a:lstStyle/>
                    <a:p>
                      <a:pPr algn="ctr"/>
                      <a:r>
                        <a:rPr lang="en-US" sz="2000" b="1" dirty="0">
                          <a:latin typeface="Comic Sans MS" panose="030F0702030302020204" pitchFamily="66" charset="0"/>
                        </a:rPr>
                        <a:t>Solutions </a:t>
                      </a:r>
                    </a:p>
                  </a:txBody>
                  <a:tcPr anchor="ctr">
                    <a:solidFill>
                      <a:schemeClr val="accent4">
                        <a:lumMod val="10000"/>
                        <a:lumOff val="90000"/>
                      </a:schemeClr>
                    </a:solidFill>
                  </a:tcPr>
                </a:tc>
                <a:extLst>
                  <a:ext uri="{0D108BD9-81ED-4DB2-BD59-A6C34878D82A}">
                    <a16:rowId xmlns:a16="http://schemas.microsoft.com/office/drawing/2014/main" val="671732247"/>
                  </a:ext>
                </a:extLst>
              </a:tr>
              <a:tr h="1299726">
                <a:tc>
                  <a:txBody>
                    <a:bodyPr/>
                    <a:lstStyle/>
                    <a:p>
                      <a:pPr marL="285750" indent="-285750">
                        <a:buFontTx/>
                        <a:buChar char="-"/>
                      </a:pPr>
                      <a:r>
                        <a:rPr lang="en-US" sz="2000" dirty="0">
                          <a:latin typeface="Comic Sans MS" panose="030F0702030302020204" pitchFamily="66" charset="0"/>
                        </a:rPr>
                        <a:t>Dirty streets</a:t>
                      </a:r>
                    </a:p>
                  </a:txBody>
                  <a:tcPr anchor="ctr">
                    <a:solidFill>
                      <a:schemeClr val="accent2"/>
                    </a:solidFill>
                  </a:tcPr>
                </a:tc>
                <a:tc>
                  <a:txBody>
                    <a:bodyPr/>
                    <a:lstStyle/>
                    <a:p>
                      <a:pPr marL="285750" indent="-285750">
                        <a:buFontTx/>
                        <a:buChar char="-"/>
                      </a:pPr>
                      <a:r>
                        <a:rPr lang="en-US" sz="2000" dirty="0">
                          <a:latin typeface="Comic Sans MS" panose="030F0702030302020204" pitchFamily="66" charset="0"/>
                        </a:rPr>
                        <a:t>Tell people to throw rubbish away properly</a:t>
                      </a:r>
                    </a:p>
                  </a:txBody>
                  <a:tcPr anchor="ctr">
                    <a:solidFill>
                      <a:schemeClr val="accent4">
                        <a:lumMod val="10000"/>
                        <a:lumOff val="90000"/>
                      </a:schemeClr>
                    </a:solidFill>
                  </a:tcPr>
                </a:tc>
                <a:extLst>
                  <a:ext uri="{0D108BD9-81ED-4DB2-BD59-A6C34878D82A}">
                    <a16:rowId xmlns:a16="http://schemas.microsoft.com/office/drawing/2014/main" val="169490408"/>
                  </a:ext>
                </a:extLst>
              </a:tr>
              <a:tr h="512013">
                <a:tc>
                  <a:txBody>
                    <a:bodyPr/>
                    <a:lstStyle/>
                    <a:p>
                      <a:pPr marL="285750" indent="-285750">
                        <a:buFontTx/>
                        <a:buChar char="-"/>
                      </a:pPr>
                      <a:r>
                        <a:rPr lang="en-US" sz="2000" dirty="0">
                          <a:latin typeface="Comic Sans MS" panose="030F0702030302020204" pitchFamily="66" charset="0"/>
                        </a:rPr>
                        <a:t>Lack of green spaces</a:t>
                      </a:r>
                    </a:p>
                  </a:txBody>
                  <a:tcPr anchor="ctr">
                    <a:solidFill>
                      <a:schemeClr val="accent2"/>
                    </a:solidFill>
                  </a:tcPr>
                </a:tc>
                <a:tc>
                  <a:txBody>
                    <a:bodyPr/>
                    <a:lstStyle/>
                    <a:p>
                      <a:pPr marL="285750" indent="-285750">
                        <a:buFontTx/>
                        <a:buChar char="-"/>
                      </a:pPr>
                      <a:r>
                        <a:rPr lang="en-US" sz="2000" dirty="0">
                          <a:latin typeface="Comic Sans MS" panose="030F0702030302020204" pitchFamily="66" charset="0"/>
                        </a:rPr>
                        <a:t>Plant more trees</a:t>
                      </a:r>
                    </a:p>
                  </a:txBody>
                  <a:tcPr anchor="ctr">
                    <a:solidFill>
                      <a:schemeClr val="accent4">
                        <a:lumMod val="10000"/>
                        <a:lumOff val="90000"/>
                      </a:schemeClr>
                    </a:solidFill>
                  </a:tcPr>
                </a:tc>
                <a:extLst>
                  <a:ext uri="{0D108BD9-81ED-4DB2-BD59-A6C34878D82A}">
                    <a16:rowId xmlns:a16="http://schemas.microsoft.com/office/drawing/2014/main" val="2144208228"/>
                  </a:ext>
                </a:extLst>
              </a:tr>
            </a:tbl>
          </a:graphicData>
        </a:graphic>
      </p:graphicFrame>
      <p:sp>
        <p:nvSpPr>
          <p:cNvPr id="18" name="Google Shape;193;p29">
            <a:extLst>
              <a:ext uri="{FF2B5EF4-FFF2-40B4-BE49-F238E27FC236}">
                <a16:creationId xmlns:a16="http://schemas.microsoft.com/office/drawing/2014/main" id="{1B444A60-74EA-309A-2214-0574FD50F8E4}"/>
              </a:ext>
            </a:extLst>
          </p:cNvPr>
          <p:cNvSpPr txBox="1">
            <a:spLocks/>
          </p:cNvSpPr>
          <p:nvPr/>
        </p:nvSpPr>
        <p:spPr>
          <a:xfrm>
            <a:off x="1273359" y="695341"/>
            <a:ext cx="6597282"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r>
              <a:rPr lang="en-US" sz="2400" dirty="0">
                <a:latin typeface="Comic Sans MS" panose="030F0702030302020204" pitchFamily="66" charset="0"/>
              </a:rPr>
              <a:t>Work in pairs and add as many details of problems of city life and solutions.</a:t>
            </a:r>
          </a:p>
        </p:txBody>
      </p:sp>
      <p:sp>
        <p:nvSpPr>
          <p:cNvPr id="19" name="Google Shape;193;p29">
            <a:extLst>
              <a:ext uri="{FF2B5EF4-FFF2-40B4-BE49-F238E27FC236}">
                <a16:creationId xmlns:a16="http://schemas.microsoft.com/office/drawing/2014/main" id="{6EC52BB8-1D3B-B922-56FF-B5985ECB10C5}"/>
              </a:ext>
            </a:extLst>
          </p:cNvPr>
          <p:cNvSpPr txBox="1">
            <a:spLocks/>
          </p:cNvSpPr>
          <p:nvPr/>
        </p:nvSpPr>
        <p:spPr>
          <a:xfrm>
            <a:off x="1534885" y="1629626"/>
            <a:ext cx="6335756"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a:buChar char="●"/>
              <a:defRPr sz="1200" b="0" i="0" u="none" strike="noStrike" cap="none">
                <a:solidFill>
                  <a:schemeClr val="dk1"/>
                </a:solidFill>
                <a:latin typeface="Nunito"/>
                <a:ea typeface="Nunito"/>
                <a:cs typeface="Nunito"/>
                <a:sym typeface="Nunito"/>
              </a:defRPr>
            </a:lvl1pPr>
            <a:lvl2pPr marL="914400" marR="0" lvl="1"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2pPr>
            <a:lvl3pPr marL="1371600" marR="0" lvl="2"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gn="l">
              <a:buFont typeface="Nunito"/>
              <a:buNone/>
            </a:pPr>
            <a:r>
              <a:rPr lang="en-US" sz="2000" b="1" i="1" dirty="0">
                <a:latin typeface="Comic Sans MS" panose="030F0702030302020204" pitchFamily="66" charset="0"/>
              </a:rPr>
              <a:t>Example:</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16" name="Google Shape;192;p29">
            <a:extLst>
              <a:ext uri="{FF2B5EF4-FFF2-40B4-BE49-F238E27FC236}">
                <a16:creationId xmlns:a16="http://schemas.microsoft.com/office/drawing/2014/main" id="{AF8417B9-54F0-DB41-9F24-C41B7208D41E}"/>
              </a:ext>
            </a:extLst>
          </p:cNvPr>
          <p:cNvSpPr txBox="1">
            <a:spLocks noGrp="1"/>
          </p:cNvSpPr>
          <p:nvPr>
            <p:ph type="title"/>
          </p:nvPr>
        </p:nvSpPr>
        <p:spPr>
          <a:xfrm>
            <a:off x="-72284" y="141456"/>
            <a:ext cx="8685528"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400" b="1" dirty="0">
                <a:latin typeface="Bahnschrift" panose="020B0502040204020203" pitchFamily="34" charset="0"/>
              </a:rPr>
              <a:t>Ex4: Make a list of city problems and some solutions to them.</a:t>
            </a:r>
          </a:p>
        </p:txBody>
      </p:sp>
      <p:sp>
        <p:nvSpPr>
          <p:cNvPr id="18" name="Google Shape;193;p29">
            <a:extLst>
              <a:ext uri="{FF2B5EF4-FFF2-40B4-BE49-F238E27FC236}">
                <a16:creationId xmlns:a16="http://schemas.microsoft.com/office/drawing/2014/main" id="{1B444A60-74EA-309A-2214-0574FD50F8E4}"/>
              </a:ext>
            </a:extLst>
          </p:cNvPr>
          <p:cNvSpPr txBox="1">
            <a:spLocks/>
          </p:cNvSpPr>
          <p:nvPr/>
        </p:nvSpPr>
        <p:spPr>
          <a:xfrm>
            <a:off x="1273359" y="695341"/>
            <a:ext cx="6597282"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r>
              <a:rPr lang="en-US" sz="2400" dirty="0">
                <a:latin typeface="Comic Sans MS" panose="030F0702030302020204" pitchFamily="66" charset="0"/>
              </a:rPr>
              <a:t>Work in pairs and add as many details of problems of city life and solutions.</a:t>
            </a:r>
          </a:p>
        </p:txBody>
      </p:sp>
      <p:graphicFrame>
        <p:nvGraphicFramePr>
          <p:cNvPr id="2" name="Table 1">
            <a:extLst>
              <a:ext uri="{FF2B5EF4-FFF2-40B4-BE49-F238E27FC236}">
                <a16:creationId xmlns:a16="http://schemas.microsoft.com/office/drawing/2014/main" id="{FD127AA1-BA49-682B-5F22-0391521C6BE7}"/>
              </a:ext>
            </a:extLst>
          </p:cNvPr>
          <p:cNvGraphicFramePr>
            <a:graphicFrameLocks noGrp="1"/>
          </p:cNvGraphicFramePr>
          <p:nvPr>
            <p:extLst>
              <p:ext uri="{D42A27DB-BD31-4B8C-83A1-F6EECF244321}">
                <p14:modId xmlns:p14="http://schemas.microsoft.com/office/powerpoint/2010/main" val="1686123287"/>
              </p:ext>
            </p:extLst>
          </p:nvPr>
        </p:nvGraphicFramePr>
        <p:xfrm>
          <a:off x="543300" y="1999864"/>
          <a:ext cx="8069944" cy="2807559"/>
        </p:xfrm>
        <a:graphic>
          <a:graphicData uri="http://schemas.openxmlformats.org/drawingml/2006/table">
            <a:tbl>
              <a:tblPr firstRow="1" bandRow="1"/>
              <a:tblGrid>
                <a:gridCol w="4034972">
                  <a:extLst>
                    <a:ext uri="{9D8B030D-6E8A-4147-A177-3AD203B41FA5}">
                      <a16:colId xmlns:a16="http://schemas.microsoft.com/office/drawing/2014/main" val="3030075091"/>
                    </a:ext>
                  </a:extLst>
                </a:gridCol>
                <a:gridCol w="4034972">
                  <a:extLst>
                    <a:ext uri="{9D8B030D-6E8A-4147-A177-3AD203B41FA5}">
                      <a16:colId xmlns:a16="http://schemas.microsoft.com/office/drawing/2014/main" val="483785349"/>
                    </a:ext>
                  </a:extLst>
                </a:gridCol>
              </a:tblGrid>
              <a:tr h="512013">
                <a:tc>
                  <a:txBody>
                    <a:bodyPr/>
                    <a:lstStyle/>
                    <a:p>
                      <a:pPr algn="ctr"/>
                      <a:r>
                        <a:rPr lang="en-US" sz="2000" b="1" dirty="0">
                          <a:latin typeface="Comic Sans MS" panose="030F0702030302020204" pitchFamily="66" charset="0"/>
                        </a:rPr>
                        <a:t>Problems </a:t>
                      </a:r>
                    </a:p>
                  </a:txBody>
                  <a:tcPr anchor="ctr">
                    <a:solidFill>
                      <a:schemeClr val="accent2"/>
                    </a:solidFill>
                  </a:tcPr>
                </a:tc>
                <a:tc>
                  <a:txBody>
                    <a:bodyPr/>
                    <a:lstStyle/>
                    <a:p>
                      <a:pPr algn="ctr"/>
                      <a:r>
                        <a:rPr lang="en-US" sz="2000" b="1" dirty="0">
                          <a:latin typeface="Comic Sans MS" panose="030F0702030302020204" pitchFamily="66" charset="0"/>
                        </a:rPr>
                        <a:t>Solutions </a:t>
                      </a:r>
                    </a:p>
                  </a:txBody>
                  <a:tcPr anchor="ctr">
                    <a:solidFill>
                      <a:schemeClr val="accent4">
                        <a:lumMod val="10000"/>
                        <a:lumOff val="90000"/>
                      </a:schemeClr>
                    </a:solidFill>
                  </a:tcPr>
                </a:tc>
                <a:extLst>
                  <a:ext uri="{0D108BD9-81ED-4DB2-BD59-A6C34878D82A}">
                    <a16:rowId xmlns:a16="http://schemas.microsoft.com/office/drawing/2014/main" val="671732247"/>
                  </a:ext>
                </a:extLst>
              </a:tr>
              <a:tr h="893466">
                <a:tc>
                  <a:txBody>
                    <a:bodyPr/>
                    <a:lstStyle/>
                    <a:p>
                      <a:pPr marL="0" indent="0">
                        <a:buFontTx/>
                        <a:buNone/>
                      </a:pPr>
                      <a:r>
                        <a:rPr lang="en-US" sz="2000" dirty="0">
                          <a:latin typeface="Comic Sans MS" panose="030F0702030302020204" pitchFamily="66" charset="0"/>
                        </a:rPr>
                        <a:t>Traffic congestion</a:t>
                      </a:r>
                    </a:p>
                  </a:txBody>
                  <a:tcPr anchor="ctr">
                    <a:solidFill>
                      <a:schemeClr val="accent2"/>
                    </a:solidFill>
                  </a:tcPr>
                </a:tc>
                <a:tc>
                  <a:txBody>
                    <a:bodyPr/>
                    <a:lstStyle/>
                    <a:p>
                      <a:pPr marL="0" indent="0">
                        <a:buFontTx/>
                        <a:buNone/>
                      </a:pPr>
                      <a:r>
                        <a:rPr lang="en-US" sz="2000" dirty="0">
                          <a:latin typeface="Comic Sans MS" panose="030F0702030302020204" pitchFamily="66" charset="0"/>
                        </a:rPr>
                        <a:t>Encourage people to use public transportation and cycling.</a:t>
                      </a:r>
                    </a:p>
                  </a:txBody>
                  <a:tcPr anchor="ctr">
                    <a:solidFill>
                      <a:schemeClr val="accent4">
                        <a:lumMod val="10000"/>
                        <a:lumOff val="90000"/>
                      </a:schemeClr>
                    </a:solidFill>
                  </a:tcPr>
                </a:tc>
                <a:extLst>
                  <a:ext uri="{0D108BD9-81ED-4DB2-BD59-A6C34878D82A}">
                    <a16:rowId xmlns:a16="http://schemas.microsoft.com/office/drawing/2014/main" val="169490408"/>
                  </a:ext>
                </a:extLst>
              </a:tr>
              <a:tr h="512013">
                <a:tc>
                  <a:txBody>
                    <a:bodyPr/>
                    <a:lstStyle/>
                    <a:p>
                      <a:pPr marL="0" indent="0">
                        <a:buFontTx/>
                        <a:buNone/>
                      </a:pPr>
                      <a:r>
                        <a:rPr lang="en-US" sz="2000" dirty="0">
                          <a:latin typeface="Comic Sans MS" panose="030F0702030302020204" pitchFamily="66" charset="0"/>
                        </a:rPr>
                        <a:t>Air pollution </a:t>
                      </a:r>
                    </a:p>
                  </a:txBody>
                  <a:tcPr anchor="ctr">
                    <a:solidFill>
                      <a:schemeClr val="accent2"/>
                    </a:solidFill>
                  </a:tcPr>
                </a:tc>
                <a:tc>
                  <a:txBody>
                    <a:bodyPr/>
                    <a:lstStyle/>
                    <a:p>
                      <a:pPr marL="0" indent="0">
                        <a:buFontTx/>
                        <a:buNone/>
                      </a:pPr>
                      <a:r>
                        <a:rPr lang="en-US" sz="2000" dirty="0">
                          <a:latin typeface="Comic Sans MS" panose="030F0702030302020204" pitchFamily="66" charset="0"/>
                        </a:rPr>
                        <a:t>Implement tree – planting programs, create green spaces.</a:t>
                      </a:r>
                    </a:p>
                  </a:txBody>
                  <a:tcPr anchor="ctr">
                    <a:solidFill>
                      <a:schemeClr val="accent4">
                        <a:lumMod val="10000"/>
                        <a:lumOff val="90000"/>
                      </a:schemeClr>
                    </a:solidFill>
                  </a:tcPr>
                </a:tc>
                <a:extLst>
                  <a:ext uri="{0D108BD9-81ED-4DB2-BD59-A6C34878D82A}">
                    <a16:rowId xmlns:a16="http://schemas.microsoft.com/office/drawing/2014/main" val="2144208228"/>
                  </a:ext>
                </a:extLst>
              </a:tr>
              <a:tr h="292557">
                <a:tc>
                  <a:txBody>
                    <a:bodyPr/>
                    <a:lstStyle/>
                    <a:p>
                      <a:pPr marL="0" indent="0">
                        <a:buFontTx/>
                        <a:buNone/>
                      </a:pPr>
                      <a:r>
                        <a:rPr lang="en-US" sz="2000" dirty="0">
                          <a:latin typeface="Comic Sans MS" panose="030F0702030302020204" pitchFamily="66" charset="0"/>
                        </a:rPr>
                        <a:t>High urban population density</a:t>
                      </a:r>
                    </a:p>
                  </a:txBody>
                  <a:tcPr anchor="ctr">
                    <a:solidFill>
                      <a:schemeClr val="accent2"/>
                    </a:solidFill>
                  </a:tcPr>
                </a:tc>
                <a:tc>
                  <a:txBody>
                    <a:bodyPr/>
                    <a:lstStyle/>
                    <a:p>
                      <a:pPr marL="0" indent="0">
                        <a:buFontTx/>
                        <a:buNone/>
                      </a:pPr>
                      <a:r>
                        <a:rPr lang="en-US" sz="2000" dirty="0">
                          <a:latin typeface="Comic Sans MS" panose="030F0702030302020204" pitchFamily="66" charset="0"/>
                        </a:rPr>
                        <a:t>Implementation of rural development policy</a:t>
                      </a:r>
                    </a:p>
                  </a:txBody>
                  <a:tcPr anchor="ctr">
                    <a:solidFill>
                      <a:schemeClr val="accent4">
                        <a:lumMod val="10000"/>
                        <a:lumOff val="90000"/>
                      </a:schemeClr>
                    </a:solidFill>
                  </a:tcPr>
                </a:tc>
                <a:extLst>
                  <a:ext uri="{0D108BD9-81ED-4DB2-BD59-A6C34878D82A}">
                    <a16:rowId xmlns:a16="http://schemas.microsoft.com/office/drawing/2014/main" val="1132969445"/>
                  </a:ext>
                </a:extLst>
              </a:tr>
            </a:tbl>
          </a:graphicData>
        </a:graphic>
      </p:graphicFrame>
      <p:sp>
        <p:nvSpPr>
          <p:cNvPr id="3" name="Google Shape;193;p29">
            <a:extLst>
              <a:ext uri="{FF2B5EF4-FFF2-40B4-BE49-F238E27FC236}">
                <a16:creationId xmlns:a16="http://schemas.microsoft.com/office/drawing/2014/main" id="{82188994-BFE9-7A79-5110-4F3F9BA42807}"/>
              </a:ext>
            </a:extLst>
          </p:cNvPr>
          <p:cNvSpPr txBox="1">
            <a:spLocks/>
          </p:cNvSpPr>
          <p:nvPr/>
        </p:nvSpPr>
        <p:spPr>
          <a:xfrm>
            <a:off x="964421" y="1514007"/>
            <a:ext cx="6335756"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a:buChar char="●"/>
              <a:defRPr sz="1200" b="0" i="0" u="none" strike="noStrike" cap="none">
                <a:solidFill>
                  <a:schemeClr val="dk1"/>
                </a:solidFill>
                <a:latin typeface="Nunito"/>
                <a:ea typeface="Nunito"/>
                <a:cs typeface="Nunito"/>
                <a:sym typeface="Nunito"/>
              </a:defRPr>
            </a:lvl1pPr>
            <a:lvl2pPr marL="914400" marR="0" lvl="1"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2pPr>
            <a:lvl3pPr marL="1371600" marR="0" lvl="2"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gn="l">
              <a:buFont typeface="Nunito"/>
              <a:buNone/>
            </a:pPr>
            <a:r>
              <a:rPr lang="en-US" sz="2000" b="1" i="1" dirty="0">
                <a:latin typeface="Comic Sans MS" panose="030F0702030302020204" pitchFamily="66" charset="0"/>
              </a:rPr>
              <a:t>Suggest: </a:t>
            </a:r>
          </a:p>
        </p:txBody>
      </p:sp>
    </p:spTree>
    <p:extLst>
      <p:ext uri="{BB962C8B-B14F-4D97-AF65-F5344CB8AC3E}">
        <p14:creationId xmlns:p14="http://schemas.microsoft.com/office/powerpoint/2010/main" val="283441197"/>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4" name="Google Shape;207;p30">
            <a:extLst>
              <a:ext uri="{FF2B5EF4-FFF2-40B4-BE49-F238E27FC236}">
                <a16:creationId xmlns:a16="http://schemas.microsoft.com/office/drawing/2014/main" id="{B8E324DE-36AD-A9DD-39F8-6E76D5C02F36}"/>
              </a:ext>
            </a:extLst>
          </p:cNvPr>
          <p:cNvSpPr txBox="1">
            <a:spLocks/>
          </p:cNvSpPr>
          <p:nvPr/>
        </p:nvSpPr>
        <p:spPr>
          <a:xfrm>
            <a:off x="318742" y="262213"/>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200" dirty="0">
                <a:latin typeface="Bahnschrift" panose="020B0502040204020203" pitchFamily="34" charset="0"/>
              </a:rPr>
              <a:t>Ex5: Work in pairs. Talk to your friends about the city problems and suggest solutions to them. You can use the ideas in 4.</a:t>
            </a:r>
          </a:p>
        </p:txBody>
      </p:sp>
      <p:sp>
        <p:nvSpPr>
          <p:cNvPr id="5" name="TextBox 4">
            <a:extLst>
              <a:ext uri="{FF2B5EF4-FFF2-40B4-BE49-F238E27FC236}">
                <a16:creationId xmlns:a16="http://schemas.microsoft.com/office/drawing/2014/main" id="{8405FB36-C8FA-ABD5-2D20-163588692DCC}"/>
              </a:ext>
            </a:extLst>
          </p:cNvPr>
          <p:cNvSpPr txBox="1"/>
          <p:nvPr/>
        </p:nvSpPr>
        <p:spPr>
          <a:xfrm>
            <a:off x="2017105" y="1649095"/>
            <a:ext cx="6495689" cy="2939587"/>
          </a:xfrm>
          <a:prstGeom prst="rect">
            <a:avLst/>
          </a:prstGeom>
          <a:noFill/>
        </p:spPr>
        <p:txBody>
          <a:bodyPr wrap="none" rtlCol="0">
            <a:spAutoFit/>
          </a:bodyPr>
          <a:lstStyle/>
          <a:p>
            <a:pPr marL="285750" indent="-285750">
              <a:lnSpc>
                <a:spcPct val="200000"/>
              </a:lnSpc>
              <a:buFontTx/>
              <a:buChar char="-"/>
            </a:pPr>
            <a:r>
              <a:rPr lang="en-US" sz="2400" dirty="0">
                <a:latin typeface="Comic Sans MS" panose="030F0702030302020204" pitchFamily="66" charset="0"/>
              </a:rPr>
              <a:t>I think/ In my opinion/ I would say that …</a:t>
            </a:r>
          </a:p>
          <a:p>
            <a:pPr marL="285750" indent="-285750">
              <a:lnSpc>
                <a:spcPct val="200000"/>
              </a:lnSpc>
              <a:buFontTx/>
              <a:buChar char="-"/>
            </a:pPr>
            <a:r>
              <a:rPr lang="en-US" sz="2400" dirty="0">
                <a:latin typeface="Comic Sans MS" panose="030F0702030302020204" pitchFamily="66" charset="0"/>
              </a:rPr>
              <a:t>First, Second, Third,…</a:t>
            </a:r>
          </a:p>
          <a:p>
            <a:pPr marL="285750" indent="-285750">
              <a:lnSpc>
                <a:spcPct val="200000"/>
              </a:lnSpc>
              <a:buFontTx/>
              <a:buChar char="-"/>
            </a:pPr>
            <a:r>
              <a:rPr lang="en-US" sz="2400" dirty="0">
                <a:latin typeface="Comic Sans MS" panose="030F0702030302020204" pitchFamily="66" charset="0"/>
              </a:rPr>
              <a:t>Then, After that, …</a:t>
            </a:r>
          </a:p>
          <a:p>
            <a:pPr marL="285750" indent="-285750">
              <a:lnSpc>
                <a:spcPct val="200000"/>
              </a:lnSpc>
              <a:buFontTx/>
              <a:buChar char="-"/>
            </a:pPr>
            <a:r>
              <a:rPr lang="en-US" sz="2400" dirty="0">
                <a:latin typeface="Comic Sans MS" panose="030F0702030302020204" pitchFamily="66" charset="0"/>
              </a:rPr>
              <a:t>On one hand, On the other hand,…</a:t>
            </a:r>
          </a:p>
        </p:txBody>
      </p:sp>
      <p:sp>
        <p:nvSpPr>
          <p:cNvPr id="6" name="TextBox 5">
            <a:extLst>
              <a:ext uri="{FF2B5EF4-FFF2-40B4-BE49-F238E27FC236}">
                <a16:creationId xmlns:a16="http://schemas.microsoft.com/office/drawing/2014/main" id="{66A7F5D8-3804-C86D-3E30-B190745A0C1F}"/>
              </a:ext>
            </a:extLst>
          </p:cNvPr>
          <p:cNvSpPr txBox="1"/>
          <p:nvPr/>
        </p:nvSpPr>
        <p:spPr>
          <a:xfrm>
            <a:off x="943321" y="1248985"/>
            <a:ext cx="2206053" cy="523220"/>
          </a:xfrm>
          <a:prstGeom prst="rect">
            <a:avLst/>
          </a:prstGeom>
          <a:noFill/>
        </p:spPr>
        <p:txBody>
          <a:bodyPr wrap="none" rtlCol="0">
            <a:spAutoFit/>
          </a:bodyPr>
          <a:lstStyle/>
          <a:p>
            <a:r>
              <a:rPr lang="en-US" sz="2800" b="1" i="1" dirty="0">
                <a:latin typeface="Comic Sans MS" panose="030F0702030302020204" pitchFamily="66" charset="0"/>
              </a:rPr>
              <a:t>Structures: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4" name="Google Shape;207;p30">
            <a:extLst>
              <a:ext uri="{FF2B5EF4-FFF2-40B4-BE49-F238E27FC236}">
                <a16:creationId xmlns:a16="http://schemas.microsoft.com/office/drawing/2014/main" id="{62215D4B-7137-4D98-CD02-56DAC2CE6306}"/>
              </a:ext>
            </a:extLst>
          </p:cNvPr>
          <p:cNvSpPr txBox="1">
            <a:spLocks/>
          </p:cNvSpPr>
          <p:nvPr/>
        </p:nvSpPr>
        <p:spPr>
          <a:xfrm>
            <a:off x="318742" y="262213"/>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200" dirty="0">
                <a:latin typeface="Bahnschrift" panose="020B0502040204020203" pitchFamily="34" charset="0"/>
              </a:rPr>
              <a:t>Ex5: Work in pairs. Talk to your friends about the city problems and suggest solutions to them. You can use the ideas in 4.</a:t>
            </a:r>
          </a:p>
        </p:txBody>
      </p:sp>
      <p:sp>
        <p:nvSpPr>
          <p:cNvPr id="5" name="TextBox 4">
            <a:extLst>
              <a:ext uri="{FF2B5EF4-FFF2-40B4-BE49-F238E27FC236}">
                <a16:creationId xmlns:a16="http://schemas.microsoft.com/office/drawing/2014/main" id="{C452A82B-E95A-9CC6-E6ED-A39CA7CE31E0}"/>
              </a:ext>
            </a:extLst>
          </p:cNvPr>
          <p:cNvSpPr txBox="1"/>
          <p:nvPr/>
        </p:nvSpPr>
        <p:spPr>
          <a:xfrm>
            <a:off x="206542" y="1595772"/>
            <a:ext cx="8730915" cy="3445174"/>
          </a:xfrm>
          <a:prstGeom prst="rect">
            <a:avLst/>
          </a:prstGeom>
          <a:solidFill>
            <a:schemeClr val="accent6"/>
          </a:solidFill>
          <a:ln>
            <a:solidFill>
              <a:schemeClr val="bg1">
                <a:lumMod val="10000"/>
              </a:schemeClr>
            </a:solidFill>
          </a:ln>
        </p:spPr>
        <p:txBody>
          <a:bodyPr wrap="square" rtlCol="0">
            <a:spAutoFit/>
          </a:bodyPr>
          <a:lstStyle/>
          <a:p>
            <a:pPr indent="-635" algn="just" rtl="0">
              <a:lnSpc>
                <a:spcPct val="150000"/>
              </a:lnSpc>
              <a:spcBef>
                <a:spcPts val="0"/>
              </a:spcBef>
              <a:spcAft>
                <a:spcPts val="0"/>
              </a:spcAft>
            </a:pPr>
            <a:r>
              <a:rPr lang="en-US" sz="2100" b="0" i="0" u="none" strike="noStrike" dirty="0">
                <a:solidFill>
                  <a:srgbClr val="000000"/>
                </a:solidFill>
                <a:effectLst/>
                <a:highlight>
                  <a:srgbClr val="FFFF00"/>
                </a:highlight>
                <a:latin typeface="Comic Sans MS" panose="030F0702030302020204" pitchFamily="66" charset="0"/>
              </a:rPr>
              <a:t>We think that</a:t>
            </a:r>
            <a:r>
              <a:rPr lang="en-US" sz="2100" b="0" i="0" u="none" strike="noStrike" dirty="0">
                <a:solidFill>
                  <a:srgbClr val="000000"/>
                </a:solidFill>
                <a:effectLst/>
                <a:latin typeface="Comic Sans MS" panose="030F0702030302020204" pitchFamily="66" charset="0"/>
              </a:rPr>
              <a:t> there are several problems in our city. </a:t>
            </a:r>
            <a:r>
              <a:rPr lang="en-US" sz="2100" b="0" i="0" u="none" strike="noStrike" dirty="0">
                <a:solidFill>
                  <a:srgbClr val="000000"/>
                </a:solidFill>
                <a:effectLst/>
                <a:highlight>
                  <a:srgbClr val="FFFF00"/>
                </a:highlight>
                <a:latin typeface="Comic Sans MS" panose="030F0702030302020204" pitchFamily="66" charset="0"/>
              </a:rPr>
              <a:t>First</a:t>
            </a:r>
            <a:r>
              <a:rPr lang="en-US" sz="2100" b="0" i="0" u="none" strike="noStrike" dirty="0">
                <a:solidFill>
                  <a:srgbClr val="000000"/>
                </a:solidFill>
                <a:effectLst/>
                <a:latin typeface="Comic Sans MS" panose="030F0702030302020204" pitchFamily="66" charset="0"/>
              </a:rPr>
              <a:t>, some streets are dirty. Many people put rubbish on the pavements or near the walls. </a:t>
            </a:r>
            <a:r>
              <a:rPr lang="en-US" sz="2100" b="0" i="0" u="none" strike="noStrike" dirty="0">
                <a:solidFill>
                  <a:srgbClr val="000000"/>
                </a:solidFill>
                <a:effectLst/>
                <a:highlight>
                  <a:srgbClr val="FFFF00"/>
                </a:highlight>
                <a:latin typeface="Comic Sans MS" panose="030F0702030302020204" pitchFamily="66" charset="0"/>
              </a:rPr>
              <a:t>Second,</a:t>
            </a:r>
            <a:r>
              <a:rPr lang="en-US" sz="2100" b="0" i="0" u="none" strike="noStrike" dirty="0">
                <a:solidFill>
                  <a:srgbClr val="000000"/>
                </a:solidFill>
                <a:effectLst/>
                <a:latin typeface="Comic Sans MS" panose="030F0702030302020204" pitchFamily="66" charset="0"/>
              </a:rPr>
              <a:t> the city looks like a concrete jungle. It lacks green space and the air is not fresh. To solve these problems, the city authority should instruct people to throw rubbish properly.  </a:t>
            </a:r>
            <a:r>
              <a:rPr lang="en-US" sz="2100" b="0" i="0" u="none" strike="noStrike" dirty="0">
                <a:solidFill>
                  <a:srgbClr val="000000"/>
                </a:solidFill>
                <a:effectLst/>
                <a:highlight>
                  <a:srgbClr val="FFFF00"/>
                </a:highlight>
                <a:latin typeface="Comic Sans MS" panose="030F0702030302020204" pitchFamily="66" charset="0"/>
              </a:rPr>
              <a:t>Another solution</a:t>
            </a:r>
            <a:r>
              <a:rPr lang="en-US" sz="2100" b="0" i="0" u="none" strike="noStrike" dirty="0">
                <a:solidFill>
                  <a:srgbClr val="000000"/>
                </a:solidFill>
                <a:effectLst/>
                <a:latin typeface="Comic Sans MS" panose="030F0702030302020204" pitchFamily="66" charset="0"/>
              </a:rPr>
              <a:t> is to plant more trees even on the roof of high buildings. By doing so, the city can be a more </a:t>
            </a:r>
            <a:r>
              <a:rPr lang="en-US" sz="2100" b="0" i="0" u="none" strike="noStrike" dirty="0" err="1">
                <a:solidFill>
                  <a:srgbClr val="000000"/>
                </a:solidFill>
                <a:effectLst/>
                <a:latin typeface="Comic Sans MS" panose="030F0702030302020204" pitchFamily="66" charset="0"/>
              </a:rPr>
              <a:t>liveable</a:t>
            </a:r>
            <a:r>
              <a:rPr lang="en-US" sz="2100" b="0" i="0" u="none" strike="noStrike" dirty="0">
                <a:solidFill>
                  <a:srgbClr val="000000"/>
                </a:solidFill>
                <a:effectLst/>
                <a:latin typeface="Comic Sans MS" panose="030F0702030302020204" pitchFamily="66" charset="0"/>
              </a:rPr>
              <a:t> place. </a:t>
            </a:r>
            <a:endParaRPr lang="en-US" sz="2100" b="0" dirty="0">
              <a:effectLst/>
              <a:latin typeface="Comic Sans MS" panose="030F0702030302020204" pitchFamily="66" charset="0"/>
            </a:endParaRPr>
          </a:p>
        </p:txBody>
      </p:sp>
      <p:sp>
        <p:nvSpPr>
          <p:cNvPr id="6" name="TextBox 5">
            <a:extLst>
              <a:ext uri="{FF2B5EF4-FFF2-40B4-BE49-F238E27FC236}">
                <a16:creationId xmlns:a16="http://schemas.microsoft.com/office/drawing/2014/main" id="{BF71A1B0-05C3-267C-3A59-3521488819CE}"/>
              </a:ext>
            </a:extLst>
          </p:cNvPr>
          <p:cNvSpPr txBox="1"/>
          <p:nvPr/>
        </p:nvSpPr>
        <p:spPr>
          <a:xfrm>
            <a:off x="318742" y="1129732"/>
            <a:ext cx="2513830" cy="400110"/>
          </a:xfrm>
          <a:prstGeom prst="rect">
            <a:avLst/>
          </a:prstGeom>
          <a:noFill/>
        </p:spPr>
        <p:txBody>
          <a:bodyPr wrap="none" rtlCol="0">
            <a:spAutoFit/>
          </a:bodyPr>
          <a:lstStyle/>
          <a:p>
            <a:r>
              <a:rPr lang="en-US" sz="2000" b="1" i="1" dirty="0">
                <a:latin typeface="Comic Sans MS" panose="030F0702030302020204" pitchFamily="66" charset="0"/>
              </a:rPr>
              <a:t>Suggested answer:</a:t>
            </a:r>
          </a:p>
        </p:txBody>
      </p:sp>
    </p:spTree>
    <p:extLst>
      <p:ext uri="{BB962C8B-B14F-4D97-AF65-F5344CB8AC3E}">
        <p14:creationId xmlns:p14="http://schemas.microsoft.com/office/powerpoint/2010/main" val="1327334878"/>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sp>
        <p:nvSpPr>
          <p:cNvPr id="2468" name="Google Shape;2468;p33"/>
          <p:cNvSpPr txBox="1">
            <a:spLocks noGrp="1"/>
          </p:cNvSpPr>
          <p:nvPr>
            <p:ph type="title"/>
          </p:nvPr>
        </p:nvSpPr>
        <p:spPr>
          <a:xfrm>
            <a:off x="819237" y="1041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WRAP – UP </a:t>
            </a:r>
            <a:endParaRPr dirty="0"/>
          </a:p>
        </p:txBody>
      </p:sp>
      <p:sp>
        <p:nvSpPr>
          <p:cNvPr id="26" name="Google Shape;376;p41">
            <a:extLst>
              <a:ext uri="{FF2B5EF4-FFF2-40B4-BE49-F238E27FC236}">
                <a16:creationId xmlns:a16="http://schemas.microsoft.com/office/drawing/2014/main" id="{2F9DB1B9-CD08-38D5-E809-1544828534F9}"/>
              </a:ext>
            </a:extLst>
          </p:cNvPr>
          <p:cNvSpPr txBox="1">
            <a:spLocks/>
          </p:cNvSpPr>
          <p:nvPr/>
        </p:nvSpPr>
        <p:spPr>
          <a:xfrm>
            <a:off x="453276" y="83630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b="0" dirty="0"/>
              <a:t>After this lesson, students will be able to:</a:t>
            </a:r>
          </a:p>
        </p:txBody>
      </p:sp>
      <p:sp>
        <p:nvSpPr>
          <p:cNvPr id="27" name="TextBox 26">
            <a:extLst>
              <a:ext uri="{FF2B5EF4-FFF2-40B4-BE49-F238E27FC236}">
                <a16:creationId xmlns:a16="http://schemas.microsoft.com/office/drawing/2014/main" id="{4D55FDD7-5E33-4108-93E8-8D50C7227917}"/>
              </a:ext>
            </a:extLst>
          </p:cNvPr>
          <p:cNvSpPr txBox="1"/>
          <p:nvPr/>
        </p:nvSpPr>
        <p:spPr>
          <a:xfrm>
            <a:off x="1289882" y="1409006"/>
            <a:ext cx="1872629" cy="523220"/>
          </a:xfrm>
          <a:prstGeom prst="rect">
            <a:avLst/>
          </a:prstGeom>
          <a:noFill/>
        </p:spPr>
        <p:txBody>
          <a:bodyPr wrap="none" rtlCol="0">
            <a:spAutoFit/>
          </a:bodyPr>
          <a:lstStyle/>
          <a:p>
            <a:r>
              <a:rPr lang="en-US" sz="2800" dirty="0">
                <a:latin typeface="Bahnschrift" panose="020B0502040204020203" pitchFamily="34" charset="0"/>
              </a:rPr>
              <a:t>1. Reading </a:t>
            </a:r>
          </a:p>
        </p:txBody>
      </p:sp>
      <p:sp>
        <p:nvSpPr>
          <p:cNvPr id="28" name="TextBox 27">
            <a:extLst>
              <a:ext uri="{FF2B5EF4-FFF2-40B4-BE49-F238E27FC236}">
                <a16:creationId xmlns:a16="http://schemas.microsoft.com/office/drawing/2014/main" id="{B361A6D5-B712-ACEE-FE03-3108AF32E94C}"/>
              </a:ext>
            </a:extLst>
          </p:cNvPr>
          <p:cNvSpPr txBox="1"/>
          <p:nvPr/>
        </p:nvSpPr>
        <p:spPr>
          <a:xfrm>
            <a:off x="1285597" y="3367668"/>
            <a:ext cx="2021707" cy="523220"/>
          </a:xfrm>
          <a:prstGeom prst="rect">
            <a:avLst/>
          </a:prstGeom>
          <a:noFill/>
        </p:spPr>
        <p:txBody>
          <a:bodyPr wrap="none" rtlCol="0">
            <a:spAutoFit/>
          </a:bodyPr>
          <a:lstStyle/>
          <a:p>
            <a:r>
              <a:rPr lang="en-US" sz="2800" dirty="0">
                <a:latin typeface="Bahnschrift" panose="020B0502040204020203" pitchFamily="34" charset="0"/>
              </a:rPr>
              <a:t>2. Speaking</a:t>
            </a:r>
          </a:p>
        </p:txBody>
      </p:sp>
      <p:sp>
        <p:nvSpPr>
          <p:cNvPr id="29" name="TextBox 28">
            <a:extLst>
              <a:ext uri="{FF2B5EF4-FFF2-40B4-BE49-F238E27FC236}">
                <a16:creationId xmlns:a16="http://schemas.microsoft.com/office/drawing/2014/main" id="{B16C50C3-4F1D-A2B9-334B-CE5E7B0DCEA0}"/>
              </a:ext>
            </a:extLst>
          </p:cNvPr>
          <p:cNvSpPr txBox="1"/>
          <p:nvPr/>
        </p:nvSpPr>
        <p:spPr>
          <a:xfrm>
            <a:off x="1285597" y="1975002"/>
            <a:ext cx="6986533" cy="1108893"/>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Read for main idea and specific information in an announcement about a competition to find solutions to city problems.</a:t>
            </a:r>
          </a:p>
        </p:txBody>
      </p:sp>
      <p:sp>
        <p:nvSpPr>
          <p:cNvPr id="30" name="TextBox 29">
            <a:extLst>
              <a:ext uri="{FF2B5EF4-FFF2-40B4-BE49-F238E27FC236}">
                <a16:creationId xmlns:a16="http://schemas.microsoft.com/office/drawing/2014/main" id="{BD9B4E4B-80D9-D4FF-9DB5-3CC2CCC846EC}"/>
              </a:ext>
            </a:extLst>
          </p:cNvPr>
          <p:cNvSpPr txBox="1"/>
          <p:nvPr/>
        </p:nvSpPr>
        <p:spPr>
          <a:xfrm>
            <a:off x="1285597" y="3955601"/>
            <a:ext cx="6802236" cy="416396"/>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Talk about city problems and their solutions.</a:t>
            </a:r>
          </a:p>
        </p:txBody>
      </p:sp>
    </p:spTree>
    <p:extLst>
      <p:ext uri="{BB962C8B-B14F-4D97-AF65-F5344CB8AC3E}">
        <p14:creationId xmlns:p14="http://schemas.microsoft.com/office/powerpoint/2010/main" val="260893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grpSp>
        <p:nvGrpSpPr>
          <p:cNvPr id="2484" name="Google Shape;2484;p34"/>
          <p:cNvGrpSpPr/>
          <p:nvPr/>
        </p:nvGrpSpPr>
        <p:grpSpPr>
          <a:xfrm rot="10800000">
            <a:off x="-3613766" y="249700"/>
            <a:ext cx="5056674" cy="3048274"/>
            <a:chOff x="-2916841" y="-1117750"/>
            <a:chExt cx="5056674" cy="3048274"/>
          </a:xfrm>
        </p:grpSpPr>
        <p:sp>
          <p:nvSpPr>
            <p:cNvPr id="2485" name="Google Shape;2485;p34"/>
            <p:cNvSpPr/>
            <p:nvPr/>
          </p:nvSpPr>
          <p:spPr>
            <a:xfrm rot="5400000">
              <a:off x="-1905450" y="-2117552"/>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4"/>
            <p:cNvSpPr/>
            <p:nvPr/>
          </p:nvSpPr>
          <p:spPr>
            <a:xfrm rot="5400000">
              <a:off x="-1905450" y="-2117552"/>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4"/>
            <p:cNvSpPr/>
            <p:nvPr/>
          </p:nvSpPr>
          <p:spPr>
            <a:xfrm rot="5400000">
              <a:off x="-1905450" y="-2117552"/>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4"/>
            <p:cNvSpPr/>
            <p:nvPr/>
          </p:nvSpPr>
          <p:spPr>
            <a:xfrm rot="5400000">
              <a:off x="-1912641" y="-2121950"/>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9" name="Google Shape;2489;p34"/>
          <p:cNvSpPr txBox="1">
            <a:spLocks noGrp="1"/>
          </p:cNvSpPr>
          <p:nvPr>
            <p:ph type="title"/>
          </p:nvPr>
        </p:nvSpPr>
        <p:spPr>
          <a:xfrm>
            <a:off x="750623" y="1820608"/>
            <a:ext cx="4653300" cy="191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THANK YOU!</a:t>
            </a:r>
            <a:endParaRPr sz="8000" dirty="0"/>
          </a:p>
        </p:txBody>
      </p:sp>
      <p:grpSp>
        <p:nvGrpSpPr>
          <p:cNvPr id="2490" name="Google Shape;2490;p34"/>
          <p:cNvGrpSpPr/>
          <p:nvPr/>
        </p:nvGrpSpPr>
        <p:grpSpPr>
          <a:xfrm rot="-5400000">
            <a:off x="317146" y="5475896"/>
            <a:ext cx="13848078" cy="1717216"/>
            <a:chOff x="-2957948" y="3286771"/>
            <a:chExt cx="13848078" cy="1717216"/>
          </a:xfrm>
        </p:grpSpPr>
        <p:sp>
          <p:nvSpPr>
            <p:cNvPr id="2491" name="Google Shape;2491;p34"/>
            <p:cNvSpPr/>
            <p:nvPr/>
          </p:nvSpPr>
          <p:spPr>
            <a:xfrm flipH="1">
              <a:off x="-2927097" y="3286771"/>
              <a:ext cx="13817228" cy="1717216"/>
            </a:xfrm>
            <a:custGeom>
              <a:avLst/>
              <a:gdLst/>
              <a:ahLst/>
              <a:cxnLst/>
              <a:rect l="l" t="t" r="r" b="b"/>
              <a:pathLst>
                <a:path w="209606" h="26050" extrusionOk="0">
                  <a:moveTo>
                    <a:pt x="1" y="0"/>
                  </a:moveTo>
                  <a:lnTo>
                    <a:pt x="1" y="6104"/>
                  </a:lnTo>
                  <a:lnTo>
                    <a:pt x="55231" y="6104"/>
                  </a:lnTo>
                  <a:cubicBezTo>
                    <a:pt x="56305" y="6104"/>
                    <a:pt x="57177" y="6976"/>
                    <a:pt x="57177" y="8023"/>
                  </a:cubicBezTo>
                  <a:cubicBezTo>
                    <a:pt x="57177" y="9097"/>
                    <a:pt x="56305" y="9969"/>
                    <a:pt x="55231" y="9969"/>
                  </a:cubicBezTo>
                  <a:lnTo>
                    <a:pt x="36074" y="9969"/>
                  </a:lnTo>
                  <a:cubicBezTo>
                    <a:pt x="31714" y="9969"/>
                    <a:pt x="28170" y="13429"/>
                    <a:pt x="28052" y="17761"/>
                  </a:cubicBezTo>
                  <a:lnTo>
                    <a:pt x="28024" y="17761"/>
                  </a:lnTo>
                  <a:lnTo>
                    <a:pt x="28024" y="18026"/>
                  </a:lnTo>
                  <a:cubicBezTo>
                    <a:pt x="28024" y="22442"/>
                    <a:pt x="31630" y="26049"/>
                    <a:pt x="36074" y="26049"/>
                  </a:cubicBezTo>
                  <a:lnTo>
                    <a:pt x="209606" y="26049"/>
                  </a:lnTo>
                  <a:lnTo>
                    <a:pt x="209606" y="19945"/>
                  </a:lnTo>
                  <a:lnTo>
                    <a:pt x="36074" y="19945"/>
                  </a:lnTo>
                  <a:cubicBezTo>
                    <a:pt x="35091" y="19945"/>
                    <a:pt x="34274" y="19212"/>
                    <a:pt x="34156" y="18257"/>
                  </a:cubicBezTo>
                  <a:cubicBezTo>
                    <a:pt x="34156" y="18166"/>
                    <a:pt x="34128" y="18082"/>
                    <a:pt x="34128" y="17992"/>
                  </a:cubicBezTo>
                  <a:cubicBezTo>
                    <a:pt x="34128" y="16945"/>
                    <a:pt x="35000" y="16073"/>
                    <a:pt x="36074" y="16073"/>
                  </a:cubicBezTo>
                  <a:lnTo>
                    <a:pt x="55231" y="16073"/>
                  </a:lnTo>
                  <a:cubicBezTo>
                    <a:pt x="59682" y="16073"/>
                    <a:pt x="63281" y="12473"/>
                    <a:pt x="63281" y="8023"/>
                  </a:cubicBezTo>
                  <a:cubicBezTo>
                    <a:pt x="63281" y="3607"/>
                    <a:pt x="59682" y="0"/>
                    <a:pt x="55231" y="0"/>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92" name="Google Shape;2492;p34"/>
            <p:cNvSpPr/>
            <p:nvPr/>
          </p:nvSpPr>
          <p:spPr>
            <a:xfrm flipH="1">
              <a:off x="-2927097" y="3286771"/>
              <a:ext cx="13817228" cy="1717216"/>
            </a:xfrm>
            <a:custGeom>
              <a:avLst/>
              <a:gdLst/>
              <a:ahLst/>
              <a:cxnLst/>
              <a:rect l="l" t="t" r="r" b="b"/>
              <a:pathLst>
                <a:path w="209606" h="26050" extrusionOk="0">
                  <a:moveTo>
                    <a:pt x="1" y="0"/>
                  </a:moveTo>
                  <a:lnTo>
                    <a:pt x="1" y="6104"/>
                  </a:lnTo>
                  <a:lnTo>
                    <a:pt x="55231" y="6104"/>
                  </a:lnTo>
                  <a:cubicBezTo>
                    <a:pt x="56305" y="6104"/>
                    <a:pt x="57177" y="6976"/>
                    <a:pt x="57177" y="8023"/>
                  </a:cubicBezTo>
                  <a:cubicBezTo>
                    <a:pt x="57177" y="9097"/>
                    <a:pt x="56305" y="9969"/>
                    <a:pt x="55231" y="9969"/>
                  </a:cubicBezTo>
                  <a:lnTo>
                    <a:pt x="36074" y="9969"/>
                  </a:lnTo>
                  <a:cubicBezTo>
                    <a:pt x="31714" y="9969"/>
                    <a:pt x="28170" y="13429"/>
                    <a:pt x="28052" y="17761"/>
                  </a:cubicBezTo>
                  <a:lnTo>
                    <a:pt x="28024" y="17761"/>
                  </a:lnTo>
                  <a:lnTo>
                    <a:pt x="28024" y="18026"/>
                  </a:lnTo>
                  <a:cubicBezTo>
                    <a:pt x="28024" y="22442"/>
                    <a:pt x="31630" y="26049"/>
                    <a:pt x="36074" y="26049"/>
                  </a:cubicBezTo>
                  <a:lnTo>
                    <a:pt x="209606" y="26049"/>
                  </a:lnTo>
                  <a:lnTo>
                    <a:pt x="209606" y="19945"/>
                  </a:lnTo>
                  <a:lnTo>
                    <a:pt x="36074" y="19945"/>
                  </a:lnTo>
                  <a:cubicBezTo>
                    <a:pt x="35091" y="19945"/>
                    <a:pt x="34274" y="19212"/>
                    <a:pt x="34156" y="18257"/>
                  </a:cubicBezTo>
                  <a:cubicBezTo>
                    <a:pt x="34156" y="18166"/>
                    <a:pt x="34128" y="18082"/>
                    <a:pt x="34128" y="17992"/>
                  </a:cubicBezTo>
                  <a:cubicBezTo>
                    <a:pt x="34128" y="16945"/>
                    <a:pt x="35000" y="16073"/>
                    <a:pt x="36074" y="16073"/>
                  </a:cubicBezTo>
                  <a:lnTo>
                    <a:pt x="55231" y="16073"/>
                  </a:lnTo>
                  <a:cubicBezTo>
                    <a:pt x="59682" y="16073"/>
                    <a:pt x="63281" y="12473"/>
                    <a:pt x="63281" y="8023"/>
                  </a:cubicBezTo>
                  <a:cubicBezTo>
                    <a:pt x="63281" y="3607"/>
                    <a:pt x="59682" y="0"/>
                    <a:pt x="55231" y="0"/>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93" name="Google Shape;2493;p34"/>
            <p:cNvSpPr/>
            <p:nvPr/>
          </p:nvSpPr>
          <p:spPr>
            <a:xfrm flipH="1">
              <a:off x="-2927097" y="3286771"/>
              <a:ext cx="13817228" cy="1717216"/>
            </a:xfrm>
            <a:custGeom>
              <a:avLst/>
              <a:gdLst/>
              <a:ahLst/>
              <a:cxnLst/>
              <a:rect l="l" t="t" r="r" b="b"/>
              <a:pathLst>
                <a:path w="209606" h="26050" extrusionOk="0">
                  <a:moveTo>
                    <a:pt x="1" y="0"/>
                  </a:moveTo>
                  <a:lnTo>
                    <a:pt x="1" y="6104"/>
                  </a:lnTo>
                  <a:lnTo>
                    <a:pt x="55231" y="6104"/>
                  </a:lnTo>
                  <a:cubicBezTo>
                    <a:pt x="56305" y="6104"/>
                    <a:pt x="57177" y="6976"/>
                    <a:pt x="57177" y="8023"/>
                  </a:cubicBezTo>
                  <a:cubicBezTo>
                    <a:pt x="57177" y="9097"/>
                    <a:pt x="56305" y="9969"/>
                    <a:pt x="55231" y="9969"/>
                  </a:cubicBezTo>
                  <a:lnTo>
                    <a:pt x="36074" y="9969"/>
                  </a:lnTo>
                  <a:cubicBezTo>
                    <a:pt x="31714" y="9969"/>
                    <a:pt x="28170" y="13429"/>
                    <a:pt x="28052" y="17761"/>
                  </a:cubicBezTo>
                  <a:lnTo>
                    <a:pt x="28024" y="17761"/>
                  </a:lnTo>
                  <a:lnTo>
                    <a:pt x="28024" y="18026"/>
                  </a:lnTo>
                  <a:cubicBezTo>
                    <a:pt x="28024" y="22442"/>
                    <a:pt x="31630" y="26049"/>
                    <a:pt x="36074" y="26049"/>
                  </a:cubicBezTo>
                  <a:lnTo>
                    <a:pt x="209606" y="26049"/>
                  </a:lnTo>
                  <a:lnTo>
                    <a:pt x="209606" y="19945"/>
                  </a:lnTo>
                  <a:lnTo>
                    <a:pt x="36074" y="19945"/>
                  </a:lnTo>
                  <a:cubicBezTo>
                    <a:pt x="35091" y="19945"/>
                    <a:pt x="34274" y="19212"/>
                    <a:pt x="34156" y="18257"/>
                  </a:cubicBezTo>
                  <a:cubicBezTo>
                    <a:pt x="34156" y="18166"/>
                    <a:pt x="34128" y="18082"/>
                    <a:pt x="34128" y="17992"/>
                  </a:cubicBezTo>
                  <a:cubicBezTo>
                    <a:pt x="34128" y="16945"/>
                    <a:pt x="35000" y="16073"/>
                    <a:pt x="36074" y="16073"/>
                  </a:cubicBezTo>
                  <a:lnTo>
                    <a:pt x="55231" y="16073"/>
                  </a:lnTo>
                  <a:cubicBezTo>
                    <a:pt x="59682" y="16073"/>
                    <a:pt x="63281" y="12473"/>
                    <a:pt x="63281" y="8023"/>
                  </a:cubicBezTo>
                  <a:cubicBezTo>
                    <a:pt x="63281" y="3607"/>
                    <a:pt x="59682" y="0"/>
                    <a:pt x="552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94" name="Google Shape;2494;p34"/>
            <p:cNvSpPr/>
            <p:nvPr/>
          </p:nvSpPr>
          <p:spPr>
            <a:xfrm flipH="1">
              <a:off x="10184589" y="3480378"/>
              <a:ext cx="63547" cy="15228"/>
            </a:xfrm>
            <a:custGeom>
              <a:avLst/>
              <a:gdLst/>
              <a:ahLst/>
              <a:cxnLst/>
              <a:rect l="l" t="t" r="r" b="b"/>
              <a:pathLst>
                <a:path w="964"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4"/>
            <p:cNvSpPr/>
            <p:nvPr/>
          </p:nvSpPr>
          <p:spPr>
            <a:xfrm flipH="1">
              <a:off x="10309243" y="3480378"/>
              <a:ext cx="61240" cy="15228"/>
            </a:xfrm>
            <a:custGeom>
              <a:avLst/>
              <a:gdLst/>
              <a:ahLst/>
              <a:cxnLst/>
              <a:rect l="l" t="t" r="r" b="b"/>
              <a:pathLst>
                <a:path w="929" h="231" extrusionOk="0">
                  <a:moveTo>
                    <a:pt x="1" y="0"/>
                  </a:moveTo>
                  <a:lnTo>
                    <a:pt x="1"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4"/>
            <p:cNvSpPr/>
            <p:nvPr/>
          </p:nvSpPr>
          <p:spPr>
            <a:xfrm flipH="1">
              <a:off x="10062307"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4"/>
            <p:cNvSpPr/>
            <p:nvPr/>
          </p:nvSpPr>
          <p:spPr>
            <a:xfrm flipH="1">
              <a:off x="10432052" y="3480378"/>
              <a:ext cx="63020" cy="15228"/>
            </a:xfrm>
            <a:custGeom>
              <a:avLst/>
              <a:gdLst/>
              <a:ahLst/>
              <a:cxnLst/>
              <a:rect l="l" t="t" r="r" b="b"/>
              <a:pathLst>
                <a:path w="956" h="231" extrusionOk="0">
                  <a:moveTo>
                    <a:pt x="0" y="0"/>
                  </a:moveTo>
                  <a:lnTo>
                    <a:pt x="0" y="230"/>
                  </a:lnTo>
                  <a:lnTo>
                    <a:pt x="956" y="230"/>
                  </a:lnTo>
                  <a:lnTo>
                    <a:pt x="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4"/>
            <p:cNvSpPr/>
            <p:nvPr/>
          </p:nvSpPr>
          <p:spPr>
            <a:xfrm flipH="1">
              <a:off x="9192229"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4"/>
            <p:cNvSpPr/>
            <p:nvPr/>
          </p:nvSpPr>
          <p:spPr>
            <a:xfrm flipH="1">
              <a:off x="9316818" y="3480378"/>
              <a:ext cx="61240" cy="15228"/>
            </a:xfrm>
            <a:custGeom>
              <a:avLst/>
              <a:gdLst/>
              <a:ahLst/>
              <a:cxnLst/>
              <a:rect l="l" t="t" r="r" b="b"/>
              <a:pathLst>
                <a:path w="929" h="231" extrusionOk="0">
                  <a:moveTo>
                    <a:pt x="0" y="0"/>
                  </a:moveTo>
                  <a:lnTo>
                    <a:pt x="0"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4"/>
            <p:cNvSpPr/>
            <p:nvPr/>
          </p:nvSpPr>
          <p:spPr>
            <a:xfrm flipH="1">
              <a:off x="8944831" y="3480378"/>
              <a:ext cx="61701" cy="15228"/>
            </a:xfrm>
            <a:custGeom>
              <a:avLst/>
              <a:gdLst/>
              <a:ahLst/>
              <a:cxnLst/>
              <a:rect l="l" t="t" r="r" b="b"/>
              <a:pathLst>
                <a:path w="936" h="231" extrusionOk="0">
                  <a:moveTo>
                    <a:pt x="1" y="0"/>
                  </a:moveTo>
                  <a:lnTo>
                    <a:pt x="1" y="230"/>
                  </a:lnTo>
                  <a:lnTo>
                    <a:pt x="936" y="230"/>
                  </a:lnTo>
                  <a:lnTo>
                    <a:pt x="9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4"/>
            <p:cNvSpPr/>
            <p:nvPr/>
          </p:nvSpPr>
          <p:spPr>
            <a:xfrm flipH="1">
              <a:off x="9067574" y="3480378"/>
              <a:ext cx="63547" cy="15228"/>
            </a:xfrm>
            <a:custGeom>
              <a:avLst/>
              <a:gdLst/>
              <a:ahLst/>
              <a:cxnLst/>
              <a:rect l="l" t="t" r="r" b="b"/>
              <a:pathLst>
                <a:path w="964"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4"/>
            <p:cNvSpPr/>
            <p:nvPr/>
          </p:nvSpPr>
          <p:spPr>
            <a:xfrm flipH="1">
              <a:off x="9439165" y="3480378"/>
              <a:ext cx="61701" cy="15228"/>
            </a:xfrm>
            <a:custGeom>
              <a:avLst/>
              <a:gdLst/>
              <a:ahLst/>
              <a:cxnLst/>
              <a:rect l="l" t="t" r="r" b="b"/>
              <a:pathLst>
                <a:path w="936" h="231" extrusionOk="0">
                  <a:moveTo>
                    <a:pt x="1" y="0"/>
                  </a:moveTo>
                  <a:lnTo>
                    <a:pt x="1"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4"/>
            <p:cNvSpPr/>
            <p:nvPr/>
          </p:nvSpPr>
          <p:spPr>
            <a:xfrm flipH="1">
              <a:off x="9563820" y="3480378"/>
              <a:ext cx="61635" cy="15228"/>
            </a:xfrm>
            <a:custGeom>
              <a:avLst/>
              <a:gdLst/>
              <a:ahLst/>
              <a:cxnLst/>
              <a:rect l="l" t="t" r="r" b="b"/>
              <a:pathLst>
                <a:path w="935" h="231" extrusionOk="0">
                  <a:moveTo>
                    <a:pt x="0" y="0"/>
                  </a:moveTo>
                  <a:lnTo>
                    <a:pt x="0"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4"/>
            <p:cNvSpPr/>
            <p:nvPr/>
          </p:nvSpPr>
          <p:spPr>
            <a:xfrm flipH="1">
              <a:off x="9686563" y="3480378"/>
              <a:ext cx="63085" cy="15228"/>
            </a:xfrm>
            <a:custGeom>
              <a:avLst/>
              <a:gdLst/>
              <a:ahLst/>
              <a:cxnLst/>
              <a:rect l="l" t="t" r="r" b="b"/>
              <a:pathLst>
                <a:path w="957" h="231" extrusionOk="0">
                  <a:moveTo>
                    <a:pt x="0" y="0"/>
                  </a:moveTo>
                  <a:lnTo>
                    <a:pt x="0" y="230"/>
                  </a:lnTo>
                  <a:lnTo>
                    <a:pt x="956" y="230"/>
                  </a:lnTo>
                  <a:lnTo>
                    <a:pt x="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4"/>
            <p:cNvSpPr/>
            <p:nvPr/>
          </p:nvSpPr>
          <p:spPr>
            <a:xfrm flipH="1">
              <a:off x="9933565" y="3480378"/>
              <a:ext cx="65327" cy="15228"/>
            </a:xfrm>
            <a:custGeom>
              <a:avLst/>
              <a:gdLst/>
              <a:ahLst/>
              <a:cxnLst/>
              <a:rect l="l" t="t" r="r" b="b"/>
              <a:pathLst>
                <a:path w="991" h="231" extrusionOk="0">
                  <a:moveTo>
                    <a:pt x="0" y="0"/>
                  </a:moveTo>
                  <a:lnTo>
                    <a:pt x="0" y="230"/>
                  </a:lnTo>
                  <a:lnTo>
                    <a:pt x="991" y="230"/>
                  </a:lnTo>
                  <a:lnTo>
                    <a:pt x="9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4"/>
            <p:cNvSpPr/>
            <p:nvPr/>
          </p:nvSpPr>
          <p:spPr>
            <a:xfrm flipH="1">
              <a:off x="9811218"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4"/>
            <p:cNvSpPr/>
            <p:nvPr/>
          </p:nvSpPr>
          <p:spPr>
            <a:xfrm flipH="1">
              <a:off x="6925570" y="3681764"/>
              <a:ext cx="34542" cy="63085"/>
            </a:xfrm>
            <a:custGeom>
              <a:avLst/>
              <a:gdLst/>
              <a:ahLst/>
              <a:cxnLst/>
              <a:rect l="l" t="t" r="r" b="b"/>
              <a:pathLst>
                <a:path w="524" h="957" extrusionOk="0">
                  <a:moveTo>
                    <a:pt x="238" y="1"/>
                  </a:moveTo>
                  <a:lnTo>
                    <a:pt x="1" y="84"/>
                  </a:lnTo>
                  <a:cubicBezTo>
                    <a:pt x="147" y="349"/>
                    <a:pt x="238" y="635"/>
                    <a:pt x="294" y="956"/>
                  </a:cubicBezTo>
                  <a:lnTo>
                    <a:pt x="524" y="901"/>
                  </a:lnTo>
                  <a:cubicBezTo>
                    <a:pt x="468" y="580"/>
                    <a:pt x="350" y="287"/>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4"/>
            <p:cNvSpPr/>
            <p:nvPr/>
          </p:nvSpPr>
          <p:spPr>
            <a:xfrm flipH="1">
              <a:off x="7676530" y="3480378"/>
              <a:ext cx="63481" cy="15228"/>
            </a:xfrm>
            <a:custGeom>
              <a:avLst/>
              <a:gdLst/>
              <a:ahLst/>
              <a:cxnLst/>
              <a:rect l="l" t="t" r="r" b="b"/>
              <a:pathLst>
                <a:path w="963"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4"/>
            <p:cNvSpPr/>
            <p:nvPr/>
          </p:nvSpPr>
          <p:spPr>
            <a:xfrm flipH="1">
              <a:off x="7801119" y="3480378"/>
              <a:ext cx="61240" cy="15228"/>
            </a:xfrm>
            <a:custGeom>
              <a:avLst/>
              <a:gdLst/>
              <a:ahLst/>
              <a:cxnLst/>
              <a:rect l="l" t="t" r="r" b="b"/>
              <a:pathLst>
                <a:path w="929" h="231" extrusionOk="0">
                  <a:moveTo>
                    <a:pt x="1" y="0"/>
                  </a:moveTo>
                  <a:lnTo>
                    <a:pt x="1"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4"/>
            <p:cNvSpPr/>
            <p:nvPr/>
          </p:nvSpPr>
          <p:spPr>
            <a:xfrm flipH="1">
              <a:off x="7429528" y="3480378"/>
              <a:ext cx="61240" cy="15228"/>
            </a:xfrm>
            <a:custGeom>
              <a:avLst/>
              <a:gdLst/>
              <a:ahLst/>
              <a:cxnLst/>
              <a:rect l="l" t="t" r="r" b="b"/>
              <a:pathLst>
                <a:path w="929" h="231" extrusionOk="0">
                  <a:moveTo>
                    <a:pt x="0" y="0"/>
                  </a:moveTo>
                  <a:lnTo>
                    <a:pt x="0"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4"/>
            <p:cNvSpPr/>
            <p:nvPr/>
          </p:nvSpPr>
          <p:spPr>
            <a:xfrm flipH="1">
              <a:off x="7065320" y="3507010"/>
              <a:ext cx="61240" cy="42387"/>
            </a:xfrm>
            <a:custGeom>
              <a:avLst/>
              <a:gdLst/>
              <a:ahLst/>
              <a:cxnLst/>
              <a:rect l="l" t="t" r="r" b="b"/>
              <a:pathLst>
                <a:path w="929" h="643" extrusionOk="0">
                  <a:moveTo>
                    <a:pt x="84" y="1"/>
                  </a:moveTo>
                  <a:lnTo>
                    <a:pt x="0" y="210"/>
                  </a:lnTo>
                  <a:cubicBezTo>
                    <a:pt x="259" y="322"/>
                    <a:pt x="552" y="468"/>
                    <a:pt x="810" y="642"/>
                  </a:cubicBezTo>
                  <a:lnTo>
                    <a:pt x="928" y="468"/>
                  </a:lnTo>
                  <a:cubicBezTo>
                    <a:pt x="670" y="266"/>
                    <a:pt x="377" y="119"/>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4"/>
            <p:cNvSpPr/>
            <p:nvPr/>
          </p:nvSpPr>
          <p:spPr>
            <a:xfrm flipH="1">
              <a:off x="7306785"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4"/>
            <p:cNvSpPr/>
            <p:nvPr/>
          </p:nvSpPr>
          <p:spPr>
            <a:xfrm flipH="1">
              <a:off x="6975208" y="3576028"/>
              <a:ext cx="52011" cy="57548"/>
            </a:xfrm>
            <a:custGeom>
              <a:avLst/>
              <a:gdLst/>
              <a:ahLst/>
              <a:cxnLst/>
              <a:rect l="l" t="t" r="r" b="b"/>
              <a:pathLst>
                <a:path w="789" h="873" extrusionOk="0">
                  <a:moveTo>
                    <a:pt x="175" y="0"/>
                  </a:moveTo>
                  <a:lnTo>
                    <a:pt x="0" y="175"/>
                  </a:lnTo>
                  <a:cubicBezTo>
                    <a:pt x="210" y="412"/>
                    <a:pt x="412" y="642"/>
                    <a:pt x="586" y="872"/>
                  </a:cubicBezTo>
                  <a:lnTo>
                    <a:pt x="789" y="761"/>
                  </a:lnTo>
                  <a:cubicBezTo>
                    <a:pt x="586" y="495"/>
                    <a:pt x="384" y="237"/>
                    <a:pt x="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4"/>
            <p:cNvSpPr/>
            <p:nvPr/>
          </p:nvSpPr>
          <p:spPr>
            <a:xfrm flipH="1">
              <a:off x="7180285" y="3480378"/>
              <a:ext cx="63085" cy="23006"/>
            </a:xfrm>
            <a:custGeom>
              <a:avLst/>
              <a:gdLst/>
              <a:ahLst/>
              <a:cxnLst/>
              <a:rect l="l" t="t" r="r" b="b"/>
              <a:pathLst>
                <a:path w="957" h="349" extrusionOk="0">
                  <a:moveTo>
                    <a:pt x="0" y="0"/>
                  </a:moveTo>
                  <a:lnTo>
                    <a:pt x="0" y="230"/>
                  </a:lnTo>
                  <a:cubicBezTo>
                    <a:pt x="286" y="230"/>
                    <a:pt x="607" y="265"/>
                    <a:pt x="900" y="349"/>
                  </a:cubicBezTo>
                  <a:lnTo>
                    <a:pt x="956" y="119"/>
                  </a:lnTo>
                  <a:cubicBezTo>
                    <a:pt x="635" y="28"/>
                    <a:pt x="31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4"/>
            <p:cNvSpPr/>
            <p:nvPr/>
          </p:nvSpPr>
          <p:spPr>
            <a:xfrm flipH="1">
              <a:off x="7553721" y="3480378"/>
              <a:ext cx="61701" cy="15228"/>
            </a:xfrm>
            <a:custGeom>
              <a:avLst/>
              <a:gdLst/>
              <a:ahLst/>
              <a:cxnLst/>
              <a:rect l="l" t="t" r="r" b="b"/>
              <a:pathLst>
                <a:path w="936" h="231" extrusionOk="0">
                  <a:moveTo>
                    <a:pt x="1" y="0"/>
                  </a:moveTo>
                  <a:lnTo>
                    <a:pt x="1" y="230"/>
                  </a:lnTo>
                  <a:lnTo>
                    <a:pt x="936" y="230"/>
                  </a:lnTo>
                  <a:lnTo>
                    <a:pt x="9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4"/>
            <p:cNvSpPr/>
            <p:nvPr/>
          </p:nvSpPr>
          <p:spPr>
            <a:xfrm flipH="1">
              <a:off x="8542456" y="3480378"/>
              <a:ext cx="63481" cy="15228"/>
            </a:xfrm>
            <a:custGeom>
              <a:avLst/>
              <a:gdLst/>
              <a:ahLst/>
              <a:cxnLst/>
              <a:rect l="l" t="t" r="r" b="b"/>
              <a:pathLst>
                <a:path w="963"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4"/>
            <p:cNvSpPr/>
            <p:nvPr/>
          </p:nvSpPr>
          <p:spPr>
            <a:xfrm flipH="1">
              <a:off x="8667044" y="3480378"/>
              <a:ext cx="61701" cy="15228"/>
            </a:xfrm>
            <a:custGeom>
              <a:avLst/>
              <a:gdLst/>
              <a:ahLst/>
              <a:cxnLst/>
              <a:rect l="l" t="t" r="r" b="b"/>
              <a:pathLst>
                <a:path w="936" h="231" extrusionOk="0">
                  <a:moveTo>
                    <a:pt x="1" y="0"/>
                  </a:moveTo>
                  <a:lnTo>
                    <a:pt x="1"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4"/>
            <p:cNvSpPr/>
            <p:nvPr/>
          </p:nvSpPr>
          <p:spPr>
            <a:xfrm flipH="1">
              <a:off x="7923928" y="3480378"/>
              <a:ext cx="63020" cy="15228"/>
            </a:xfrm>
            <a:custGeom>
              <a:avLst/>
              <a:gdLst/>
              <a:ahLst/>
              <a:cxnLst/>
              <a:rect l="l" t="t" r="r" b="b"/>
              <a:pathLst>
                <a:path w="956" h="231" extrusionOk="0">
                  <a:moveTo>
                    <a:pt x="0" y="0"/>
                  </a:moveTo>
                  <a:lnTo>
                    <a:pt x="0" y="230"/>
                  </a:lnTo>
                  <a:lnTo>
                    <a:pt x="956" y="230"/>
                  </a:lnTo>
                  <a:lnTo>
                    <a:pt x="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4"/>
            <p:cNvSpPr/>
            <p:nvPr/>
          </p:nvSpPr>
          <p:spPr>
            <a:xfrm flipH="1">
              <a:off x="8914442" y="3480378"/>
              <a:ext cx="23072" cy="15228"/>
            </a:xfrm>
            <a:custGeom>
              <a:avLst/>
              <a:gdLst/>
              <a:ahLst/>
              <a:cxnLst/>
              <a:rect l="l" t="t" r="r" b="b"/>
              <a:pathLst>
                <a:path w="350" h="231" extrusionOk="0">
                  <a:moveTo>
                    <a:pt x="0" y="0"/>
                  </a:moveTo>
                  <a:lnTo>
                    <a:pt x="0" y="230"/>
                  </a:lnTo>
                  <a:lnTo>
                    <a:pt x="349" y="230"/>
                  </a:lnTo>
                  <a:lnTo>
                    <a:pt x="3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4"/>
            <p:cNvSpPr/>
            <p:nvPr/>
          </p:nvSpPr>
          <p:spPr>
            <a:xfrm flipH="1">
              <a:off x="8791699"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4"/>
            <p:cNvSpPr/>
            <p:nvPr/>
          </p:nvSpPr>
          <p:spPr>
            <a:xfrm flipH="1">
              <a:off x="8048056" y="3480378"/>
              <a:ext cx="61701" cy="15228"/>
            </a:xfrm>
            <a:custGeom>
              <a:avLst/>
              <a:gdLst/>
              <a:ahLst/>
              <a:cxnLst/>
              <a:rect l="l" t="t" r="r" b="b"/>
              <a:pathLst>
                <a:path w="936" h="231" extrusionOk="0">
                  <a:moveTo>
                    <a:pt x="0" y="0"/>
                  </a:moveTo>
                  <a:lnTo>
                    <a:pt x="0"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4"/>
            <p:cNvSpPr/>
            <p:nvPr/>
          </p:nvSpPr>
          <p:spPr>
            <a:xfrm flipH="1">
              <a:off x="8172710" y="3480378"/>
              <a:ext cx="61701" cy="15228"/>
            </a:xfrm>
            <a:custGeom>
              <a:avLst/>
              <a:gdLst/>
              <a:ahLst/>
              <a:cxnLst/>
              <a:rect l="l" t="t" r="r" b="b"/>
              <a:pathLst>
                <a:path w="936" h="231" extrusionOk="0">
                  <a:moveTo>
                    <a:pt x="1" y="0"/>
                  </a:moveTo>
                  <a:lnTo>
                    <a:pt x="1" y="230"/>
                  </a:lnTo>
                  <a:lnTo>
                    <a:pt x="936" y="230"/>
                  </a:lnTo>
                  <a:lnTo>
                    <a:pt x="9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4"/>
            <p:cNvSpPr/>
            <p:nvPr/>
          </p:nvSpPr>
          <p:spPr>
            <a:xfrm flipH="1">
              <a:off x="8420108"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4"/>
            <p:cNvSpPr/>
            <p:nvPr/>
          </p:nvSpPr>
          <p:spPr>
            <a:xfrm flipH="1">
              <a:off x="8295453" y="3480378"/>
              <a:ext cx="61240" cy="15228"/>
            </a:xfrm>
            <a:custGeom>
              <a:avLst/>
              <a:gdLst/>
              <a:ahLst/>
              <a:cxnLst/>
              <a:rect l="l" t="t" r="r" b="b"/>
              <a:pathLst>
                <a:path w="929" h="231" extrusionOk="0">
                  <a:moveTo>
                    <a:pt x="0" y="0"/>
                  </a:moveTo>
                  <a:lnTo>
                    <a:pt x="0"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4"/>
            <p:cNvSpPr/>
            <p:nvPr/>
          </p:nvSpPr>
          <p:spPr>
            <a:xfrm flipH="1">
              <a:off x="7962096" y="4137469"/>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4"/>
            <p:cNvSpPr/>
            <p:nvPr/>
          </p:nvSpPr>
          <p:spPr>
            <a:xfrm flipH="1">
              <a:off x="7343107" y="4137469"/>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4"/>
            <p:cNvSpPr/>
            <p:nvPr/>
          </p:nvSpPr>
          <p:spPr>
            <a:xfrm flipH="1">
              <a:off x="7465850" y="4137469"/>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4"/>
            <p:cNvSpPr/>
            <p:nvPr/>
          </p:nvSpPr>
          <p:spPr>
            <a:xfrm flipH="1">
              <a:off x="7590505" y="4137469"/>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4"/>
            <p:cNvSpPr/>
            <p:nvPr/>
          </p:nvSpPr>
          <p:spPr>
            <a:xfrm flipH="1">
              <a:off x="8456430" y="4137469"/>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4"/>
            <p:cNvSpPr/>
            <p:nvPr/>
          </p:nvSpPr>
          <p:spPr>
            <a:xfrm flipH="1">
              <a:off x="8828021" y="4390404"/>
              <a:ext cx="23072" cy="63547"/>
            </a:xfrm>
            <a:custGeom>
              <a:avLst/>
              <a:gdLst/>
              <a:ahLst/>
              <a:cxnLst/>
              <a:rect l="l" t="t" r="r" b="b"/>
              <a:pathLst>
                <a:path w="350" h="964" extrusionOk="0">
                  <a:moveTo>
                    <a:pt x="147" y="1"/>
                  </a:moveTo>
                  <a:cubicBezTo>
                    <a:pt x="57" y="322"/>
                    <a:pt x="1" y="643"/>
                    <a:pt x="1" y="964"/>
                  </a:cubicBezTo>
                  <a:lnTo>
                    <a:pt x="231" y="964"/>
                  </a:lnTo>
                  <a:cubicBezTo>
                    <a:pt x="231" y="671"/>
                    <a:pt x="287" y="350"/>
                    <a:pt x="350" y="64"/>
                  </a:cubicBezTo>
                  <a:lnTo>
                    <a:pt x="1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4"/>
            <p:cNvSpPr/>
            <p:nvPr/>
          </p:nvSpPr>
          <p:spPr>
            <a:xfrm flipH="1">
              <a:off x="7712852" y="4137469"/>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4"/>
            <p:cNvSpPr/>
            <p:nvPr/>
          </p:nvSpPr>
          <p:spPr>
            <a:xfrm flipH="1">
              <a:off x="8576932" y="4143467"/>
              <a:ext cx="65327" cy="32696"/>
            </a:xfrm>
            <a:custGeom>
              <a:avLst/>
              <a:gdLst/>
              <a:ahLst/>
              <a:cxnLst/>
              <a:rect l="l" t="t" r="r" b="b"/>
              <a:pathLst>
                <a:path w="991" h="496" extrusionOk="0">
                  <a:moveTo>
                    <a:pt x="928" y="1"/>
                  </a:moveTo>
                  <a:cubicBezTo>
                    <a:pt x="607" y="56"/>
                    <a:pt x="321" y="147"/>
                    <a:pt x="0" y="259"/>
                  </a:cubicBezTo>
                  <a:lnTo>
                    <a:pt x="84" y="496"/>
                  </a:lnTo>
                  <a:cubicBezTo>
                    <a:pt x="377" y="377"/>
                    <a:pt x="670" y="287"/>
                    <a:pt x="991" y="231"/>
                  </a:cubicBez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4"/>
            <p:cNvSpPr/>
            <p:nvPr/>
          </p:nvSpPr>
          <p:spPr>
            <a:xfrm flipH="1">
              <a:off x="8776537" y="4277285"/>
              <a:ext cx="44166" cy="61701"/>
            </a:xfrm>
            <a:custGeom>
              <a:avLst/>
              <a:gdLst/>
              <a:ahLst/>
              <a:cxnLst/>
              <a:rect l="l" t="t" r="r" b="b"/>
              <a:pathLst>
                <a:path w="670" h="936" extrusionOk="0">
                  <a:moveTo>
                    <a:pt x="468" y="1"/>
                  </a:moveTo>
                  <a:cubicBezTo>
                    <a:pt x="293" y="266"/>
                    <a:pt x="119" y="524"/>
                    <a:pt x="0" y="817"/>
                  </a:cubicBezTo>
                  <a:lnTo>
                    <a:pt x="210" y="936"/>
                  </a:lnTo>
                  <a:cubicBezTo>
                    <a:pt x="321" y="643"/>
                    <a:pt x="496" y="384"/>
                    <a:pt x="670" y="119"/>
                  </a:cubicBez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4"/>
            <p:cNvSpPr/>
            <p:nvPr/>
          </p:nvSpPr>
          <p:spPr>
            <a:xfrm flipH="1">
              <a:off x="8690050" y="4191325"/>
              <a:ext cx="57548" cy="49704"/>
            </a:xfrm>
            <a:custGeom>
              <a:avLst/>
              <a:gdLst/>
              <a:ahLst/>
              <a:cxnLst/>
              <a:rect l="l" t="t" r="r" b="b"/>
              <a:pathLst>
                <a:path w="873" h="754" extrusionOk="0">
                  <a:moveTo>
                    <a:pt x="754" y="0"/>
                  </a:moveTo>
                  <a:cubicBezTo>
                    <a:pt x="496" y="147"/>
                    <a:pt x="231" y="349"/>
                    <a:pt x="0" y="579"/>
                  </a:cubicBezTo>
                  <a:lnTo>
                    <a:pt x="175" y="754"/>
                  </a:lnTo>
                  <a:cubicBezTo>
                    <a:pt x="377" y="551"/>
                    <a:pt x="635" y="349"/>
                    <a:pt x="873" y="175"/>
                  </a:cubicBez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4"/>
            <p:cNvSpPr/>
            <p:nvPr/>
          </p:nvSpPr>
          <p:spPr>
            <a:xfrm flipH="1">
              <a:off x="6915880" y="3804111"/>
              <a:ext cx="19380" cy="63481"/>
            </a:xfrm>
            <a:custGeom>
              <a:avLst/>
              <a:gdLst/>
              <a:ahLst/>
              <a:cxnLst/>
              <a:rect l="l" t="t" r="r" b="b"/>
              <a:pathLst>
                <a:path w="294" h="963" extrusionOk="0">
                  <a:moveTo>
                    <a:pt x="35" y="0"/>
                  </a:moveTo>
                  <a:cubicBezTo>
                    <a:pt x="63" y="63"/>
                    <a:pt x="63" y="119"/>
                    <a:pt x="63" y="175"/>
                  </a:cubicBezTo>
                  <a:cubicBezTo>
                    <a:pt x="63" y="440"/>
                    <a:pt x="35" y="670"/>
                    <a:pt x="0" y="900"/>
                  </a:cubicBezTo>
                  <a:lnTo>
                    <a:pt x="238" y="963"/>
                  </a:lnTo>
                  <a:cubicBezTo>
                    <a:pt x="266" y="698"/>
                    <a:pt x="293" y="440"/>
                    <a:pt x="293" y="175"/>
                  </a:cubicBezTo>
                  <a:lnTo>
                    <a:pt x="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4"/>
            <p:cNvSpPr/>
            <p:nvPr/>
          </p:nvSpPr>
          <p:spPr>
            <a:xfrm flipH="1">
              <a:off x="7218452" y="4135689"/>
              <a:ext cx="61701" cy="17535"/>
            </a:xfrm>
            <a:custGeom>
              <a:avLst/>
              <a:gdLst/>
              <a:ahLst/>
              <a:cxnLst/>
              <a:rect l="l" t="t" r="r" b="b"/>
              <a:pathLst>
                <a:path w="936" h="266" extrusionOk="0">
                  <a:moveTo>
                    <a:pt x="935" y="0"/>
                  </a:moveTo>
                  <a:cubicBezTo>
                    <a:pt x="761" y="28"/>
                    <a:pt x="586" y="28"/>
                    <a:pt x="412" y="28"/>
                  </a:cubicBezTo>
                  <a:lnTo>
                    <a:pt x="0" y="28"/>
                  </a:lnTo>
                  <a:lnTo>
                    <a:pt x="0" y="265"/>
                  </a:lnTo>
                  <a:lnTo>
                    <a:pt x="412" y="265"/>
                  </a:lnTo>
                  <a:cubicBezTo>
                    <a:pt x="586" y="265"/>
                    <a:pt x="761" y="265"/>
                    <a:pt x="935" y="230"/>
                  </a:cubicBez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4"/>
            <p:cNvSpPr/>
            <p:nvPr/>
          </p:nvSpPr>
          <p:spPr>
            <a:xfrm flipH="1">
              <a:off x="7098016" y="4101147"/>
              <a:ext cx="63020" cy="38234"/>
            </a:xfrm>
            <a:custGeom>
              <a:avLst/>
              <a:gdLst/>
              <a:ahLst/>
              <a:cxnLst/>
              <a:rect l="l" t="t" r="r" b="b"/>
              <a:pathLst>
                <a:path w="956" h="580" extrusionOk="0">
                  <a:moveTo>
                    <a:pt x="872" y="1"/>
                  </a:moveTo>
                  <a:cubicBezTo>
                    <a:pt x="579" y="147"/>
                    <a:pt x="286" y="266"/>
                    <a:pt x="0" y="350"/>
                  </a:cubicBezTo>
                  <a:lnTo>
                    <a:pt x="84" y="580"/>
                  </a:lnTo>
                  <a:cubicBezTo>
                    <a:pt x="377" y="468"/>
                    <a:pt x="698" y="350"/>
                    <a:pt x="956" y="203"/>
                  </a:cubicBezTo>
                  <a:lnTo>
                    <a:pt x="8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4"/>
            <p:cNvSpPr/>
            <p:nvPr/>
          </p:nvSpPr>
          <p:spPr>
            <a:xfrm flipH="1">
              <a:off x="6998214" y="4026657"/>
              <a:ext cx="55702" cy="53395"/>
            </a:xfrm>
            <a:custGeom>
              <a:avLst/>
              <a:gdLst/>
              <a:ahLst/>
              <a:cxnLst/>
              <a:rect l="l" t="t" r="r" b="b"/>
              <a:pathLst>
                <a:path w="845" h="810" extrusionOk="0">
                  <a:moveTo>
                    <a:pt x="670" y="1"/>
                  </a:moveTo>
                  <a:cubicBezTo>
                    <a:pt x="468" y="231"/>
                    <a:pt x="231" y="433"/>
                    <a:pt x="1" y="636"/>
                  </a:cubicBezTo>
                  <a:lnTo>
                    <a:pt x="147" y="810"/>
                  </a:lnTo>
                  <a:cubicBezTo>
                    <a:pt x="405" y="608"/>
                    <a:pt x="642" y="405"/>
                    <a:pt x="845" y="140"/>
                  </a:cubicBezTo>
                  <a:lnTo>
                    <a:pt x="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4"/>
            <p:cNvSpPr/>
            <p:nvPr/>
          </p:nvSpPr>
          <p:spPr>
            <a:xfrm flipH="1">
              <a:off x="6935194" y="3923229"/>
              <a:ext cx="40079" cy="61174"/>
            </a:xfrm>
            <a:custGeom>
              <a:avLst/>
              <a:gdLst/>
              <a:ahLst/>
              <a:cxnLst/>
              <a:rect l="l" t="t" r="r" b="b"/>
              <a:pathLst>
                <a:path w="608" h="928" extrusionOk="0">
                  <a:moveTo>
                    <a:pt x="377" y="0"/>
                  </a:moveTo>
                  <a:cubicBezTo>
                    <a:pt x="294" y="286"/>
                    <a:pt x="147" y="551"/>
                    <a:pt x="1" y="809"/>
                  </a:cubicBezTo>
                  <a:lnTo>
                    <a:pt x="203" y="928"/>
                  </a:lnTo>
                  <a:cubicBezTo>
                    <a:pt x="377" y="663"/>
                    <a:pt x="496" y="377"/>
                    <a:pt x="607" y="84"/>
                  </a:cubicBezTo>
                  <a:lnTo>
                    <a:pt x="3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4"/>
            <p:cNvSpPr/>
            <p:nvPr/>
          </p:nvSpPr>
          <p:spPr>
            <a:xfrm flipH="1">
              <a:off x="8331841" y="4137469"/>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4"/>
            <p:cNvSpPr/>
            <p:nvPr/>
          </p:nvSpPr>
          <p:spPr>
            <a:xfrm flipH="1">
              <a:off x="8084839" y="4137469"/>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4"/>
            <p:cNvSpPr/>
            <p:nvPr/>
          </p:nvSpPr>
          <p:spPr>
            <a:xfrm flipH="1">
              <a:off x="7837441" y="4137469"/>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4"/>
            <p:cNvSpPr/>
            <p:nvPr/>
          </p:nvSpPr>
          <p:spPr>
            <a:xfrm flipH="1">
              <a:off x="8209032" y="4137469"/>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4"/>
            <p:cNvSpPr/>
            <p:nvPr/>
          </p:nvSpPr>
          <p:spPr>
            <a:xfrm flipH="1">
              <a:off x="6103284"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4"/>
            <p:cNvSpPr/>
            <p:nvPr/>
          </p:nvSpPr>
          <p:spPr>
            <a:xfrm flipH="1">
              <a:off x="6227938"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4"/>
            <p:cNvSpPr/>
            <p:nvPr/>
          </p:nvSpPr>
          <p:spPr>
            <a:xfrm flipH="1">
              <a:off x="5852194" y="4794625"/>
              <a:ext cx="65393" cy="15755"/>
            </a:xfrm>
            <a:custGeom>
              <a:avLst/>
              <a:gdLst/>
              <a:ahLst/>
              <a:cxnLst/>
              <a:rect l="l" t="t" r="r" b="b"/>
              <a:pathLst>
                <a:path w="992" h="239" extrusionOk="0">
                  <a:moveTo>
                    <a:pt x="1" y="1"/>
                  </a:moveTo>
                  <a:lnTo>
                    <a:pt x="1" y="238"/>
                  </a:lnTo>
                  <a:lnTo>
                    <a:pt x="991" y="238"/>
                  </a:lnTo>
                  <a:lnTo>
                    <a:pt x="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4"/>
            <p:cNvSpPr/>
            <p:nvPr/>
          </p:nvSpPr>
          <p:spPr>
            <a:xfrm flipH="1">
              <a:off x="5981002"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4"/>
            <p:cNvSpPr/>
            <p:nvPr/>
          </p:nvSpPr>
          <p:spPr>
            <a:xfrm flipH="1">
              <a:off x="6969670"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4"/>
            <p:cNvSpPr/>
            <p:nvPr/>
          </p:nvSpPr>
          <p:spPr>
            <a:xfrm flipH="1">
              <a:off x="7093864"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4"/>
            <p:cNvSpPr/>
            <p:nvPr/>
          </p:nvSpPr>
          <p:spPr>
            <a:xfrm flipH="1">
              <a:off x="6350681" y="4794625"/>
              <a:ext cx="63085" cy="15755"/>
            </a:xfrm>
            <a:custGeom>
              <a:avLst/>
              <a:gdLst/>
              <a:ahLst/>
              <a:cxnLst/>
              <a:rect l="l" t="t" r="r" b="b"/>
              <a:pathLst>
                <a:path w="957"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4"/>
            <p:cNvSpPr/>
            <p:nvPr/>
          </p:nvSpPr>
          <p:spPr>
            <a:xfrm flipH="1">
              <a:off x="7216607" y="4794625"/>
              <a:ext cx="63547" cy="15755"/>
            </a:xfrm>
            <a:custGeom>
              <a:avLst/>
              <a:gdLst/>
              <a:ahLst/>
              <a:cxnLst/>
              <a:rect l="l" t="t" r="r" b="b"/>
              <a:pathLst>
                <a:path w="964"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4"/>
            <p:cNvSpPr/>
            <p:nvPr/>
          </p:nvSpPr>
          <p:spPr>
            <a:xfrm flipH="1">
              <a:off x="6475336"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4"/>
            <p:cNvSpPr/>
            <p:nvPr/>
          </p:nvSpPr>
          <p:spPr>
            <a:xfrm flipH="1">
              <a:off x="6597684"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4"/>
            <p:cNvSpPr/>
            <p:nvPr/>
          </p:nvSpPr>
          <p:spPr>
            <a:xfrm flipH="1">
              <a:off x="6846927"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4"/>
            <p:cNvSpPr/>
            <p:nvPr/>
          </p:nvSpPr>
          <p:spPr>
            <a:xfrm flipH="1">
              <a:off x="6722272"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4"/>
            <p:cNvSpPr/>
            <p:nvPr/>
          </p:nvSpPr>
          <p:spPr>
            <a:xfrm flipH="1">
              <a:off x="5110924"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4"/>
            <p:cNvSpPr/>
            <p:nvPr/>
          </p:nvSpPr>
          <p:spPr>
            <a:xfrm flipH="1">
              <a:off x="5233667"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4"/>
            <p:cNvSpPr/>
            <p:nvPr/>
          </p:nvSpPr>
          <p:spPr>
            <a:xfrm flipH="1">
              <a:off x="4863460"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4"/>
            <p:cNvSpPr/>
            <p:nvPr/>
          </p:nvSpPr>
          <p:spPr>
            <a:xfrm flipH="1">
              <a:off x="4986269" y="4794625"/>
              <a:ext cx="63547" cy="15755"/>
            </a:xfrm>
            <a:custGeom>
              <a:avLst/>
              <a:gdLst/>
              <a:ahLst/>
              <a:cxnLst/>
              <a:rect l="l" t="t" r="r" b="b"/>
              <a:pathLst>
                <a:path w="964" h="239" extrusionOk="0">
                  <a:moveTo>
                    <a:pt x="1" y="1"/>
                  </a:moveTo>
                  <a:lnTo>
                    <a:pt x="1"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4"/>
            <p:cNvSpPr/>
            <p:nvPr/>
          </p:nvSpPr>
          <p:spPr>
            <a:xfrm flipH="1">
              <a:off x="5357860"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4"/>
            <p:cNvSpPr/>
            <p:nvPr/>
          </p:nvSpPr>
          <p:spPr>
            <a:xfrm flipH="1">
              <a:off x="5482449"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4"/>
            <p:cNvSpPr/>
            <p:nvPr/>
          </p:nvSpPr>
          <p:spPr>
            <a:xfrm flipH="1">
              <a:off x="5605258"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4"/>
            <p:cNvSpPr/>
            <p:nvPr/>
          </p:nvSpPr>
          <p:spPr>
            <a:xfrm flipH="1">
              <a:off x="5729913"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4"/>
            <p:cNvSpPr/>
            <p:nvPr/>
          </p:nvSpPr>
          <p:spPr>
            <a:xfrm flipH="1">
              <a:off x="7960250"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4"/>
            <p:cNvSpPr/>
            <p:nvPr/>
          </p:nvSpPr>
          <p:spPr>
            <a:xfrm flipH="1">
              <a:off x="7341261"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4"/>
            <p:cNvSpPr/>
            <p:nvPr/>
          </p:nvSpPr>
          <p:spPr>
            <a:xfrm flipH="1">
              <a:off x="7465850"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4"/>
            <p:cNvSpPr/>
            <p:nvPr/>
          </p:nvSpPr>
          <p:spPr>
            <a:xfrm flipH="1">
              <a:off x="7588198" y="4794625"/>
              <a:ext cx="63547" cy="15755"/>
            </a:xfrm>
            <a:custGeom>
              <a:avLst/>
              <a:gdLst/>
              <a:ahLst/>
              <a:cxnLst/>
              <a:rect l="l" t="t" r="r" b="b"/>
              <a:pathLst>
                <a:path w="964" h="239" extrusionOk="0">
                  <a:moveTo>
                    <a:pt x="1" y="1"/>
                  </a:moveTo>
                  <a:lnTo>
                    <a:pt x="1"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4"/>
            <p:cNvSpPr/>
            <p:nvPr/>
          </p:nvSpPr>
          <p:spPr>
            <a:xfrm flipH="1">
              <a:off x="8450431" y="4794625"/>
              <a:ext cx="63547" cy="15755"/>
            </a:xfrm>
            <a:custGeom>
              <a:avLst/>
              <a:gdLst/>
              <a:ahLst/>
              <a:cxnLst/>
              <a:rect l="l" t="t" r="r" b="b"/>
              <a:pathLst>
                <a:path w="964"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4"/>
            <p:cNvSpPr/>
            <p:nvPr/>
          </p:nvSpPr>
          <p:spPr>
            <a:xfrm flipH="1">
              <a:off x="8826175" y="4493898"/>
              <a:ext cx="24918" cy="63547"/>
            </a:xfrm>
            <a:custGeom>
              <a:avLst/>
              <a:gdLst/>
              <a:ahLst/>
              <a:cxnLst/>
              <a:rect l="l" t="t" r="r" b="b"/>
              <a:pathLst>
                <a:path w="378" h="964" extrusionOk="0">
                  <a:moveTo>
                    <a:pt x="1" y="0"/>
                  </a:moveTo>
                  <a:cubicBezTo>
                    <a:pt x="29" y="321"/>
                    <a:pt x="57" y="642"/>
                    <a:pt x="147" y="963"/>
                  </a:cubicBezTo>
                  <a:lnTo>
                    <a:pt x="378" y="900"/>
                  </a:lnTo>
                  <a:cubicBezTo>
                    <a:pt x="287" y="614"/>
                    <a:pt x="259" y="293"/>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4"/>
            <p:cNvSpPr/>
            <p:nvPr/>
          </p:nvSpPr>
          <p:spPr>
            <a:xfrm flipH="1">
              <a:off x="7712852"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4"/>
            <p:cNvSpPr/>
            <p:nvPr/>
          </p:nvSpPr>
          <p:spPr>
            <a:xfrm flipH="1">
              <a:off x="8573240" y="4771685"/>
              <a:ext cx="63547" cy="32696"/>
            </a:xfrm>
            <a:custGeom>
              <a:avLst/>
              <a:gdLst/>
              <a:ahLst/>
              <a:cxnLst/>
              <a:rect l="l" t="t" r="r" b="b"/>
              <a:pathLst>
                <a:path w="964" h="496" extrusionOk="0">
                  <a:moveTo>
                    <a:pt x="91" y="0"/>
                  </a:moveTo>
                  <a:lnTo>
                    <a:pt x="1" y="237"/>
                  </a:lnTo>
                  <a:cubicBezTo>
                    <a:pt x="294" y="349"/>
                    <a:pt x="615" y="440"/>
                    <a:pt x="908" y="495"/>
                  </a:cubicBezTo>
                  <a:lnTo>
                    <a:pt x="963" y="265"/>
                  </a:lnTo>
                  <a:cubicBezTo>
                    <a:pt x="670" y="209"/>
                    <a:pt x="384" y="119"/>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4"/>
            <p:cNvSpPr/>
            <p:nvPr/>
          </p:nvSpPr>
          <p:spPr>
            <a:xfrm flipH="1">
              <a:off x="8776537" y="4610708"/>
              <a:ext cx="44166" cy="59855"/>
            </a:xfrm>
            <a:custGeom>
              <a:avLst/>
              <a:gdLst/>
              <a:ahLst/>
              <a:cxnLst/>
              <a:rect l="l" t="t" r="r" b="b"/>
              <a:pathLst>
                <a:path w="670" h="908" extrusionOk="0">
                  <a:moveTo>
                    <a:pt x="210" y="0"/>
                  </a:moveTo>
                  <a:lnTo>
                    <a:pt x="0" y="91"/>
                  </a:lnTo>
                  <a:cubicBezTo>
                    <a:pt x="147" y="384"/>
                    <a:pt x="293" y="642"/>
                    <a:pt x="496" y="907"/>
                  </a:cubicBezTo>
                  <a:lnTo>
                    <a:pt x="670" y="789"/>
                  </a:lnTo>
                  <a:cubicBezTo>
                    <a:pt x="496" y="524"/>
                    <a:pt x="349" y="266"/>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4"/>
            <p:cNvSpPr/>
            <p:nvPr/>
          </p:nvSpPr>
          <p:spPr>
            <a:xfrm flipH="1">
              <a:off x="8684513" y="4706820"/>
              <a:ext cx="57548" cy="51549"/>
            </a:xfrm>
            <a:custGeom>
              <a:avLst/>
              <a:gdLst/>
              <a:ahLst/>
              <a:cxnLst/>
              <a:rect l="l" t="t" r="r" b="b"/>
              <a:pathLst>
                <a:path w="873" h="782" extrusionOk="0">
                  <a:moveTo>
                    <a:pt x="147" y="0"/>
                  </a:moveTo>
                  <a:lnTo>
                    <a:pt x="0" y="175"/>
                  </a:lnTo>
                  <a:cubicBezTo>
                    <a:pt x="237" y="405"/>
                    <a:pt x="468" y="607"/>
                    <a:pt x="761" y="782"/>
                  </a:cubicBezTo>
                  <a:lnTo>
                    <a:pt x="872" y="579"/>
                  </a:lnTo>
                  <a:cubicBezTo>
                    <a:pt x="614" y="405"/>
                    <a:pt x="377" y="231"/>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4"/>
            <p:cNvSpPr/>
            <p:nvPr/>
          </p:nvSpPr>
          <p:spPr>
            <a:xfrm flipH="1">
              <a:off x="8331841"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4"/>
            <p:cNvSpPr/>
            <p:nvPr/>
          </p:nvSpPr>
          <p:spPr>
            <a:xfrm flipH="1">
              <a:off x="8084839"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4"/>
            <p:cNvSpPr/>
            <p:nvPr/>
          </p:nvSpPr>
          <p:spPr>
            <a:xfrm flipH="1">
              <a:off x="7835595" y="4794625"/>
              <a:ext cx="63085" cy="15755"/>
            </a:xfrm>
            <a:custGeom>
              <a:avLst/>
              <a:gdLst/>
              <a:ahLst/>
              <a:cxnLst/>
              <a:rect l="l" t="t" r="r" b="b"/>
              <a:pathLst>
                <a:path w="957"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4"/>
            <p:cNvSpPr/>
            <p:nvPr/>
          </p:nvSpPr>
          <p:spPr>
            <a:xfrm flipH="1">
              <a:off x="8209032"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4"/>
            <p:cNvSpPr/>
            <p:nvPr/>
          </p:nvSpPr>
          <p:spPr>
            <a:xfrm flipH="1">
              <a:off x="2504843" y="4794625"/>
              <a:ext cx="63547" cy="15755"/>
            </a:xfrm>
            <a:custGeom>
              <a:avLst/>
              <a:gdLst/>
              <a:ahLst/>
              <a:cxnLst/>
              <a:rect l="l" t="t" r="r" b="b"/>
              <a:pathLst>
                <a:path w="964" h="239" extrusionOk="0">
                  <a:moveTo>
                    <a:pt x="1" y="1"/>
                  </a:moveTo>
                  <a:lnTo>
                    <a:pt x="1" y="238"/>
                  </a:lnTo>
                  <a:lnTo>
                    <a:pt x="964" y="238"/>
                  </a:lnTo>
                  <a:lnTo>
                    <a:pt x="9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4"/>
            <p:cNvSpPr/>
            <p:nvPr/>
          </p:nvSpPr>
          <p:spPr>
            <a:xfrm flipH="1">
              <a:off x="2629432"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4"/>
            <p:cNvSpPr/>
            <p:nvPr/>
          </p:nvSpPr>
          <p:spPr>
            <a:xfrm flipH="1">
              <a:off x="2256061" y="4794625"/>
              <a:ext cx="64865" cy="15755"/>
            </a:xfrm>
            <a:custGeom>
              <a:avLst/>
              <a:gdLst/>
              <a:ahLst/>
              <a:cxnLst/>
              <a:rect l="l" t="t" r="r" b="b"/>
              <a:pathLst>
                <a:path w="984" h="239" extrusionOk="0">
                  <a:moveTo>
                    <a:pt x="0" y="1"/>
                  </a:moveTo>
                  <a:lnTo>
                    <a:pt x="0" y="238"/>
                  </a:lnTo>
                  <a:lnTo>
                    <a:pt x="984" y="238"/>
                  </a:lnTo>
                  <a:lnTo>
                    <a:pt x="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4"/>
            <p:cNvSpPr/>
            <p:nvPr/>
          </p:nvSpPr>
          <p:spPr>
            <a:xfrm flipH="1">
              <a:off x="2382495"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4"/>
            <p:cNvSpPr/>
            <p:nvPr/>
          </p:nvSpPr>
          <p:spPr>
            <a:xfrm flipH="1">
              <a:off x="3373075"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4"/>
            <p:cNvSpPr/>
            <p:nvPr/>
          </p:nvSpPr>
          <p:spPr>
            <a:xfrm flipH="1">
              <a:off x="3495357"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4"/>
            <p:cNvSpPr/>
            <p:nvPr/>
          </p:nvSpPr>
          <p:spPr>
            <a:xfrm flipH="1">
              <a:off x="2754086"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4"/>
            <p:cNvSpPr/>
            <p:nvPr/>
          </p:nvSpPr>
          <p:spPr>
            <a:xfrm flipH="1">
              <a:off x="3620011"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4"/>
            <p:cNvSpPr/>
            <p:nvPr/>
          </p:nvSpPr>
          <p:spPr>
            <a:xfrm flipH="1">
              <a:off x="2876895" y="4794625"/>
              <a:ext cx="63020" cy="15755"/>
            </a:xfrm>
            <a:custGeom>
              <a:avLst/>
              <a:gdLst/>
              <a:ahLst/>
              <a:cxnLst/>
              <a:rect l="l" t="t" r="r" b="b"/>
              <a:pathLst>
                <a:path w="956"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4"/>
            <p:cNvSpPr/>
            <p:nvPr/>
          </p:nvSpPr>
          <p:spPr>
            <a:xfrm flipH="1">
              <a:off x="3001023"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4"/>
            <p:cNvSpPr/>
            <p:nvPr/>
          </p:nvSpPr>
          <p:spPr>
            <a:xfrm flipH="1">
              <a:off x="3248420"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flipH="1">
              <a:off x="3123832"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4"/>
            <p:cNvSpPr/>
            <p:nvPr/>
          </p:nvSpPr>
          <p:spPr>
            <a:xfrm flipH="1">
              <a:off x="1512417"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4"/>
            <p:cNvSpPr/>
            <p:nvPr/>
          </p:nvSpPr>
          <p:spPr>
            <a:xfrm flipH="1">
              <a:off x="1637072"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4"/>
            <p:cNvSpPr/>
            <p:nvPr/>
          </p:nvSpPr>
          <p:spPr>
            <a:xfrm flipH="1">
              <a:off x="1265019"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4"/>
            <p:cNvSpPr/>
            <p:nvPr/>
          </p:nvSpPr>
          <p:spPr>
            <a:xfrm flipH="1">
              <a:off x="1389674"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4"/>
            <p:cNvSpPr/>
            <p:nvPr/>
          </p:nvSpPr>
          <p:spPr>
            <a:xfrm flipH="1">
              <a:off x="1759353" y="4794625"/>
              <a:ext cx="63547" cy="15755"/>
            </a:xfrm>
            <a:custGeom>
              <a:avLst/>
              <a:gdLst/>
              <a:ahLst/>
              <a:cxnLst/>
              <a:rect l="l" t="t" r="r" b="b"/>
              <a:pathLst>
                <a:path w="964"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4"/>
            <p:cNvSpPr/>
            <p:nvPr/>
          </p:nvSpPr>
          <p:spPr>
            <a:xfrm flipH="1">
              <a:off x="1884008"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4"/>
            <p:cNvSpPr/>
            <p:nvPr/>
          </p:nvSpPr>
          <p:spPr>
            <a:xfrm flipH="1">
              <a:off x="2008663"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4"/>
            <p:cNvSpPr/>
            <p:nvPr/>
          </p:nvSpPr>
          <p:spPr>
            <a:xfrm flipH="1">
              <a:off x="2131406"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4"/>
            <p:cNvSpPr/>
            <p:nvPr/>
          </p:nvSpPr>
          <p:spPr>
            <a:xfrm flipH="1">
              <a:off x="4361743" y="4794625"/>
              <a:ext cx="63085" cy="15755"/>
            </a:xfrm>
            <a:custGeom>
              <a:avLst/>
              <a:gdLst/>
              <a:ahLst/>
              <a:cxnLst/>
              <a:rect l="l" t="t" r="r" b="b"/>
              <a:pathLst>
                <a:path w="957"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4"/>
            <p:cNvSpPr/>
            <p:nvPr/>
          </p:nvSpPr>
          <p:spPr>
            <a:xfrm flipH="1">
              <a:off x="3742820" y="4794625"/>
              <a:ext cx="63020" cy="15755"/>
            </a:xfrm>
            <a:custGeom>
              <a:avLst/>
              <a:gdLst/>
              <a:ahLst/>
              <a:cxnLst/>
              <a:rect l="l" t="t" r="r" b="b"/>
              <a:pathLst>
                <a:path w="956"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4"/>
            <p:cNvSpPr/>
            <p:nvPr/>
          </p:nvSpPr>
          <p:spPr>
            <a:xfrm flipH="1">
              <a:off x="3867409"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4"/>
            <p:cNvSpPr/>
            <p:nvPr/>
          </p:nvSpPr>
          <p:spPr>
            <a:xfrm flipH="1">
              <a:off x="3992064"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4"/>
            <p:cNvSpPr/>
            <p:nvPr/>
          </p:nvSpPr>
          <p:spPr>
            <a:xfrm flipH="1">
              <a:off x="4114345"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4"/>
            <p:cNvSpPr/>
            <p:nvPr/>
          </p:nvSpPr>
          <p:spPr>
            <a:xfrm flipH="1">
              <a:off x="4735180"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4"/>
            <p:cNvSpPr/>
            <p:nvPr/>
          </p:nvSpPr>
          <p:spPr>
            <a:xfrm flipH="1">
              <a:off x="4486398"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4"/>
            <p:cNvSpPr/>
            <p:nvPr/>
          </p:nvSpPr>
          <p:spPr>
            <a:xfrm flipH="1">
              <a:off x="4239000"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4"/>
            <p:cNvSpPr/>
            <p:nvPr/>
          </p:nvSpPr>
          <p:spPr>
            <a:xfrm flipH="1">
              <a:off x="4610591"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4"/>
            <p:cNvSpPr/>
            <p:nvPr/>
          </p:nvSpPr>
          <p:spPr>
            <a:xfrm flipH="1">
              <a:off x="891583"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4"/>
            <p:cNvSpPr/>
            <p:nvPr/>
          </p:nvSpPr>
          <p:spPr>
            <a:xfrm flipH="1">
              <a:off x="1014392"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4"/>
            <p:cNvSpPr/>
            <p:nvPr/>
          </p:nvSpPr>
          <p:spPr>
            <a:xfrm flipH="1">
              <a:off x="640559" y="4794625"/>
              <a:ext cx="65327" cy="15755"/>
            </a:xfrm>
            <a:custGeom>
              <a:avLst/>
              <a:gdLst/>
              <a:ahLst/>
              <a:cxnLst/>
              <a:rect l="l" t="t" r="r" b="b"/>
              <a:pathLst>
                <a:path w="991" h="239" extrusionOk="0">
                  <a:moveTo>
                    <a:pt x="0" y="1"/>
                  </a:moveTo>
                  <a:lnTo>
                    <a:pt x="0" y="238"/>
                  </a:lnTo>
                  <a:lnTo>
                    <a:pt x="991" y="238"/>
                  </a:lnTo>
                  <a:lnTo>
                    <a:pt x="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4"/>
            <p:cNvSpPr/>
            <p:nvPr/>
          </p:nvSpPr>
          <p:spPr>
            <a:xfrm flipH="1">
              <a:off x="766994"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4"/>
            <p:cNvSpPr/>
            <p:nvPr/>
          </p:nvSpPr>
          <p:spPr>
            <a:xfrm flipH="1">
              <a:off x="1138585"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4"/>
            <p:cNvSpPr/>
            <p:nvPr/>
          </p:nvSpPr>
          <p:spPr>
            <a:xfrm flipH="1">
              <a:off x="-103084" y="4794625"/>
              <a:ext cx="63547" cy="15755"/>
            </a:xfrm>
            <a:custGeom>
              <a:avLst/>
              <a:gdLst/>
              <a:ahLst/>
              <a:cxnLst/>
              <a:rect l="l" t="t" r="r" b="b"/>
              <a:pathLst>
                <a:path w="964" h="239" extrusionOk="0">
                  <a:moveTo>
                    <a:pt x="1" y="1"/>
                  </a:moveTo>
                  <a:lnTo>
                    <a:pt x="1"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4"/>
            <p:cNvSpPr/>
            <p:nvPr/>
          </p:nvSpPr>
          <p:spPr>
            <a:xfrm flipH="1">
              <a:off x="21570"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4"/>
            <p:cNvSpPr/>
            <p:nvPr/>
          </p:nvSpPr>
          <p:spPr>
            <a:xfrm flipH="1">
              <a:off x="-350021"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4"/>
            <p:cNvSpPr/>
            <p:nvPr/>
          </p:nvSpPr>
          <p:spPr>
            <a:xfrm flipH="1">
              <a:off x="-225432"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4"/>
            <p:cNvSpPr/>
            <p:nvPr/>
          </p:nvSpPr>
          <p:spPr>
            <a:xfrm flipH="1">
              <a:off x="144313"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4"/>
            <p:cNvSpPr/>
            <p:nvPr/>
          </p:nvSpPr>
          <p:spPr>
            <a:xfrm flipH="1">
              <a:off x="268968"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4"/>
            <p:cNvSpPr/>
            <p:nvPr/>
          </p:nvSpPr>
          <p:spPr>
            <a:xfrm flipH="1">
              <a:off x="393557"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4"/>
            <p:cNvSpPr/>
            <p:nvPr/>
          </p:nvSpPr>
          <p:spPr>
            <a:xfrm flipH="1">
              <a:off x="515904"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4"/>
            <p:cNvSpPr/>
            <p:nvPr/>
          </p:nvSpPr>
          <p:spPr>
            <a:xfrm flipH="1">
              <a:off x="-2706858"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4"/>
            <p:cNvSpPr/>
            <p:nvPr/>
          </p:nvSpPr>
          <p:spPr>
            <a:xfrm flipH="1">
              <a:off x="-2584049" y="4794625"/>
              <a:ext cx="63020" cy="15755"/>
            </a:xfrm>
            <a:custGeom>
              <a:avLst/>
              <a:gdLst/>
              <a:ahLst/>
              <a:cxnLst/>
              <a:rect l="l" t="t" r="r" b="b"/>
              <a:pathLst>
                <a:path w="956"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4"/>
            <p:cNvSpPr/>
            <p:nvPr/>
          </p:nvSpPr>
          <p:spPr>
            <a:xfrm flipH="1">
              <a:off x="-2957948" y="4794625"/>
              <a:ext cx="65393" cy="15755"/>
            </a:xfrm>
            <a:custGeom>
              <a:avLst/>
              <a:gdLst/>
              <a:ahLst/>
              <a:cxnLst/>
              <a:rect l="l" t="t" r="r" b="b"/>
              <a:pathLst>
                <a:path w="992" h="239" extrusionOk="0">
                  <a:moveTo>
                    <a:pt x="1" y="1"/>
                  </a:moveTo>
                  <a:lnTo>
                    <a:pt x="1" y="238"/>
                  </a:lnTo>
                  <a:lnTo>
                    <a:pt x="991" y="238"/>
                  </a:lnTo>
                  <a:lnTo>
                    <a:pt x="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4"/>
            <p:cNvSpPr/>
            <p:nvPr/>
          </p:nvSpPr>
          <p:spPr>
            <a:xfrm flipH="1">
              <a:off x="-2831447"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4"/>
            <p:cNvSpPr/>
            <p:nvPr/>
          </p:nvSpPr>
          <p:spPr>
            <a:xfrm flipH="1">
              <a:off x="-1840933"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4"/>
            <p:cNvSpPr/>
            <p:nvPr/>
          </p:nvSpPr>
          <p:spPr>
            <a:xfrm flipH="1">
              <a:off x="-1718124" y="4794625"/>
              <a:ext cx="63085" cy="15755"/>
            </a:xfrm>
            <a:custGeom>
              <a:avLst/>
              <a:gdLst/>
              <a:ahLst/>
              <a:cxnLst/>
              <a:rect l="l" t="t" r="r" b="b"/>
              <a:pathLst>
                <a:path w="957" h="239" extrusionOk="0">
                  <a:moveTo>
                    <a:pt x="1" y="1"/>
                  </a:moveTo>
                  <a:lnTo>
                    <a:pt x="1" y="238"/>
                  </a:lnTo>
                  <a:lnTo>
                    <a:pt x="957" y="238"/>
                  </a:lnTo>
                  <a:lnTo>
                    <a:pt x="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4"/>
            <p:cNvSpPr/>
            <p:nvPr/>
          </p:nvSpPr>
          <p:spPr>
            <a:xfrm flipH="1">
              <a:off x="-2459922"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4"/>
            <p:cNvSpPr/>
            <p:nvPr/>
          </p:nvSpPr>
          <p:spPr>
            <a:xfrm flipH="1">
              <a:off x="-1593536"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4"/>
            <p:cNvSpPr/>
            <p:nvPr/>
          </p:nvSpPr>
          <p:spPr>
            <a:xfrm flipH="1">
              <a:off x="-2335267"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4"/>
            <p:cNvSpPr/>
            <p:nvPr/>
          </p:nvSpPr>
          <p:spPr>
            <a:xfrm flipH="1">
              <a:off x="-2212524"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4"/>
            <p:cNvSpPr/>
            <p:nvPr/>
          </p:nvSpPr>
          <p:spPr>
            <a:xfrm flipH="1">
              <a:off x="-1965522"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4"/>
            <p:cNvSpPr/>
            <p:nvPr/>
          </p:nvSpPr>
          <p:spPr>
            <a:xfrm flipH="1">
              <a:off x="-2087870"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4"/>
            <p:cNvSpPr/>
            <p:nvPr/>
          </p:nvSpPr>
          <p:spPr>
            <a:xfrm flipH="1">
              <a:off x="-850353"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4"/>
            <p:cNvSpPr/>
            <p:nvPr/>
          </p:nvSpPr>
          <p:spPr>
            <a:xfrm flipH="1">
              <a:off x="-1468881"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4"/>
            <p:cNvSpPr/>
            <p:nvPr/>
          </p:nvSpPr>
          <p:spPr>
            <a:xfrm flipH="1">
              <a:off x="-1346533"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4"/>
            <p:cNvSpPr/>
            <p:nvPr/>
          </p:nvSpPr>
          <p:spPr>
            <a:xfrm flipH="1">
              <a:off x="-1221944"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4"/>
            <p:cNvSpPr/>
            <p:nvPr/>
          </p:nvSpPr>
          <p:spPr>
            <a:xfrm flipH="1">
              <a:off x="-1097290"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4"/>
            <p:cNvSpPr/>
            <p:nvPr/>
          </p:nvSpPr>
          <p:spPr>
            <a:xfrm flipH="1">
              <a:off x="-478301"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4"/>
            <p:cNvSpPr/>
            <p:nvPr/>
          </p:nvSpPr>
          <p:spPr>
            <a:xfrm flipH="1">
              <a:off x="-725765"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4"/>
            <p:cNvSpPr/>
            <p:nvPr/>
          </p:nvSpPr>
          <p:spPr>
            <a:xfrm flipH="1">
              <a:off x="-974547"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4"/>
            <p:cNvSpPr/>
            <p:nvPr/>
          </p:nvSpPr>
          <p:spPr>
            <a:xfrm flipH="1">
              <a:off x="-602956" y="4794625"/>
              <a:ext cx="63085" cy="15755"/>
            </a:xfrm>
            <a:custGeom>
              <a:avLst/>
              <a:gdLst/>
              <a:ahLst/>
              <a:cxnLst/>
              <a:rect l="l" t="t" r="r" b="b"/>
              <a:pathLst>
                <a:path w="957" h="239" extrusionOk="0">
                  <a:moveTo>
                    <a:pt x="1" y="1"/>
                  </a:moveTo>
                  <a:lnTo>
                    <a:pt x="1" y="238"/>
                  </a:lnTo>
                  <a:lnTo>
                    <a:pt x="957" y="238"/>
                  </a:lnTo>
                  <a:lnTo>
                    <a:pt x="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34"/>
          <p:cNvGrpSpPr/>
          <p:nvPr/>
        </p:nvGrpSpPr>
        <p:grpSpPr>
          <a:xfrm>
            <a:off x="120158" y="59341"/>
            <a:ext cx="2326801" cy="960311"/>
            <a:chOff x="2407325" y="1225038"/>
            <a:chExt cx="2130575" cy="879325"/>
          </a:xfrm>
        </p:grpSpPr>
        <p:sp>
          <p:nvSpPr>
            <p:cNvPr id="2642" name="Google Shape;2642;p34"/>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4"/>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4"/>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4"/>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4"/>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4"/>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4"/>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4"/>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4"/>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4"/>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4"/>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4"/>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4"/>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28463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5" name="Rectangle: Rounded Corners 4">
            <a:extLst>
              <a:ext uri="{FF2B5EF4-FFF2-40B4-BE49-F238E27FC236}">
                <a16:creationId xmlns:a16="http://schemas.microsoft.com/office/drawing/2014/main" id="{AF5E0746-CFF8-D4A9-18D5-79EE46FF34FF}"/>
              </a:ext>
            </a:extLst>
          </p:cNvPr>
          <p:cNvSpPr/>
          <p:nvPr/>
        </p:nvSpPr>
        <p:spPr>
          <a:xfrm>
            <a:off x="252847" y="1909175"/>
            <a:ext cx="4036123" cy="19588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Leftovers (n)</a:t>
            </a:r>
          </a:p>
          <a:p>
            <a:pPr algn="ctr">
              <a:lnSpc>
                <a:spcPct val="150000"/>
              </a:lnSpc>
            </a:pPr>
            <a:r>
              <a:rPr lang="en-US" sz="3600" b="1" i="0" u="none" strike="noStrike" dirty="0">
                <a:solidFill>
                  <a:srgbClr val="1F3864"/>
                </a:solidFill>
                <a:effectLst/>
                <a:latin typeface="Calibri" panose="020F0502020204030204" pitchFamily="34" charset="0"/>
              </a:rPr>
              <a:t>/ˈ</a:t>
            </a:r>
            <a:r>
              <a:rPr lang="en-US" sz="3600" b="1" i="0" u="none" strike="noStrike" dirty="0" err="1">
                <a:solidFill>
                  <a:srgbClr val="1F3864"/>
                </a:solidFill>
                <a:effectLst/>
                <a:latin typeface="Calibri" panose="020F0502020204030204" pitchFamily="34" charset="0"/>
              </a:rPr>
              <a:t>leftəʊvə</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Thức</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ăn</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thừa</a:t>
            </a:r>
            <a:endParaRPr lang="en-US" sz="3600" dirty="0">
              <a:solidFill>
                <a:schemeClr val="tx1"/>
              </a:solidFill>
              <a:latin typeface="Comic Sans MS" panose="030F0702030302020204" pitchFamily="66" charset="0"/>
            </a:endParaRPr>
          </a:p>
        </p:txBody>
      </p:sp>
      <p:pic>
        <p:nvPicPr>
          <p:cNvPr id="6" name="leftover">
            <a:hlinkClick r:id="" action="ppaction://media"/>
            <a:extLst>
              <a:ext uri="{FF2B5EF4-FFF2-40B4-BE49-F238E27FC236}">
                <a16:creationId xmlns:a16="http://schemas.microsoft.com/office/drawing/2014/main" id="{AE621377-EAF6-70C4-61EC-B5B4BA8E83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1715" y="2791853"/>
            <a:ext cx="500745" cy="440207"/>
          </a:xfrm>
          <a:prstGeom prst="rect">
            <a:avLst/>
          </a:prstGeom>
        </p:spPr>
      </p:pic>
      <p:pic>
        <p:nvPicPr>
          <p:cNvPr id="1026" name="Picture 2" descr="Why I Hate Leftovers | Epicurious">
            <a:extLst>
              <a:ext uri="{FF2B5EF4-FFF2-40B4-BE49-F238E27FC236}">
                <a16:creationId xmlns:a16="http://schemas.microsoft.com/office/drawing/2014/main" id="{435EFBFE-1F3F-76E7-D587-E4B4CABA1D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9142" y="1279646"/>
            <a:ext cx="4463143" cy="3024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 presetClass="mediacall" presetSubtype="0" fill="hold" nodeType="withEffect">
                                  <p:stCondLst>
                                    <p:cond delay="0"/>
                                  </p:stCondLst>
                                  <p:childTnLst>
                                    <p:cmd type="call" cmd="playFrom(0.0)">
                                      <p:cBhvr>
                                        <p:cTn id="14" dur="864"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28463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dirty="0"/>
              <a:t>NEW WORDS</a:t>
            </a:r>
          </a:p>
        </p:txBody>
      </p:sp>
      <p:sp>
        <p:nvSpPr>
          <p:cNvPr id="7" name="Rectangle: Rounded Corners 6">
            <a:extLst>
              <a:ext uri="{FF2B5EF4-FFF2-40B4-BE49-F238E27FC236}">
                <a16:creationId xmlns:a16="http://schemas.microsoft.com/office/drawing/2014/main" id="{29E3122B-3293-E0E5-0934-1F2E634F7B6E}"/>
              </a:ext>
            </a:extLst>
          </p:cNvPr>
          <p:cNvSpPr/>
          <p:nvPr/>
        </p:nvSpPr>
        <p:spPr>
          <a:xfrm>
            <a:off x="76844" y="1702288"/>
            <a:ext cx="4271168" cy="19531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Biogas (n) </a:t>
            </a:r>
          </a:p>
          <a:p>
            <a:pPr algn="ctr">
              <a:lnSpc>
                <a:spcPct val="150000"/>
              </a:lnSpc>
            </a:pPr>
            <a:r>
              <a:rPr lang="en-US" sz="3600" b="1" i="0" u="none" strike="noStrike" dirty="0">
                <a:solidFill>
                  <a:srgbClr val="1F3864"/>
                </a:solidFill>
                <a:effectLst/>
                <a:latin typeface="Calibri" panose="020F0502020204030204" pitchFamily="34" charset="0"/>
              </a:rPr>
              <a:t>/ˈ</a:t>
            </a:r>
            <a:r>
              <a:rPr lang="en-US" sz="3600" b="1" i="0" u="none" strike="noStrike" dirty="0" err="1">
                <a:solidFill>
                  <a:srgbClr val="1F3864"/>
                </a:solidFill>
                <a:effectLst/>
                <a:latin typeface="Calibri" panose="020F0502020204030204" pitchFamily="34" charset="0"/>
              </a:rPr>
              <a:t>baɪ.əʊˌɡæs</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Khí</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sinh</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học</a:t>
            </a:r>
            <a:r>
              <a:rPr lang="en-US" sz="3600" b="1" dirty="0">
                <a:solidFill>
                  <a:srgbClr val="1F3864"/>
                </a:solidFill>
                <a:latin typeface="Calibri" panose="020F0502020204030204" pitchFamily="34" charset="0"/>
              </a:rPr>
              <a:t> </a:t>
            </a:r>
            <a:endParaRPr lang="en-US" sz="3600" dirty="0">
              <a:solidFill>
                <a:schemeClr val="tx1"/>
              </a:solidFill>
              <a:latin typeface="Comic Sans MS" panose="030F0702030302020204" pitchFamily="66" charset="0"/>
            </a:endParaRPr>
          </a:p>
        </p:txBody>
      </p:sp>
      <p:pic>
        <p:nvPicPr>
          <p:cNvPr id="8" name="BIOGAS - Định nghĩa trong Từ điển tiếng Anh Cambridge">
            <a:hlinkClick r:id="" action="ppaction://media"/>
            <a:extLst>
              <a:ext uri="{FF2B5EF4-FFF2-40B4-BE49-F238E27FC236}">
                <a16:creationId xmlns:a16="http://schemas.microsoft.com/office/drawing/2014/main" id="{91518778-35CD-846D-3ECC-AA8CD75761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4279" y="2571750"/>
            <a:ext cx="478509" cy="384629"/>
          </a:xfrm>
          <a:prstGeom prst="rect">
            <a:avLst/>
          </a:prstGeom>
        </p:spPr>
      </p:pic>
      <p:pic>
        <p:nvPicPr>
          <p:cNvPr id="2050" name="Picture 2" descr="Khí biogas là gì? Những ứng dụng khí biogas trong cuộc sốngKhí bio">
            <a:extLst>
              <a:ext uri="{FF2B5EF4-FFF2-40B4-BE49-F238E27FC236}">
                <a16:creationId xmlns:a16="http://schemas.microsoft.com/office/drawing/2014/main" id="{88F0D4FF-D693-EB51-191D-D7DDBEDBC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556" y="857336"/>
            <a:ext cx="4770708" cy="3643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365839B-C133-001F-B6F6-25A8506D4839}"/>
              </a:ext>
            </a:extLst>
          </p:cNvPr>
          <p:cNvSpPr/>
          <p:nvPr/>
        </p:nvSpPr>
        <p:spPr>
          <a:xfrm>
            <a:off x="5929086" y="2823029"/>
            <a:ext cx="834571" cy="246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Tree>
    <p:extLst>
      <p:ext uri="{BB962C8B-B14F-4D97-AF65-F5344CB8AC3E}">
        <p14:creationId xmlns:p14="http://schemas.microsoft.com/office/powerpoint/2010/main" val="28922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 presetClass="mediacall" presetSubtype="0" fill="hold" nodeType="withEffect">
                                  <p:stCondLst>
                                    <p:cond delay="0"/>
                                  </p:stCondLst>
                                  <p:childTnLst>
                                    <p:cmd type="call" cmd="playFrom(0.0)">
                                      <p:cBhvr>
                                        <p:cTn id="9" dur="984"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28463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17" name="Rectangle: Rounded Corners 16">
            <a:extLst>
              <a:ext uri="{FF2B5EF4-FFF2-40B4-BE49-F238E27FC236}">
                <a16:creationId xmlns:a16="http://schemas.microsoft.com/office/drawing/2014/main" id="{74D8E865-8E37-D0C0-C205-111D31C5E18F}"/>
              </a:ext>
            </a:extLst>
          </p:cNvPr>
          <p:cNvSpPr/>
          <p:nvPr/>
        </p:nvSpPr>
        <p:spPr>
          <a:xfrm>
            <a:off x="712789" y="1630791"/>
            <a:ext cx="3195094" cy="18660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Authority (n)</a:t>
            </a:r>
          </a:p>
          <a:p>
            <a:pPr algn="ctr">
              <a:lnSpc>
                <a:spcPct val="150000"/>
              </a:lnSpc>
            </a:pPr>
            <a:r>
              <a:rPr lang="en-US" sz="3600" b="1" i="0" u="none" strike="noStrike" dirty="0">
                <a:solidFill>
                  <a:srgbClr val="1F3864"/>
                </a:solidFill>
                <a:effectLst/>
                <a:latin typeface="Calibri" panose="020F0502020204030204" pitchFamily="34" charset="0"/>
              </a:rPr>
              <a:t>/ɔːˈ</a:t>
            </a:r>
            <a:r>
              <a:rPr lang="el-GR" sz="3600" b="1" i="0" u="none" strike="noStrike" dirty="0">
                <a:solidFill>
                  <a:srgbClr val="1F3864"/>
                </a:solidFill>
                <a:effectLst/>
                <a:latin typeface="Calibri" panose="020F0502020204030204" pitchFamily="34" charset="0"/>
              </a:rPr>
              <a:t>θ</a:t>
            </a:r>
            <a:r>
              <a:rPr lang="en-US" sz="3600" b="1" i="0" u="none" strike="noStrike" dirty="0" err="1">
                <a:solidFill>
                  <a:srgbClr val="1F3864"/>
                </a:solidFill>
                <a:effectLst/>
                <a:latin typeface="Calibri" panose="020F0502020204030204" pitchFamily="34" charset="0"/>
              </a:rPr>
              <a:t>ɒr.ə.ti</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Chính</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quyền</a:t>
            </a:r>
            <a:endParaRPr lang="en-US" sz="3600" dirty="0">
              <a:solidFill>
                <a:schemeClr val="tx1"/>
              </a:solidFill>
              <a:latin typeface="Comic Sans MS" panose="030F0702030302020204" pitchFamily="66" charset="0"/>
            </a:endParaRPr>
          </a:p>
        </p:txBody>
      </p:sp>
      <p:pic>
        <p:nvPicPr>
          <p:cNvPr id="18" name="AUTHORITY - Định nghĩa trong Từ điển tiếng Anh Cambridge">
            <a:hlinkClick r:id="" action="ppaction://media"/>
            <a:extLst>
              <a:ext uri="{FF2B5EF4-FFF2-40B4-BE49-F238E27FC236}">
                <a16:creationId xmlns:a16="http://schemas.microsoft.com/office/drawing/2014/main" id="{EC394EC8-3456-744C-B503-88F0CC17EB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2178" y="2391729"/>
            <a:ext cx="554466" cy="490217"/>
          </a:xfrm>
          <a:prstGeom prst="rect">
            <a:avLst/>
          </a:prstGeom>
        </p:spPr>
      </p:pic>
      <p:pic>
        <p:nvPicPr>
          <p:cNvPr id="5" name="Picture 4">
            <a:extLst>
              <a:ext uri="{FF2B5EF4-FFF2-40B4-BE49-F238E27FC236}">
                <a16:creationId xmlns:a16="http://schemas.microsoft.com/office/drawing/2014/main" id="{A6811BE2-8E5D-B8D1-EB61-F82E15787B61}"/>
              </a:ext>
            </a:extLst>
          </p:cNvPr>
          <p:cNvPicPr>
            <a:picLocks noChangeAspect="1"/>
          </p:cNvPicPr>
          <p:nvPr/>
        </p:nvPicPr>
        <p:blipFill>
          <a:blip r:embed="rId6"/>
          <a:stretch>
            <a:fillRect/>
          </a:stretch>
        </p:blipFill>
        <p:spPr>
          <a:xfrm>
            <a:off x="4063999" y="967920"/>
            <a:ext cx="4601030" cy="3544207"/>
          </a:xfrm>
          <a:prstGeom prst="rect">
            <a:avLst/>
          </a:prstGeom>
        </p:spPr>
      </p:pic>
    </p:spTree>
    <p:extLst>
      <p:ext uri="{BB962C8B-B14F-4D97-AF65-F5344CB8AC3E}">
        <p14:creationId xmlns:p14="http://schemas.microsoft.com/office/powerpoint/2010/main" val="29150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 presetClass="mediacall" presetSubtype="0" fill="hold" nodeType="withEffect">
                                  <p:stCondLst>
                                    <p:cond delay="0"/>
                                  </p:stCondLst>
                                  <p:childTnLst>
                                    <p:cmd type="call" cmd="playFrom(0.0)">
                                      <p:cBhvr>
                                        <p:cTn id="9" dur="1152" fill="hold"/>
                                        <p:tgtEl>
                                          <p:spTgt spid="1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4" name="Google Shape;344;p39">
            <a:extLst>
              <a:ext uri="{FF2B5EF4-FFF2-40B4-BE49-F238E27FC236}">
                <a16:creationId xmlns:a16="http://schemas.microsoft.com/office/drawing/2014/main" id="{004393E2-D9D8-6A89-A68A-66B1BB3CF363}"/>
              </a:ext>
            </a:extLst>
          </p:cNvPr>
          <p:cNvSpPr txBox="1">
            <a:spLocks/>
          </p:cNvSpPr>
          <p:nvPr/>
        </p:nvSpPr>
        <p:spPr>
          <a:xfrm>
            <a:off x="411300" y="239794"/>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9" name="Rectangle: Rounded Corners 8">
            <a:extLst>
              <a:ext uri="{FF2B5EF4-FFF2-40B4-BE49-F238E27FC236}">
                <a16:creationId xmlns:a16="http://schemas.microsoft.com/office/drawing/2014/main" id="{45B9E264-FB3D-BB2D-7801-300EC83CADAF}"/>
              </a:ext>
            </a:extLst>
          </p:cNvPr>
          <p:cNvSpPr/>
          <p:nvPr/>
        </p:nvSpPr>
        <p:spPr>
          <a:xfrm>
            <a:off x="821644" y="1703790"/>
            <a:ext cx="3024641" cy="18660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Pavement(n)</a:t>
            </a:r>
            <a:endParaRPr lang="en-US" sz="3600" b="1" i="0" u="none" strike="noStrike" dirty="0">
              <a:solidFill>
                <a:srgbClr val="1F3864"/>
              </a:solidFill>
              <a:effectLst/>
              <a:latin typeface="Calibri" panose="020F0502020204030204" pitchFamily="34" charset="0"/>
            </a:endParaRPr>
          </a:p>
          <a:p>
            <a:pPr algn="ctr">
              <a:lnSpc>
                <a:spcPct val="150000"/>
              </a:lnSpc>
            </a:pPr>
            <a:r>
              <a:rPr lang="en-US" sz="3600" b="1" i="0" u="none" strike="noStrike" dirty="0">
                <a:solidFill>
                  <a:srgbClr val="1F3864"/>
                </a:solidFill>
                <a:effectLst/>
                <a:latin typeface="Calibri" panose="020F0502020204030204" pitchFamily="34" charset="0"/>
              </a:rPr>
              <a:t>/ˈ</a:t>
            </a:r>
            <a:r>
              <a:rPr lang="en-US" sz="3600" b="1" i="0" u="none" strike="noStrike" dirty="0" err="1">
                <a:solidFill>
                  <a:srgbClr val="1F3864"/>
                </a:solidFill>
                <a:effectLst/>
                <a:latin typeface="Calibri" panose="020F0502020204030204" pitchFamily="34" charset="0"/>
              </a:rPr>
              <a:t>peɪv.mənt</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Vỉa</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hè</a:t>
            </a:r>
            <a:r>
              <a:rPr lang="en-US" sz="3600" b="1" dirty="0">
                <a:solidFill>
                  <a:srgbClr val="1F3864"/>
                </a:solidFill>
                <a:latin typeface="Calibri" panose="020F0502020204030204" pitchFamily="34" charset="0"/>
              </a:rPr>
              <a:t> </a:t>
            </a:r>
            <a:endParaRPr lang="en-US" sz="3600" dirty="0">
              <a:solidFill>
                <a:schemeClr val="tx1"/>
              </a:solidFill>
              <a:latin typeface="Comic Sans MS" panose="030F0702030302020204" pitchFamily="66" charset="0"/>
            </a:endParaRPr>
          </a:p>
        </p:txBody>
      </p:sp>
      <p:pic>
        <p:nvPicPr>
          <p:cNvPr id="14" name="pavement">
            <a:hlinkClick r:id="" action="ppaction://media"/>
            <a:extLst>
              <a:ext uri="{FF2B5EF4-FFF2-40B4-BE49-F238E27FC236}">
                <a16:creationId xmlns:a16="http://schemas.microsoft.com/office/drawing/2014/main" id="{9D520DED-A9BC-0F35-E9F0-E930BFF986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579" y="2441079"/>
            <a:ext cx="400383" cy="532326"/>
          </a:xfrm>
          <a:prstGeom prst="rect">
            <a:avLst/>
          </a:prstGeom>
        </p:spPr>
      </p:pic>
      <p:pic>
        <p:nvPicPr>
          <p:cNvPr id="3076" name="Picture 4" descr="Angry residents back calls to ban Manchester pavement parking - BBC News">
            <a:extLst>
              <a:ext uri="{FF2B5EF4-FFF2-40B4-BE49-F238E27FC236}">
                <a16:creationId xmlns:a16="http://schemas.microsoft.com/office/drawing/2014/main" id="{805B31CC-565C-A584-D64B-92C3FC21C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829" y="1031171"/>
            <a:ext cx="4530871" cy="33521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An illustration representing the concept of 'Authority.' Show a confident figure in a position of power, such as a judge, police officer, or a leader, standing with a commanding presence. Surround this figure with symbols of authority like a gavel, badge, or podium. The background should include elements of a courtroom, police station, or office setting. The style should be strong and clear, emphasizing respect and control.">
            <a:extLst>
              <a:ext uri="{FF2B5EF4-FFF2-40B4-BE49-F238E27FC236}">
                <a16:creationId xmlns:a16="http://schemas.microsoft.com/office/drawing/2014/main" id="{571AAF3B-EDF3-FD34-539B-3D9357A8C585}"/>
              </a:ext>
            </a:extLst>
          </p:cNvPr>
          <p:cNvSpPr>
            <a:spLocks noChangeAspect="1" noChangeArrowheads="1"/>
          </p:cNvSpPr>
          <p:nvPr/>
        </p:nvSpPr>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 presetClass="mediacall" presetSubtype="0" fill="hold" nodeType="withEffect">
                                  <p:stCondLst>
                                    <p:cond delay="0"/>
                                  </p:stCondLst>
                                  <p:childTnLst>
                                    <p:cmd type="call" cmd="playFrom(0.0)">
                                      <p:cBhvr>
                                        <p:cTn id="9" dur="864" fill="hold"/>
                                        <p:tgtEl>
                                          <p:spTgt spid="14"/>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4" name="Google Shape;344;p39">
            <a:extLst>
              <a:ext uri="{FF2B5EF4-FFF2-40B4-BE49-F238E27FC236}">
                <a16:creationId xmlns:a16="http://schemas.microsoft.com/office/drawing/2014/main" id="{004393E2-D9D8-6A89-A68A-66B1BB3CF363}"/>
              </a:ext>
            </a:extLst>
          </p:cNvPr>
          <p:cNvSpPr txBox="1">
            <a:spLocks/>
          </p:cNvSpPr>
          <p:nvPr/>
        </p:nvSpPr>
        <p:spPr>
          <a:xfrm>
            <a:off x="411300" y="239794"/>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2" name="AutoShape 2" descr="An illustration representing the concept of 'Authority.' Show a confident figure in a position of power, such as a judge, police officer, or a leader, standing with a commanding presence. Surround this figure with symbols of authority like a gavel, badge, or podium. The background should include elements of a courtroom, police station, or office setting. The style should be strong and clear, emphasizing respect and control.">
            <a:extLst>
              <a:ext uri="{FF2B5EF4-FFF2-40B4-BE49-F238E27FC236}">
                <a16:creationId xmlns:a16="http://schemas.microsoft.com/office/drawing/2014/main" id="{571AAF3B-EDF3-FD34-539B-3D9357A8C585}"/>
              </a:ext>
            </a:extLst>
          </p:cNvPr>
          <p:cNvSpPr>
            <a:spLocks noChangeAspect="1" noChangeArrowheads="1"/>
          </p:cNvSpPr>
          <p:nvPr/>
        </p:nvSpPr>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63F3280-699E-F772-625A-059601A80A2E}"/>
              </a:ext>
            </a:extLst>
          </p:cNvPr>
          <p:cNvSpPr txBox="1"/>
          <p:nvPr/>
        </p:nvSpPr>
        <p:spPr>
          <a:xfrm>
            <a:off x="657689" y="1154458"/>
            <a:ext cx="3600132" cy="1200329"/>
          </a:xfrm>
          <a:prstGeom prst="rect">
            <a:avLst/>
          </a:prstGeom>
          <a:noFill/>
        </p:spPr>
        <p:txBody>
          <a:bodyPr wrap="square">
            <a:spAutoFit/>
          </a:bodyPr>
          <a:lstStyle/>
          <a:p>
            <a:pPr algn="ctr"/>
            <a:r>
              <a:rPr lang="en-US" sz="3600" dirty="0">
                <a:latin typeface="Comic Sans MS" panose="030F0702030302020204" pitchFamily="66" charset="0"/>
              </a:rPr>
              <a:t>drop-off and pick-up times</a:t>
            </a:r>
          </a:p>
        </p:txBody>
      </p:sp>
      <p:pic>
        <p:nvPicPr>
          <p:cNvPr id="7" name="Picture 6">
            <a:extLst>
              <a:ext uri="{FF2B5EF4-FFF2-40B4-BE49-F238E27FC236}">
                <a16:creationId xmlns:a16="http://schemas.microsoft.com/office/drawing/2014/main" id="{4914565A-2F05-9BCC-08F1-6F943F7EAA4D}"/>
              </a:ext>
            </a:extLst>
          </p:cNvPr>
          <p:cNvPicPr>
            <a:picLocks noChangeAspect="1"/>
          </p:cNvPicPr>
          <p:nvPr/>
        </p:nvPicPr>
        <p:blipFill>
          <a:blip r:embed="rId5"/>
          <a:stretch>
            <a:fillRect/>
          </a:stretch>
        </p:blipFill>
        <p:spPr>
          <a:xfrm>
            <a:off x="4339950" y="899396"/>
            <a:ext cx="4392750" cy="4004310"/>
          </a:xfrm>
          <a:prstGeom prst="rect">
            <a:avLst/>
          </a:prstGeom>
        </p:spPr>
      </p:pic>
      <p:sp>
        <p:nvSpPr>
          <p:cNvPr id="8" name="TextBox 7">
            <a:extLst>
              <a:ext uri="{FF2B5EF4-FFF2-40B4-BE49-F238E27FC236}">
                <a16:creationId xmlns:a16="http://schemas.microsoft.com/office/drawing/2014/main" id="{3A07F16B-5A1E-98B1-AC87-4D801D06A2A6}"/>
              </a:ext>
            </a:extLst>
          </p:cNvPr>
          <p:cNvSpPr txBox="1"/>
          <p:nvPr/>
        </p:nvSpPr>
        <p:spPr>
          <a:xfrm>
            <a:off x="1005840" y="3147060"/>
            <a:ext cx="184731" cy="307777"/>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C9DEBE2-F508-5673-B3BD-A6206758677E}"/>
              </a:ext>
            </a:extLst>
          </p:cNvPr>
          <p:cNvSpPr txBox="1"/>
          <p:nvPr/>
        </p:nvSpPr>
        <p:spPr>
          <a:xfrm>
            <a:off x="701663" y="3802879"/>
            <a:ext cx="3474028" cy="523220"/>
          </a:xfrm>
          <a:prstGeom prst="rect">
            <a:avLst/>
          </a:prstGeom>
          <a:noFill/>
        </p:spPr>
        <p:txBody>
          <a:bodyPr wrap="none" rtlCol="0">
            <a:spAutoFit/>
          </a:bodyPr>
          <a:lstStyle/>
          <a:p>
            <a:r>
              <a:rPr lang="en-US" sz="2800" dirty="0" err="1">
                <a:latin typeface="Nunito" pitchFamily="2" charset="0"/>
              </a:rPr>
              <a:t>thời</a:t>
            </a:r>
            <a:r>
              <a:rPr lang="en-US" sz="2800" dirty="0">
                <a:latin typeface="Nunito" pitchFamily="2" charset="0"/>
              </a:rPr>
              <a:t> </a:t>
            </a:r>
            <a:r>
              <a:rPr lang="en-US" sz="2800" dirty="0" err="1">
                <a:latin typeface="Nunito" pitchFamily="2" charset="0"/>
              </a:rPr>
              <a:t>gian</a:t>
            </a:r>
            <a:r>
              <a:rPr lang="en-US" sz="2800" dirty="0">
                <a:latin typeface="Nunito" pitchFamily="2" charset="0"/>
              </a:rPr>
              <a:t> </a:t>
            </a:r>
            <a:r>
              <a:rPr lang="en-US" sz="2800" dirty="0" err="1">
                <a:latin typeface="Nunito" pitchFamily="2" charset="0"/>
              </a:rPr>
              <a:t>trả</a:t>
            </a:r>
            <a:r>
              <a:rPr lang="en-US" sz="2800" dirty="0">
                <a:latin typeface="Nunito" pitchFamily="2" charset="0"/>
              </a:rPr>
              <a:t> </a:t>
            </a:r>
            <a:r>
              <a:rPr lang="en-US" sz="2800" dirty="0" err="1">
                <a:latin typeface="Nunito" pitchFamily="2" charset="0"/>
              </a:rPr>
              <a:t>và</a:t>
            </a:r>
            <a:r>
              <a:rPr lang="en-US" sz="2800" dirty="0">
                <a:latin typeface="Nunito" pitchFamily="2" charset="0"/>
              </a:rPr>
              <a:t> </a:t>
            </a:r>
            <a:r>
              <a:rPr lang="en-US" sz="2800" dirty="0" err="1">
                <a:latin typeface="Nunito" pitchFamily="2" charset="0"/>
              </a:rPr>
              <a:t>đón</a:t>
            </a:r>
            <a:r>
              <a:rPr lang="en-US" sz="2800" dirty="0">
                <a:latin typeface="Nunito" pitchFamily="2" charset="0"/>
              </a:rPr>
              <a:t> </a:t>
            </a:r>
          </a:p>
        </p:txBody>
      </p:sp>
      <p:sp>
        <p:nvSpPr>
          <p:cNvPr id="6" name="TextBox 5">
            <a:extLst>
              <a:ext uri="{FF2B5EF4-FFF2-40B4-BE49-F238E27FC236}">
                <a16:creationId xmlns:a16="http://schemas.microsoft.com/office/drawing/2014/main" id="{B3CFA58B-821C-1B6A-3D3C-C69EEE99E004}"/>
              </a:ext>
            </a:extLst>
          </p:cNvPr>
          <p:cNvSpPr txBox="1"/>
          <p:nvPr/>
        </p:nvSpPr>
        <p:spPr>
          <a:xfrm>
            <a:off x="1098205" y="2485867"/>
            <a:ext cx="3474028" cy="1077218"/>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/ˈ</a:t>
            </a:r>
            <a:r>
              <a:rPr lang="en-US" sz="3200" b="1" dirty="0" err="1">
                <a:latin typeface="Calibri" panose="020F0502020204030204" pitchFamily="34" charset="0"/>
                <a:cs typeface="Calibri" panose="020F0502020204030204" pitchFamily="34" charset="0"/>
              </a:rPr>
              <a:t>drɒpˌɒf</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ənd</a:t>
            </a:r>
            <a:r>
              <a:rPr lang="en-US" sz="3200" b="1" dirty="0">
                <a:latin typeface="Calibri" panose="020F0502020204030204" pitchFamily="34" charset="0"/>
                <a:cs typeface="Calibri" panose="020F0502020204030204" pitchFamily="34" charset="0"/>
              </a:rPr>
              <a:t> ˈ</a:t>
            </a:r>
            <a:r>
              <a:rPr lang="en-US" sz="3200" b="1" dirty="0" err="1">
                <a:latin typeface="Calibri" panose="020F0502020204030204" pitchFamily="34" charset="0"/>
                <a:cs typeface="Calibri" panose="020F0502020204030204" pitchFamily="34" charset="0"/>
              </a:rPr>
              <a:t>pɪk.ʌp</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taɪmz</a:t>
            </a:r>
            <a:r>
              <a:rPr lang="en-US" sz="3200" b="1" dirty="0">
                <a:latin typeface="Calibri" panose="020F0502020204030204" pitchFamily="34" charset="0"/>
                <a:cs typeface="Calibri" panose="020F0502020204030204" pitchFamily="34" charset="0"/>
              </a:rPr>
              <a:t>/ </a:t>
            </a:r>
          </a:p>
        </p:txBody>
      </p:sp>
      <p:pic>
        <p:nvPicPr>
          <p:cNvPr id="9" name="mp3-output-ttsfree(dot)com">
            <a:hlinkClick r:id="" action="ppaction://media"/>
            <a:extLst>
              <a:ext uri="{FF2B5EF4-FFF2-40B4-BE49-F238E27FC236}">
                <a16:creationId xmlns:a16="http://schemas.microsoft.com/office/drawing/2014/main" id="{C9E4B74B-8CAA-671E-BD4D-441C88196B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9684" y="2662418"/>
            <a:ext cx="487363" cy="487363"/>
          </a:xfrm>
          <a:prstGeom prst="rect">
            <a:avLst/>
          </a:prstGeom>
        </p:spPr>
      </p:pic>
    </p:spTree>
    <p:extLst>
      <p:ext uri="{BB962C8B-B14F-4D97-AF65-F5344CB8AC3E}">
        <p14:creationId xmlns:p14="http://schemas.microsoft.com/office/powerpoint/2010/main" val="13802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mediacall" presetSubtype="0" fill="hold" nodeType="withEffect">
                                  <p:stCondLst>
                                    <p:cond delay="0"/>
                                  </p:stCondLst>
                                  <p:childTnLst>
                                    <p:cmd type="call" cmd="playFrom(0.0)">
                                      <p:cBhvr>
                                        <p:cTn id="9" dur="2690"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5" grpId="0"/>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53661"/>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dirty="0"/>
              <a:t>NEW WORDS</a:t>
            </a:r>
          </a:p>
        </p:txBody>
      </p:sp>
      <p:graphicFrame>
        <p:nvGraphicFramePr>
          <p:cNvPr id="2" name="Table 1">
            <a:extLst>
              <a:ext uri="{FF2B5EF4-FFF2-40B4-BE49-F238E27FC236}">
                <a16:creationId xmlns:a16="http://schemas.microsoft.com/office/drawing/2014/main" id="{50AE477C-96EA-1FF8-2B56-A32CCA20C416}"/>
              </a:ext>
            </a:extLst>
          </p:cNvPr>
          <p:cNvGraphicFramePr>
            <a:graphicFrameLocks noGrp="1"/>
          </p:cNvGraphicFramePr>
          <p:nvPr>
            <p:extLst>
              <p:ext uri="{D42A27DB-BD31-4B8C-83A1-F6EECF244321}">
                <p14:modId xmlns:p14="http://schemas.microsoft.com/office/powerpoint/2010/main" val="3917675471"/>
              </p:ext>
            </p:extLst>
          </p:nvPr>
        </p:nvGraphicFramePr>
        <p:xfrm>
          <a:off x="555585" y="857337"/>
          <a:ext cx="8177114" cy="3962008"/>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2642857179"/>
                    </a:ext>
                  </a:extLst>
                </a:gridCol>
                <a:gridCol w="2635418">
                  <a:extLst>
                    <a:ext uri="{9D8B030D-6E8A-4147-A177-3AD203B41FA5}">
                      <a16:colId xmlns:a16="http://schemas.microsoft.com/office/drawing/2014/main" val="1681009472"/>
                    </a:ext>
                  </a:extLst>
                </a:gridCol>
                <a:gridCol w="3044215">
                  <a:extLst>
                    <a:ext uri="{9D8B030D-6E8A-4147-A177-3AD203B41FA5}">
                      <a16:colId xmlns:a16="http://schemas.microsoft.com/office/drawing/2014/main" val="4041259911"/>
                    </a:ext>
                  </a:extLst>
                </a:gridCol>
              </a:tblGrid>
              <a:tr h="744490">
                <a:tc>
                  <a:txBody>
                    <a:bodyPr/>
                    <a:lstStyle/>
                    <a:p>
                      <a:pPr algn="ctr"/>
                      <a:r>
                        <a:rPr lang="en-US" sz="2200" dirty="0">
                          <a:solidFill>
                            <a:schemeClr val="tx1"/>
                          </a:solidFill>
                          <a:latin typeface="Lexend Deca" panose="020B0604020202020204" charset="0"/>
                        </a:rPr>
                        <a:t>Words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solidFill>
                            <a:schemeClr val="tx1"/>
                          </a:solidFill>
                          <a:latin typeface="Lexend Deca" panose="020B0604020202020204" charset="0"/>
                        </a:rPr>
                        <a:t>Pronunciation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a:solidFill>
                            <a:schemeClr val="tx1"/>
                          </a:solidFill>
                          <a:latin typeface="Lexend Deca" panose="020B0604020202020204" charset="0"/>
                        </a:rPr>
                        <a:t>Meanings </a:t>
                      </a:r>
                      <a:endParaRPr lang="en-US" sz="2200" dirty="0">
                        <a:solidFill>
                          <a:schemeClr val="tx1"/>
                        </a:solidFill>
                        <a:latin typeface="Lexend Deca"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947657"/>
                  </a:ext>
                </a:extLst>
              </a:tr>
              <a:tr h="57604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Thức</a:t>
                      </a:r>
                      <a:r>
                        <a:rPr lang="en-US" sz="2200" dirty="0">
                          <a:latin typeface="Nunito" pitchFamily="2" charset="0"/>
                        </a:rPr>
                        <a:t> </a:t>
                      </a:r>
                      <a:r>
                        <a:rPr lang="en-US" sz="2200" dirty="0" err="1">
                          <a:latin typeface="Nunito" pitchFamily="2" charset="0"/>
                        </a:rPr>
                        <a:t>ăn</a:t>
                      </a:r>
                      <a:r>
                        <a:rPr lang="en-US" sz="2200" dirty="0">
                          <a:latin typeface="Nunito" pitchFamily="2" charset="0"/>
                        </a:rPr>
                        <a:t> </a:t>
                      </a:r>
                      <a:r>
                        <a:rPr lang="en-US" sz="2200" dirty="0" err="1">
                          <a:latin typeface="Nunito" pitchFamily="2" charset="0"/>
                        </a:rPr>
                        <a:t>thừa</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6644440"/>
                  </a:ext>
                </a:extLst>
              </a:tr>
              <a:tr h="51515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Khí</a:t>
                      </a:r>
                      <a:r>
                        <a:rPr lang="en-US" sz="2200" dirty="0">
                          <a:latin typeface="Nunito" pitchFamily="2" charset="0"/>
                        </a:rPr>
                        <a:t> </a:t>
                      </a:r>
                      <a:r>
                        <a:rPr lang="en-US" sz="2200" dirty="0" err="1">
                          <a:latin typeface="Nunito" pitchFamily="2" charset="0"/>
                        </a:rPr>
                        <a:t>sinh</a:t>
                      </a:r>
                      <a:r>
                        <a:rPr lang="en-US" sz="2200" dirty="0">
                          <a:latin typeface="Nunito" pitchFamily="2" charset="0"/>
                        </a:rPr>
                        <a:t> </a:t>
                      </a:r>
                      <a:r>
                        <a:rPr lang="en-US" sz="2200" dirty="0" err="1">
                          <a:latin typeface="Nunito" pitchFamily="2" charset="0"/>
                        </a:rPr>
                        <a:t>học</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22841247"/>
                  </a:ext>
                </a:extLst>
              </a:tr>
              <a:tr h="53296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Chính</a:t>
                      </a:r>
                      <a:r>
                        <a:rPr lang="en-US" sz="2200" dirty="0">
                          <a:latin typeface="Nunito" pitchFamily="2" charset="0"/>
                        </a:rPr>
                        <a:t> </a:t>
                      </a:r>
                      <a:r>
                        <a:rPr lang="en-US" sz="2200" dirty="0" err="1">
                          <a:latin typeface="Nunito" pitchFamily="2" charset="0"/>
                        </a:rPr>
                        <a:t>quyền</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33372404"/>
                  </a:ext>
                </a:extLst>
              </a:tr>
              <a:tr h="535506">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Vỉa</a:t>
                      </a:r>
                      <a:r>
                        <a:rPr lang="en-US" sz="2200" dirty="0">
                          <a:latin typeface="Nunito" pitchFamily="2" charset="0"/>
                        </a:rPr>
                        <a:t> </a:t>
                      </a:r>
                      <a:r>
                        <a:rPr lang="en-US" sz="2200" dirty="0" err="1">
                          <a:latin typeface="Nunito" pitchFamily="2" charset="0"/>
                        </a:rPr>
                        <a:t>hè</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85965885"/>
                  </a:ext>
                </a:extLst>
              </a:tr>
              <a:tr h="98412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dirty="0" err="1">
                          <a:latin typeface="Nunito" pitchFamily="2" charset="0"/>
                        </a:rPr>
                        <a:t>thời</a:t>
                      </a:r>
                      <a:r>
                        <a:rPr lang="en-US" sz="2400" dirty="0">
                          <a:latin typeface="Nunito" pitchFamily="2" charset="0"/>
                        </a:rPr>
                        <a:t> </a:t>
                      </a:r>
                      <a:r>
                        <a:rPr lang="en-US" sz="2400" dirty="0" err="1">
                          <a:latin typeface="Nunito" pitchFamily="2" charset="0"/>
                        </a:rPr>
                        <a:t>gian</a:t>
                      </a:r>
                      <a:r>
                        <a:rPr lang="en-US" sz="2400" dirty="0">
                          <a:latin typeface="Nunito" pitchFamily="2" charset="0"/>
                        </a:rPr>
                        <a:t> </a:t>
                      </a:r>
                      <a:r>
                        <a:rPr lang="en-US" sz="2400" dirty="0" err="1">
                          <a:latin typeface="Nunito" pitchFamily="2" charset="0"/>
                        </a:rPr>
                        <a:t>trả</a:t>
                      </a:r>
                      <a:r>
                        <a:rPr lang="en-US" sz="2400" dirty="0">
                          <a:latin typeface="Nunito" pitchFamily="2" charset="0"/>
                        </a:rPr>
                        <a:t> </a:t>
                      </a:r>
                      <a:r>
                        <a:rPr lang="en-US" sz="2400" dirty="0" err="1">
                          <a:latin typeface="Nunito" pitchFamily="2" charset="0"/>
                        </a:rPr>
                        <a:t>và</a:t>
                      </a:r>
                      <a:r>
                        <a:rPr lang="en-US" sz="2400" dirty="0">
                          <a:latin typeface="Nunito" pitchFamily="2" charset="0"/>
                        </a:rPr>
                        <a:t> </a:t>
                      </a:r>
                      <a:r>
                        <a:rPr lang="en-US" sz="2400" dirty="0" err="1">
                          <a:latin typeface="Nunito" pitchFamily="2" charset="0"/>
                        </a:rPr>
                        <a:t>đón</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3907145"/>
                  </a:ext>
                </a:extLst>
              </a:tr>
            </a:tbl>
          </a:graphicData>
        </a:graphic>
      </p:graphicFrame>
      <p:graphicFrame>
        <p:nvGraphicFramePr>
          <p:cNvPr id="3" name="Table 2">
            <a:extLst>
              <a:ext uri="{FF2B5EF4-FFF2-40B4-BE49-F238E27FC236}">
                <a16:creationId xmlns:a16="http://schemas.microsoft.com/office/drawing/2014/main" id="{D8F09518-0D8C-BF71-E812-B0D90B088616}"/>
              </a:ext>
            </a:extLst>
          </p:cNvPr>
          <p:cNvGraphicFramePr>
            <a:graphicFrameLocks noGrp="1"/>
          </p:cNvGraphicFramePr>
          <p:nvPr>
            <p:extLst>
              <p:ext uri="{D42A27DB-BD31-4B8C-83A1-F6EECF244321}">
                <p14:modId xmlns:p14="http://schemas.microsoft.com/office/powerpoint/2010/main" val="450164169"/>
              </p:ext>
            </p:extLst>
          </p:nvPr>
        </p:nvGraphicFramePr>
        <p:xfrm>
          <a:off x="555585" y="1602105"/>
          <a:ext cx="5132899" cy="576044"/>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1133203596"/>
                    </a:ext>
                  </a:extLst>
                </a:gridCol>
                <a:gridCol w="2635418">
                  <a:extLst>
                    <a:ext uri="{9D8B030D-6E8A-4147-A177-3AD203B41FA5}">
                      <a16:colId xmlns:a16="http://schemas.microsoft.com/office/drawing/2014/main" val="3102116301"/>
                    </a:ext>
                  </a:extLst>
                </a:gridCol>
              </a:tblGrid>
              <a:tr h="57604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Leftovers (n)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leftəʊvə</a:t>
                      </a:r>
                      <a:r>
                        <a:rPr lang="en-US" sz="2200" b="0" dirty="0">
                          <a:solidFill>
                            <a:schemeClr val="tx1"/>
                          </a:solidFill>
                          <a:effectLst/>
                          <a:latin typeface="Nunito" pitchFamily="2" charset="0"/>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093728"/>
                  </a:ext>
                </a:extLst>
              </a:tr>
            </a:tbl>
          </a:graphicData>
        </a:graphic>
      </p:graphicFrame>
      <p:graphicFrame>
        <p:nvGraphicFramePr>
          <p:cNvPr id="5" name="Table 4">
            <a:extLst>
              <a:ext uri="{FF2B5EF4-FFF2-40B4-BE49-F238E27FC236}">
                <a16:creationId xmlns:a16="http://schemas.microsoft.com/office/drawing/2014/main" id="{4D7E151E-8D08-56AC-35A2-7B81A38491EF}"/>
              </a:ext>
            </a:extLst>
          </p:cNvPr>
          <p:cNvGraphicFramePr>
            <a:graphicFrameLocks noGrp="1"/>
          </p:cNvGraphicFramePr>
          <p:nvPr>
            <p:extLst>
              <p:ext uri="{D42A27DB-BD31-4B8C-83A1-F6EECF244321}">
                <p14:modId xmlns:p14="http://schemas.microsoft.com/office/powerpoint/2010/main" val="2160867316"/>
              </p:ext>
            </p:extLst>
          </p:nvPr>
        </p:nvGraphicFramePr>
        <p:xfrm>
          <a:off x="555584" y="2178149"/>
          <a:ext cx="5132899" cy="552450"/>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1808026812"/>
                    </a:ext>
                  </a:extLst>
                </a:gridCol>
                <a:gridCol w="2635418">
                  <a:extLst>
                    <a:ext uri="{9D8B030D-6E8A-4147-A177-3AD203B41FA5}">
                      <a16:colId xmlns:a16="http://schemas.microsoft.com/office/drawing/2014/main" val="1793803271"/>
                    </a:ext>
                  </a:extLst>
                </a:gridCol>
              </a:tblGrid>
              <a:tr h="51515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Biogas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baɪ.əʊˌɡæs</a:t>
                      </a:r>
                      <a:r>
                        <a:rPr lang="en-US" sz="2200" b="0" dirty="0">
                          <a:solidFill>
                            <a:schemeClr val="tx1"/>
                          </a:solidFill>
                          <a:effectLst/>
                          <a:latin typeface="Nunito"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5812440"/>
                  </a:ext>
                </a:extLst>
              </a:tr>
            </a:tbl>
          </a:graphicData>
        </a:graphic>
      </p:graphicFrame>
      <p:graphicFrame>
        <p:nvGraphicFramePr>
          <p:cNvPr id="6" name="Table 5">
            <a:extLst>
              <a:ext uri="{FF2B5EF4-FFF2-40B4-BE49-F238E27FC236}">
                <a16:creationId xmlns:a16="http://schemas.microsoft.com/office/drawing/2014/main" id="{A6B99712-4F03-FBB2-E2A4-D414D0F625BE}"/>
              </a:ext>
            </a:extLst>
          </p:cNvPr>
          <p:cNvGraphicFramePr>
            <a:graphicFrameLocks noGrp="1"/>
          </p:cNvGraphicFramePr>
          <p:nvPr>
            <p:extLst>
              <p:ext uri="{D42A27DB-BD31-4B8C-83A1-F6EECF244321}">
                <p14:modId xmlns:p14="http://schemas.microsoft.com/office/powerpoint/2010/main" val="2853749151"/>
              </p:ext>
            </p:extLst>
          </p:nvPr>
        </p:nvGraphicFramePr>
        <p:xfrm>
          <a:off x="555583" y="2733238"/>
          <a:ext cx="5132899" cy="552450"/>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675651404"/>
                    </a:ext>
                  </a:extLst>
                </a:gridCol>
                <a:gridCol w="2635418">
                  <a:extLst>
                    <a:ext uri="{9D8B030D-6E8A-4147-A177-3AD203B41FA5}">
                      <a16:colId xmlns:a16="http://schemas.microsoft.com/office/drawing/2014/main" val="255245500"/>
                    </a:ext>
                  </a:extLst>
                </a:gridCol>
              </a:tblGrid>
              <a:tr h="53296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Authority (n)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/ɔːˈ</a:t>
                      </a:r>
                      <a:r>
                        <a:rPr lang="el-GR" sz="2200" b="0" dirty="0">
                          <a:solidFill>
                            <a:schemeClr val="tx1"/>
                          </a:solidFill>
                          <a:effectLst/>
                          <a:latin typeface="Nunito" pitchFamily="2" charset="0"/>
                        </a:rPr>
                        <a:t>θ</a:t>
                      </a:r>
                      <a:r>
                        <a:rPr lang="en-US" sz="2200" b="0" dirty="0" err="1">
                          <a:solidFill>
                            <a:schemeClr val="tx1"/>
                          </a:solidFill>
                          <a:effectLst/>
                          <a:latin typeface="Nunito" pitchFamily="2" charset="0"/>
                        </a:rPr>
                        <a:t>ɒr.ə.ti</a:t>
                      </a:r>
                      <a:r>
                        <a:rPr lang="en-US" sz="2200" b="0" dirty="0">
                          <a:solidFill>
                            <a:schemeClr val="tx1"/>
                          </a:solidFill>
                          <a:effectLst/>
                          <a:latin typeface="Nunito" pitchFamily="2"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359811"/>
                  </a:ext>
                </a:extLst>
              </a:tr>
            </a:tbl>
          </a:graphicData>
        </a:graphic>
      </p:graphicFrame>
      <p:graphicFrame>
        <p:nvGraphicFramePr>
          <p:cNvPr id="7" name="Table 6">
            <a:extLst>
              <a:ext uri="{FF2B5EF4-FFF2-40B4-BE49-F238E27FC236}">
                <a16:creationId xmlns:a16="http://schemas.microsoft.com/office/drawing/2014/main" id="{8A0386B0-7B78-EC52-03ED-5995EE44FBC7}"/>
              </a:ext>
            </a:extLst>
          </p:cNvPr>
          <p:cNvGraphicFramePr>
            <a:graphicFrameLocks noGrp="1"/>
          </p:cNvGraphicFramePr>
          <p:nvPr>
            <p:extLst>
              <p:ext uri="{D42A27DB-BD31-4B8C-83A1-F6EECF244321}">
                <p14:modId xmlns:p14="http://schemas.microsoft.com/office/powerpoint/2010/main" val="633620407"/>
              </p:ext>
            </p:extLst>
          </p:nvPr>
        </p:nvGraphicFramePr>
        <p:xfrm>
          <a:off x="555583" y="3278068"/>
          <a:ext cx="5132899" cy="552450"/>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3754828094"/>
                    </a:ext>
                  </a:extLst>
                </a:gridCol>
                <a:gridCol w="2635418">
                  <a:extLst>
                    <a:ext uri="{9D8B030D-6E8A-4147-A177-3AD203B41FA5}">
                      <a16:colId xmlns:a16="http://schemas.microsoft.com/office/drawing/2014/main" val="4265551008"/>
                    </a:ext>
                  </a:extLst>
                </a:gridCol>
              </a:tblGrid>
              <a:tr h="535506">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Pavement (n)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peɪv.mənt</a:t>
                      </a:r>
                      <a:r>
                        <a:rPr lang="en-US" sz="2200" b="0" dirty="0">
                          <a:solidFill>
                            <a:schemeClr val="tx1"/>
                          </a:solidFill>
                          <a:effectLst/>
                          <a:latin typeface="Nunito" pitchFamily="2"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633360"/>
                  </a:ext>
                </a:extLst>
              </a:tr>
            </a:tbl>
          </a:graphicData>
        </a:graphic>
      </p:graphicFrame>
      <p:graphicFrame>
        <p:nvGraphicFramePr>
          <p:cNvPr id="8" name="Table 7">
            <a:extLst>
              <a:ext uri="{FF2B5EF4-FFF2-40B4-BE49-F238E27FC236}">
                <a16:creationId xmlns:a16="http://schemas.microsoft.com/office/drawing/2014/main" id="{216543EE-DF25-A45D-3DEC-36210DCFD92E}"/>
              </a:ext>
            </a:extLst>
          </p:cNvPr>
          <p:cNvGraphicFramePr>
            <a:graphicFrameLocks noGrp="1"/>
          </p:cNvGraphicFramePr>
          <p:nvPr>
            <p:extLst>
              <p:ext uri="{D42A27DB-BD31-4B8C-83A1-F6EECF244321}">
                <p14:modId xmlns:p14="http://schemas.microsoft.com/office/powerpoint/2010/main" val="2872703103"/>
              </p:ext>
            </p:extLst>
          </p:nvPr>
        </p:nvGraphicFramePr>
        <p:xfrm>
          <a:off x="555582" y="3840777"/>
          <a:ext cx="5132899" cy="978568"/>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783668426"/>
                    </a:ext>
                  </a:extLst>
                </a:gridCol>
                <a:gridCol w="2635418">
                  <a:extLst>
                    <a:ext uri="{9D8B030D-6E8A-4147-A177-3AD203B41FA5}">
                      <a16:colId xmlns:a16="http://schemas.microsoft.com/office/drawing/2014/main" val="3067959210"/>
                    </a:ext>
                  </a:extLst>
                </a:gridCol>
              </a:tblGrid>
              <a:tr h="9785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Drop-off and pick-up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drɒpˌɒf</a:t>
                      </a:r>
                      <a:r>
                        <a:rPr lang="en-US" sz="2200" b="0" dirty="0">
                          <a:solidFill>
                            <a:schemeClr val="tx1"/>
                          </a:solidFill>
                          <a:effectLst/>
                          <a:latin typeface="Nunito" pitchFamily="2" charset="0"/>
                        </a:rPr>
                        <a:t> </a:t>
                      </a:r>
                      <a:r>
                        <a:rPr lang="en-US" sz="2200" b="0" dirty="0" err="1">
                          <a:solidFill>
                            <a:schemeClr val="tx1"/>
                          </a:solidFill>
                          <a:effectLst/>
                          <a:latin typeface="Nunito" pitchFamily="2" charset="0"/>
                        </a:rPr>
                        <a:t>ənd</a:t>
                      </a:r>
                      <a:r>
                        <a:rPr lang="en-US" sz="2200" b="0" dirty="0">
                          <a:solidFill>
                            <a:schemeClr val="tx1"/>
                          </a:solidFill>
                          <a:effectLst/>
                          <a:latin typeface="Nunito" pitchFamily="2" charset="0"/>
                        </a:rPr>
                        <a:t> ˈ</a:t>
                      </a:r>
                      <a:r>
                        <a:rPr lang="en-US" sz="2200" b="0" dirty="0" err="1">
                          <a:solidFill>
                            <a:schemeClr val="tx1"/>
                          </a:solidFill>
                          <a:effectLst/>
                          <a:latin typeface="Nunito" pitchFamily="2" charset="0"/>
                        </a:rPr>
                        <a:t>pɪk.ʌp</a:t>
                      </a:r>
                      <a:r>
                        <a:rPr lang="en-US" sz="2200" b="0" dirty="0">
                          <a:solidFill>
                            <a:schemeClr val="tx1"/>
                          </a:solidFill>
                          <a:effectLst/>
                          <a:latin typeface="Nunito" pitchFamily="2" charset="0"/>
                        </a:rPr>
                        <a:t> </a:t>
                      </a:r>
                      <a:r>
                        <a:rPr lang="en-US" sz="2200" b="0" dirty="0" err="1">
                          <a:solidFill>
                            <a:schemeClr val="tx1"/>
                          </a:solidFill>
                          <a:effectLst/>
                          <a:latin typeface="Nunito" pitchFamily="2" charset="0"/>
                        </a:rPr>
                        <a:t>taɪmz</a:t>
                      </a:r>
                      <a:r>
                        <a:rPr lang="en-US" sz="2200" b="0" dirty="0">
                          <a:solidFill>
                            <a:schemeClr val="tx1"/>
                          </a:solidFill>
                          <a:effectLst/>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018053"/>
                  </a:ext>
                </a:extLst>
              </a:tr>
            </a:tbl>
          </a:graphicData>
        </a:graphic>
      </p:graphicFrame>
    </p:spTree>
    <p:extLst>
      <p:ext uri="{BB962C8B-B14F-4D97-AF65-F5344CB8AC3E}">
        <p14:creationId xmlns:p14="http://schemas.microsoft.com/office/powerpoint/2010/main" val="33050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4" name="Google Shape;344;p39">
            <a:extLst>
              <a:ext uri="{FF2B5EF4-FFF2-40B4-BE49-F238E27FC236}">
                <a16:creationId xmlns:a16="http://schemas.microsoft.com/office/drawing/2014/main" id="{004393E2-D9D8-6A89-A68A-66B1BB3CF363}"/>
              </a:ext>
            </a:extLst>
          </p:cNvPr>
          <p:cNvSpPr txBox="1">
            <a:spLocks/>
          </p:cNvSpPr>
          <p:nvPr/>
        </p:nvSpPr>
        <p:spPr>
          <a:xfrm>
            <a:off x="411300" y="278934"/>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dirty="0"/>
              <a:t>STRUCTURE</a:t>
            </a:r>
          </a:p>
        </p:txBody>
      </p:sp>
      <p:sp>
        <p:nvSpPr>
          <p:cNvPr id="2" name="AutoShape 2" descr="An illustration representing the concept of 'Authority.' Show a confident figure in a position of power, such as a judge, police officer, or a leader, standing with a commanding presence. Surround this figure with symbols of authority like a gavel, badge, or podium. The background should include elements of a courtroom, police station, or office setting. The style should be strong and clear, emphasizing respect and control.">
            <a:extLst>
              <a:ext uri="{FF2B5EF4-FFF2-40B4-BE49-F238E27FC236}">
                <a16:creationId xmlns:a16="http://schemas.microsoft.com/office/drawing/2014/main" id="{571AAF3B-EDF3-FD34-539B-3D9357A8C585}"/>
              </a:ext>
            </a:extLst>
          </p:cNvPr>
          <p:cNvSpPr>
            <a:spLocks noChangeAspect="1" noChangeArrowheads="1"/>
          </p:cNvSpPr>
          <p:nvPr/>
        </p:nvSpPr>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63F3280-699E-F772-625A-059601A80A2E}"/>
              </a:ext>
            </a:extLst>
          </p:cNvPr>
          <p:cNvSpPr txBox="1"/>
          <p:nvPr/>
        </p:nvSpPr>
        <p:spPr>
          <a:xfrm>
            <a:off x="125500" y="1719424"/>
            <a:ext cx="4516082" cy="1200329"/>
          </a:xfrm>
          <a:prstGeom prst="rect">
            <a:avLst/>
          </a:prstGeom>
          <a:noFill/>
        </p:spPr>
        <p:txBody>
          <a:bodyPr wrap="square">
            <a:spAutoFit/>
          </a:bodyPr>
          <a:lstStyle/>
          <a:p>
            <a:pPr algn="ctr"/>
            <a:r>
              <a:rPr lang="en-US" sz="3600" dirty="0">
                <a:latin typeface="Comic Sans MS" panose="030F0702030302020204" pitchFamily="66" charset="0"/>
              </a:rPr>
              <a:t>suggest + that + S + (should) + V</a:t>
            </a:r>
          </a:p>
        </p:txBody>
      </p:sp>
      <p:sp>
        <p:nvSpPr>
          <p:cNvPr id="6" name="TextBox 5">
            <a:extLst>
              <a:ext uri="{FF2B5EF4-FFF2-40B4-BE49-F238E27FC236}">
                <a16:creationId xmlns:a16="http://schemas.microsoft.com/office/drawing/2014/main" id="{12E94E97-ED1B-2A20-9C41-D5BCA7E52DA2}"/>
              </a:ext>
            </a:extLst>
          </p:cNvPr>
          <p:cNvSpPr txBox="1"/>
          <p:nvPr/>
        </p:nvSpPr>
        <p:spPr>
          <a:xfrm>
            <a:off x="50800" y="3122842"/>
            <a:ext cx="4665483" cy="584775"/>
          </a:xfrm>
          <a:prstGeom prst="rect">
            <a:avLst/>
          </a:prstGeom>
          <a:noFill/>
        </p:spPr>
        <p:txBody>
          <a:bodyPr wrap="square">
            <a:spAutoFit/>
          </a:bodyPr>
          <a:lstStyle/>
          <a:p>
            <a:pPr algn="ctr"/>
            <a:r>
              <a:rPr lang="en-US" sz="3200" dirty="0" err="1">
                <a:latin typeface="Nunito" pitchFamily="2" charset="0"/>
              </a:rPr>
              <a:t>gợi</a:t>
            </a:r>
            <a:r>
              <a:rPr lang="en-US" sz="3200" dirty="0">
                <a:latin typeface="Nunito" pitchFamily="2" charset="0"/>
              </a:rPr>
              <a:t> ý ai </a:t>
            </a:r>
            <a:r>
              <a:rPr lang="en-US" sz="3200" dirty="0" err="1">
                <a:latin typeface="Nunito" pitchFamily="2" charset="0"/>
              </a:rPr>
              <a:t>đó</a:t>
            </a:r>
            <a:r>
              <a:rPr lang="en-US" sz="3200" dirty="0">
                <a:latin typeface="Nunito" pitchFamily="2" charset="0"/>
              </a:rPr>
              <a:t> </a:t>
            </a:r>
            <a:r>
              <a:rPr lang="en-US" sz="3200" dirty="0" err="1">
                <a:latin typeface="Nunito" pitchFamily="2" charset="0"/>
              </a:rPr>
              <a:t>nên</a:t>
            </a:r>
            <a:r>
              <a:rPr lang="en-US" sz="3200" dirty="0">
                <a:latin typeface="Nunito" pitchFamily="2" charset="0"/>
              </a:rPr>
              <a:t> </a:t>
            </a:r>
            <a:r>
              <a:rPr lang="en-US" sz="3200" dirty="0" err="1">
                <a:latin typeface="Nunito" pitchFamily="2" charset="0"/>
              </a:rPr>
              <a:t>làm</a:t>
            </a:r>
            <a:r>
              <a:rPr lang="en-US" sz="3200" dirty="0">
                <a:latin typeface="Nunito" pitchFamily="2" charset="0"/>
              </a:rPr>
              <a:t> </a:t>
            </a:r>
            <a:r>
              <a:rPr lang="en-US" sz="3200" dirty="0" err="1">
                <a:latin typeface="Nunito" pitchFamily="2" charset="0"/>
              </a:rPr>
              <a:t>gì</a:t>
            </a:r>
            <a:endParaRPr lang="en-US" sz="3200" dirty="0">
              <a:latin typeface="Nunito" pitchFamily="2" charset="0"/>
            </a:endParaRPr>
          </a:p>
        </p:txBody>
      </p:sp>
      <p:pic>
        <p:nvPicPr>
          <p:cNvPr id="7" name="Picture 6">
            <a:extLst>
              <a:ext uri="{FF2B5EF4-FFF2-40B4-BE49-F238E27FC236}">
                <a16:creationId xmlns:a16="http://schemas.microsoft.com/office/drawing/2014/main" id="{288F5B67-9B69-847C-663E-C5DAC8486228}"/>
              </a:ext>
            </a:extLst>
          </p:cNvPr>
          <p:cNvPicPr>
            <a:picLocks noChangeAspect="1"/>
          </p:cNvPicPr>
          <p:nvPr/>
        </p:nvPicPr>
        <p:blipFill>
          <a:blip r:embed="rId3"/>
          <a:stretch>
            <a:fillRect/>
          </a:stretch>
        </p:blipFill>
        <p:spPr>
          <a:xfrm>
            <a:off x="4641582" y="1052553"/>
            <a:ext cx="4148408" cy="3734400"/>
          </a:xfrm>
          <a:prstGeom prst="rect">
            <a:avLst/>
          </a:prstGeom>
        </p:spPr>
      </p:pic>
    </p:spTree>
    <p:extLst>
      <p:ext uri="{BB962C8B-B14F-4D97-AF65-F5344CB8AC3E}">
        <p14:creationId xmlns:p14="http://schemas.microsoft.com/office/powerpoint/2010/main" val="16769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Small City Minitheme by Slidesgo">
  <a:themeElements>
    <a:clrScheme name="Simple Light">
      <a:dk1>
        <a:srgbClr val="50380B"/>
      </a:dk1>
      <a:lt1>
        <a:srgbClr val="FAF4E6"/>
      </a:lt1>
      <a:dk2>
        <a:srgbClr val="B0AF9D"/>
      </a:dk2>
      <a:lt2>
        <a:srgbClr val="AAE5EA"/>
      </a:lt2>
      <a:accent1>
        <a:srgbClr val="FCB282"/>
      </a:accent1>
      <a:accent2>
        <a:srgbClr val="FFC8BB"/>
      </a:accent2>
      <a:accent3>
        <a:srgbClr val="68899A"/>
      </a:accent3>
      <a:accent4>
        <a:srgbClr val="EECF95"/>
      </a:accent4>
      <a:accent5>
        <a:srgbClr val="D39A81"/>
      </a:accent5>
      <a:accent6>
        <a:srgbClr val="FFFFFF"/>
      </a:accent6>
      <a:hlink>
        <a:srgbClr val="5038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1547</Words>
  <Application>Microsoft Macintosh PowerPoint</Application>
  <PresentationFormat>On-screen Show (16:9)</PresentationFormat>
  <Paragraphs>191</Paragraphs>
  <Slides>26</Slides>
  <Notes>26</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Nunito</vt:lpstr>
      <vt:lpstr>Lexend Deca</vt:lpstr>
      <vt:lpstr>Bahnschrift SemiCondensed</vt:lpstr>
      <vt:lpstr>Cooper Black</vt:lpstr>
      <vt:lpstr>Comic Sans MS</vt:lpstr>
      <vt:lpstr>Calibri</vt:lpstr>
      <vt:lpstr>Quicksand</vt:lpstr>
      <vt:lpstr>Archivo</vt:lpstr>
      <vt:lpstr>Arial</vt:lpstr>
      <vt:lpstr>Bebas Neue</vt:lpstr>
      <vt:lpstr>Bahnschrift</vt:lpstr>
      <vt:lpstr>Leelawadee</vt:lpstr>
      <vt:lpstr>Berlin Sans FB</vt:lpstr>
      <vt:lpstr>Small City Minitheme by Slidesgo</vt:lpstr>
      <vt:lpstr>Unit 2:  CITY LIFE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vt:lpstr>
      <vt:lpstr>Ex1: Work in pairs. Match the words / phrases with their pictures.</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PowerPoint Presentation</vt:lpstr>
      <vt:lpstr>PowerPoint Presentation</vt:lpstr>
      <vt:lpstr>PowerPoint Presentation</vt:lpstr>
      <vt:lpstr>SPEAKING</vt:lpstr>
      <vt:lpstr>Ex4: Make a list of city problems and some solutions to them.</vt:lpstr>
      <vt:lpstr>Ex4: Make a list of city problems and some solutions to them.</vt:lpstr>
      <vt:lpstr>PowerPoint Presentation</vt:lpstr>
      <vt:lpstr>PowerPoint Presentation</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CITY LIFE</dc:title>
  <dc:creator>nhi tran</dc:creator>
  <cp:lastModifiedBy>Hanh Ng</cp:lastModifiedBy>
  <cp:revision>26</cp:revision>
  <dcterms:modified xsi:type="dcterms:W3CDTF">2024-08-25T08:34:05Z</dcterms:modified>
</cp:coreProperties>
</file>