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408" r:id="rId3"/>
    <p:sldId id="268" r:id="rId4"/>
    <p:sldId id="256" r:id="rId5"/>
    <p:sldId id="454" r:id="rId6"/>
    <p:sldId id="313" r:id="rId7"/>
    <p:sldId id="426" r:id="rId8"/>
    <p:sldId id="437" r:id="rId9"/>
    <p:sldId id="455" r:id="rId10"/>
    <p:sldId id="262" r:id="rId11"/>
    <p:sldId id="1669" r:id="rId12"/>
    <p:sldId id="1706" r:id="rId13"/>
    <p:sldId id="473" r:id="rId14"/>
    <p:sldId id="301" r:id="rId15"/>
    <p:sldId id="266" r:id="rId16"/>
    <p:sldId id="303" r:id="rId17"/>
    <p:sldId id="469" r:id="rId18"/>
    <p:sldId id="1695" r:id="rId19"/>
    <p:sldId id="286" r:id="rId20"/>
    <p:sldId id="1697" r:id="rId21"/>
    <p:sldId id="273" r:id="rId22"/>
    <p:sldId id="274" r:id="rId23"/>
    <p:sldId id="1698" r:id="rId24"/>
    <p:sldId id="1699" r:id="rId25"/>
    <p:sldId id="271" r:id="rId26"/>
    <p:sldId id="327" r:id="rId27"/>
    <p:sldId id="456" r:id="rId28"/>
    <p:sldId id="472" r:id="rId29"/>
    <p:sldId id="436" r:id="rId30"/>
    <p:sldId id="1689" r:id="rId31"/>
    <p:sldId id="400" r:id="rId32"/>
  </p:sldIdLst>
  <p:sldSz cx="18288000" cy="10287000"/>
  <p:notesSz cx="6858000" cy="9144000"/>
  <p:embeddedFontLst>
    <p:embeddedFont>
      <p:font typeface="#9Slide05 SVNLifehack Script" panose="00000500000000000000" charset="0"/>
      <p:regular r:id="rId34"/>
    </p:embeddedFont>
    <p:embeddedFont>
      <p:font typeface="#9Slide03 Arima Madurai" panose="020B0604020202020204" charset="0"/>
      <p:regular r:id="rId35"/>
    </p:embeddedFont>
    <p:embeddedFont>
      <p:font typeface="#9Slide04 Vollkorn SemiBold" panose="020B0604020202020204" charset="0"/>
      <p:bold r:id="rId36"/>
    </p:embeddedFont>
    <p:embeddedFont>
      <p:font typeface="#9Slide03 Arima Madurai Black" panose="020B0604020202020204" charset="0"/>
      <p:bold r:id="rId37"/>
    </p:embeddedFont>
    <p:embeddedFont>
      <p:font typeface="Calibri" panose="020F0502020204030204" pitchFamily="34" charset="0"/>
      <p:regular r:id="rId38"/>
      <p:bold r:id="rId39"/>
      <p:italic r:id="rId40"/>
      <p:boldItalic r:id="rId41"/>
    </p:embeddedFont>
    <p:embeddedFont>
      <p:font typeface="Wingdings 3" panose="05040102010807070707" pitchFamily="18" charset="2"/>
      <p:regular r:id="rId42"/>
    </p:embeddedFont>
    <p:embeddedFont>
      <p:font typeface="#9Slide05 Agile Script Calligra" panose="020B0604020202020204" charset="0"/>
      <p:regular r:id="rId43"/>
    </p:embeddedFont>
    <p:embeddedFont>
      <p:font typeface="宋体" panose="02010600030101010101" pitchFamily="2" charset="-122"/>
      <p:regular r:id="rId44"/>
    </p:embeddedFont>
    <p:embeddedFont>
      <p:font typeface="Trebuchet MS" panose="020B060302020202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22" autoAdjust="0"/>
  </p:normalViewPr>
  <p:slideViewPr>
    <p:cSldViewPr>
      <p:cViewPr varScale="1">
        <p:scale>
          <a:sx n="62" d="100"/>
          <a:sy n="62" d="100"/>
        </p:scale>
        <p:origin x="31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7D94D-E049-4D53-86F9-C9EC2DF2AD39}"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BZ"/>
        </a:p>
      </dgm:t>
    </dgm:pt>
    <dgm:pt modelId="{DCCB544E-8FC4-4B47-AAF7-2D87036F9F1C}">
      <dgm:prSet phldrT="[Văn bản]" custT="1">
        <dgm:style>
          <a:lnRef idx="2">
            <a:schemeClr val="accent2"/>
          </a:lnRef>
          <a:fillRef idx="1">
            <a:schemeClr val="lt1"/>
          </a:fillRef>
          <a:effectRef idx="0">
            <a:schemeClr val="accent2"/>
          </a:effectRef>
          <a:fontRef idx="minor">
            <a:schemeClr val="dk1"/>
          </a:fontRef>
        </dgm:style>
      </dgm:prSet>
      <dgm:spPr/>
      <dgm:t>
        <a:bodyPr/>
        <a:lstStyle/>
        <a:p>
          <a:r>
            <a:rPr lang="en-BZ" sz="4400" b="0" dirty="0" err="1">
              <a:solidFill>
                <a:srgbClr val="FF0000"/>
              </a:solidFill>
              <a:latin typeface="Times New Roman" panose="02020603050405020304" pitchFamily="18" charset="0"/>
              <a:cs typeface="Times New Roman" panose="02020603050405020304" pitchFamily="18" charset="0"/>
            </a:rPr>
            <a:t>Hồi</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tưởng</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kỉ</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niệm</a:t>
          </a:r>
          <a:endParaRPr lang="en-BZ" sz="4400" b="0" dirty="0">
            <a:solidFill>
              <a:srgbClr val="FF0000"/>
            </a:solidFill>
            <a:latin typeface="Times New Roman" panose="02020603050405020304" pitchFamily="18" charset="0"/>
            <a:cs typeface="Times New Roman" panose="02020603050405020304" pitchFamily="18" charset="0"/>
          </a:endParaRPr>
        </a:p>
      </dgm:t>
    </dgm:pt>
    <dgm:pt modelId="{B5054FCC-1506-4EF7-8CA6-8F58869C7275}" type="parTrans" cxnId="{D4896D86-D1C3-46B0-93A0-2ABB6C4D4CD8}">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4F8A67E9-F96F-493B-BEFD-02FF74E62DD8}" type="sibTrans" cxnId="{D4896D86-D1C3-46B0-93A0-2ABB6C4D4CD8}">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50BCFFA1-A2D2-4296-B95D-294AA7576016}">
      <dgm:prSet phldrT="[Văn bản]" custT="1">
        <dgm:style>
          <a:lnRef idx="2">
            <a:schemeClr val="accent2"/>
          </a:lnRef>
          <a:fillRef idx="1">
            <a:schemeClr val="lt1"/>
          </a:fillRef>
          <a:effectRef idx="0">
            <a:schemeClr val="accent2"/>
          </a:effectRef>
          <a:fontRef idx="minor">
            <a:schemeClr val="dk1"/>
          </a:fontRef>
        </dgm:style>
      </dgm:prSet>
      <dgm:spPr/>
      <dgm:t>
        <a:bodyPr/>
        <a:lstStyle/>
        <a:p>
          <a:r>
            <a:rPr lang="en-BZ" sz="4400" b="0" dirty="0">
              <a:solidFill>
                <a:srgbClr val="FF0000"/>
              </a:solidFill>
              <a:latin typeface="Times New Roman" panose="02020603050405020304" pitchFamily="18" charset="0"/>
              <a:cs typeface="Times New Roman" panose="02020603050405020304" pitchFamily="18" charset="0"/>
            </a:rPr>
            <a:t>Lo </a:t>
          </a:r>
          <a:r>
            <a:rPr lang="en-BZ" sz="4400" b="0" dirty="0" err="1">
              <a:solidFill>
                <a:srgbClr val="FF0000"/>
              </a:solidFill>
              <a:latin typeface="Times New Roman" panose="02020603050405020304" pitchFamily="18" charset="0"/>
              <a:cs typeface="Times New Roman" panose="02020603050405020304" pitchFamily="18" charset="0"/>
            </a:rPr>
            <a:t>lắng</a:t>
          </a:r>
          <a:r>
            <a:rPr lang="en-BZ" sz="4400" b="0" dirty="0">
              <a:solidFill>
                <a:srgbClr val="FF0000"/>
              </a:solidFill>
              <a:latin typeface="Times New Roman" panose="02020603050405020304" pitchFamily="18" charset="0"/>
              <a:cs typeface="Times New Roman" panose="02020603050405020304" pitchFamily="18" charset="0"/>
            </a:rPr>
            <a:t>, day </a:t>
          </a:r>
          <a:r>
            <a:rPr lang="en-BZ" sz="4400" b="0" dirty="0" err="1">
              <a:solidFill>
                <a:srgbClr val="FF0000"/>
              </a:solidFill>
              <a:latin typeface="Times New Roman" panose="02020603050405020304" pitchFamily="18" charset="0"/>
              <a:cs typeface="Times New Roman" panose="02020603050405020304" pitchFamily="18" charset="0"/>
            </a:rPr>
            <a:t>dứt</a:t>
          </a:r>
          <a:endParaRPr lang="en-BZ" sz="4400" b="0" dirty="0">
            <a:solidFill>
              <a:srgbClr val="FF0000"/>
            </a:solidFill>
            <a:latin typeface="Times New Roman" panose="02020603050405020304" pitchFamily="18" charset="0"/>
            <a:cs typeface="Times New Roman" panose="02020603050405020304" pitchFamily="18" charset="0"/>
          </a:endParaRPr>
        </a:p>
      </dgm:t>
    </dgm:pt>
    <dgm:pt modelId="{F7E19763-6031-4658-9003-A0F763ABBF13}" type="parTrans" cxnId="{6BD13E36-A8BE-4439-A7F6-4C1540EAF9B2}">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29495741-1F51-4BDC-AC39-A2812CE9F02A}" type="sibTrans" cxnId="{6BD13E36-A8BE-4439-A7F6-4C1540EAF9B2}">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8D7AC0EE-85C9-4D8C-9E00-EED2BF5F3DA2}">
      <dgm:prSet phldrT="[Văn bản]" custT="1">
        <dgm:style>
          <a:lnRef idx="2">
            <a:schemeClr val="accent2"/>
          </a:lnRef>
          <a:fillRef idx="1">
            <a:schemeClr val="lt1"/>
          </a:fillRef>
          <a:effectRef idx="0">
            <a:schemeClr val="accent2"/>
          </a:effectRef>
          <a:fontRef idx="minor">
            <a:schemeClr val="dk1"/>
          </a:fontRef>
        </dgm:style>
      </dgm:prSet>
      <dgm:spPr/>
      <dgm:t>
        <a:bodyPr/>
        <a:lstStyle/>
        <a:p>
          <a:r>
            <a:rPr lang="en-BZ" sz="4400" b="0" dirty="0" err="1">
              <a:solidFill>
                <a:srgbClr val="FF0000"/>
              </a:solidFill>
              <a:latin typeface="Times New Roman" panose="02020603050405020304" pitchFamily="18" charset="0"/>
              <a:cs typeface="Times New Roman" panose="02020603050405020304" pitchFamily="18" charset="0"/>
            </a:rPr>
            <a:t>Giãi</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bày</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khẳng</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định</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tấm</a:t>
          </a:r>
          <a:r>
            <a:rPr lang="en-BZ" sz="4400" b="0" dirty="0">
              <a:solidFill>
                <a:srgbClr val="FF0000"/>
              </a:solidFill>
              <a:latin typeface="Times New Roman" panose="02020603050405020304" pitchFamily="18" charset="0"/>
              <a:cs typeface="Times New Roman" panose="02020603050405020304" pitchFamily="18" charset="0"/>
            </a:rPr>
            <a:t> </a:t>
          </a:r>
          <a:r>
            <a:rPr lang="en-BZ" sz="4400" b="0" dirty="0" err="1">
              <a:solidFill>
                <a:srgbClr val="FF0000"/>
              </a:solidFill>
              <a:latin typeface="Times New Roman" panose="02020603050405020304" pitchFamily="18" charset="0"/>
              <a:cs typeface="Times New Roman" panose="02020603050405020304" pitchFamily="18" charset="0"/>
            </a:rPr>
            <a:t>lòng</a:t>
          </a:r>
          <a:endParaRPr lang="en-BZ" sz="4400" b="0" dirty="0">
            <a:solidFill>
              <a:srgbClr val="FF0000"/>
            </a:solidFill>
            <a:latin typeface="Times New Roman" panose="02020603050405020304" pitchFamily="18" charset="0"/>
            <a:cs typeface="Times New Roman" panose="02020603050405020304" pitchFamily="18" charset="0"/>
          </a:endParaRPr>
        </a:p>
      </dgm:t>
    </dgm:pt>
    <dgm:pt modelId="{2203E47B-F3F3-4EFD-B6B6-C254DAE5CDBE}" type="parTrans" cxnId="{30FDA479-B2C0-4CD3-A502-1758406C97E2}">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E0F1CEDE-1A0E-4948-9408-BB3AFE6E2934}" type="sibTrans" cxnId="{30FDA479-B2C0-4CD3-A502-1758406C97E2}">
      <dgm:prSet/>
      <dgm:spPr/>
      <dgm:t>
        <a:bodyPr/>
        <a:lstStyle/>
        <a:p>
          <a:endParaRPr lang="en-BZ" sz="3600" b="0">
            <a:solidFill>
              <a:schemeClr val="tx1"/>
            </a:solidFill>
            <a:latin typeface="Times New Roman" panose="02020603050405020304" pitchFamily="18" charset="0"/>
            <a:cs typeface="Times New Roman" panose="02020603050405020304" pitchFamily="18" charset="0"/>
          </a:endParaRPr>
        </a:p>
      </dgm:t>
    </dgm:pt>
    <dgm:pt modelId="{012C95BB-91AD-446B-8899-4C337A941D2C}" type="pres">
      <dgm:prSet presAssocID="{0317D94D-E049-4D53-86F9-C9EC2DF2AD39}" presName="rootnode" presStyleCnt="0">
        <dgm:presLayoutVars>
          <dgm:chMax/>
          <dgm:chPref/>
          <dgm:dir/>
          <dgm:animLvl val="lvl"/>
        </dgm:presLayoutVars>
      </dgm:prSet>
      <dgm:spPr/>
      <dgm:t>
        <a:bodyPr/>
        <a:lstStyle/>
        <a:p>
          <a:endParaRPr lang="en-US"/>
        </a:p>
      </dgm:t>
    </dgm:pt>
    <dgm:pt modelId="{4E631D0E-17B7-4B62-972C-C61C6D73C512}" type="pres">
      <dgm:prSet presAssocID="{DCCB544E-8FC4-4B47-AAF7-2D87036F9F1C}" presName="composite" presStyleCnt="0"/>
      <dgm:spPr/>
    </dgm:pt>
    <dgm:pt modelId="{47CC885B-1A8E-4322-9F4F-FCF5020CB111}" type="pres">
      <dgm:prSet presAssocID="{DCCB544E-8FC4-4B47-AAF7-2D87036F9F1C}" presName="bentUpArrow1" presStyleLbl="alignImgPlace1" presStyleIdx="0" presStyleCnt="2"/>
      <dgm:spPr>
        <a:solidFill>
          <a:schemeClr val="accent2">
            <a:lumMod val="60000"/>
            <a:lumOff val="40000"/>
          </a:schemeClr>
        </a:solidFill>
      </dgm:spPr>
    </dgm:pt>
    <dgm:pt modelId="{E54B1405-F028-4FBD-AA1F-AFA6CF017DF1}" type="pres">
      <dgm:prSet presAssocID="{DCCB544E-8FC4-4B47-AAF7-2D87036F9F1C}" presName="ParentText" presStyleLbl="node1" presStyleIdx="0" presStyleCnt="3" custScaleX="162886" custLinFactNeighborY="1927">
        <dgm:presLayoutVars>
          <dgm:chMax val="1"/>
          <dgm:chPref val="1"/>
          <dgm:bulletEnabled val="1"/>
        </dgm:presLayoutVars>
      </dgm:prSet>
      <dgm:spPr/>
      <dgm:t>
        <a:bodyPr/>
        <a:lstStyle/>
        <a:p>
          <a:endParaRPr lang="en-US"/>
        </a:p>
      </dgm:t>
    </dgm:pt>
    <dgm:pt modelId="{C1B97CC3-1E8B-41BB-BF2C-CB4E586FCF0C}" type="pres">
      <dgm:prSet presAssocID="{DCCB544E-8FC4-4B47-AAF7-2D87036F9F1C}" presName="ChildText" presStyleLbl="revTx" presStyleIdx="0" presStyleCnt="2">
        <dgm:presLayoutVars>
          <dgm:chMax val="0"/>
          <dgm:chPref val="0"/>
          <dgm:bulletEnabled val="1"/>
        </dgm:presLayoutVars>
      </dgm:prSet>
      <dgm:spPr/>
    </dgm:pt>
    <dgm:pt modelId="{39F2843F-7E30-42C6-B97E-2A63B5802E60}" type="pres">
      <dgm:prSet presAssocID="{4F8A67E9-F96F-493B-BEFD-02FF74E62DD8}" presName="sibTrans" presStyleCnt="0"/>
      <dgm:spPr/>
    </dgm:pt>
    <dgm:pt modelId="{0DC14279-35DD-458C-805D-5182637F77F0}" type="pres">
      <dgm:prSet presAssocID="{50BCFFA1-A2D2-4296-B95D-294AA7576016}" presName="composite" presStyleCnt="0"/>
      <dgm:spPr/>
    </dgm:pt>
    <dgm:pt modelId="{7E383145-53C7-4965-BD2E-7E0EBF3CDF88}" type="pres">
      <dgm:prSet presAssocID="{50BCFFA1-A2D2-4296-B95D-294AA7576016}" presName="bentUpArrow1" presStyleLbl="alignImgPlace1" presStyleIdx="1" presStyleCnt="2"/>
      <dgm:spPr>
        <a:solidFill>
          <a:schemeClr val="accent2">
            <a:lumMod val="60000"/>
            <a:lumOff val="40000"/>
          </a:schemeClr>
        </a:solidFill>
      </dgm:spPr>
    </dgm:pt>
    <dgm:pt modelId="{68223787-C11D-4B59-850C-71ACB991BDF8}" type="pres">
      <dgm:prSet presAssocID="{50BCFFA1-A2D2-4296-B95D-294AA7576016}" presName="ParentText" presStyleLbl="node1" presStyleIdx="1" presStyleCnt="3" custScaleX="161536">
        <dgm:presLayoutVars>
          <dgm:chMax val="1"/>
          <dgm:chPref val="1"/>
          <dgm:bulletEnabled val="1"/>
        </dgm:presLayoutVars>
      </dgm:prSet>
      <dgm:spPr/>
      <dgm:t>
        <a:bodyPr/>
        <a:lstStyle/>
        <a:p>
          <a:endParaRPr lang="en-US"/>
        </a:p>
      </dgm:t>
    </dgm:pt>
    <dgm:pt modelId="{1E5C8E27-A44E-4116-8699-3A6338C8636C}" type="pres">
      <dgm:prSet presAssocID="{50BCFFA1-A2D2-4296-B95D-294AA7576016}" presName="ChildText" presStyleLbl="revTx" presStyleIdx="1" presStyleCnt="2">
        <dgm:presLayoutVars>
          <dgm:chMax val="0"/>
          <dgm:chPref val="0"/>
          <dgm:bulletEnabled val="1"/>
        </dgm:presLayoutVars>
      </dgm:prSet>
      <dgm:spPr/>
    </dgm:pt>
    <dgm:pt modelId="{3BA8726D-3C99-48B0-99E6-C987EEC6479B}" type="pres">
      <dgm:prSet presAssocID="{29495741-1F51-4BDC-AC39-A2812CE9F02A}" presName="sibTrans" presStyleCnt="0"/>
      <dgm:spPr/>
    </dgm:pt>
    <dgm:pt modelId="{7EC4F698-F1E9-43EE-B00C-9559BB0E6E3B}" type="pres">
      <dgm:prSet presAssocID="{8D7AC0EE-85C9-4D8C-9E00-EED2BF5F3DA2}" presName="composite" presStyleCnt="0"/>
      <dgm:spPr/>
    </dgm:pt>
    <dgm:pt modelId="{89925EFC-53ED-4EF7-950C-C0B2F193D863}" type="pres">
      <dgm:prSet presAssocID="{8D7AC0EE-85C9-4D8C-9E00-EED2BF5F3DA2}" presName="ParentText" presStyleLbl="node1" presStyleIdx="2" presStyleCnt="3" custScaleX="178625" custScaleY="163265">
        <dgm:presLayoutVars>
          <dgm:chMax val="1"/>
          <dgm:chPref val="1"/>
          <dgm:bulletEnabled val="1"/>
        </dgm:presLayoutVars>
      </dgm:prSet>
      <dgm:spPr/>
      <dgm:t>
        <a:bodyPr/>
        <a:lstStyle/>
        <a:p>
          <a:endParaRPr lang="en-US"/>
        </a:p>
      </dgm:t>
    </dgm:pt>
  </dgm:ptLst>
  <dgm:cxnLst>
    <dgm:cxn modelId="{427D84DC-BE79-4EE6-B06C-593F0F172CE1}" type="presOf" srcId="{0317D94D-E049-4D53-86F9-C9EC2DF2AD39}" destId="{012C95BB-91AD-446B-8899-4C337A941D2C}" srcOrd="0" destOrd="0" presId="urn:microsoft.com/office/officeart/2005/8/layout/StepDownProcess"/>
    <dgm:cxn modelId="{30FDA479-B2C0-4CD3-A502-1758406C97E2}" srcId="{0317D94D-E049-4D53-86F9-C9EC2DF2AD39}" destId="{8D7AC0EE-85C9-4D8C-9E00-EED2BF5F3DA2}" srcOrd="2" destOrd="0" parTransId="{2203E47B-F3F3-4EFD-B6B6-C254DAE5CDBE}" sibTransId="{E0F1CEDE-1A0E-4948-9408-BB3AFE6E2934}"/>
    <dgm:cxn modelId="{6BD13E36-A8BE-4439-A7F6-4C1540EAF9B2}" srcId="{0317D94D-E049-4D53-86F9-C9EC2DF2AD39}" destId="{50BCFFA1-A2D2-4296-B95D-294AA7576016}" srcOrd="1" destOrd="0" parTransId="{F7E19763-6031-4658-9003-A0F763ABBF13}" sibTransId="{29495741-1F51-4BDC-AC39-A2812CE9F02A}"/>
    <dgm:cxn modelId="{D4896D86-D1C3-46B0-93A0-2ABB6C4D4CD8}" srcId="{0317D94D-E049-4D53-86F9-C9EC2DF2AD39}" destId="{DCCB544E-8FC4-4B47-AAF7-2D87036F9F1C}" srcOrd="0" destOrd="0" parTransId="{B5054FCC-1506-4EF7-8CA6-8F58869C7275}" sibTransId="{4F8A67E9-F96F-493B-BEFD-02FF74E62DD8}"/>
    <dgm:cxn modelId="{402BAB9D-BFB9-466D-93C6-ACC5E7ABE74B}" type="presOf" srcId="{50BCFFA1-A2D2-4296-B95D-294AA7576016}" destId="{68223787-C11D-4B59-850C-71ACB991BDF8}" srcOrd="0" destOrd="0" presId="urn:microsoft.com/office/officeart/2005/8/layout/StepDownProcess"/>
    <dgm:cxn modelId="{A3D4C599-1C96-4541-B94A-12681266DE93}" type="presOf" srcId="{DCCB544E-8FC4-4B47-AAF7-2D87036F9F1C}" destId="{E54B1405-F028-4FBD-AA1F-AFA6CF017DF1}" srcOrd="0" destOrd="0" presId="urn:microsoft.com/office/officeart/2005/8/layout/StepDownProcess"/>
    <dgm:cxn modelId="{902273EA-CEF0-4CDA-BE1F-AEAA86824030}" type="presOf" srcId="{8D7AC0EE-85C9-4D8C-9E00-EED2BF5F3DA2}" destId="{89925EFC-53ED-4EF7-950C-C0B2F193D863}" srcOrd="0" destOrd="0" presId="urn:microsoft.com/office/officeart/2005/8/layout/StepDownProcess"/>
    <dgm:cxn modelId="{B5A30B53-E29B-4560-B084-DEBCE2B81852}" type="presParOf" srcId="{012C95BB-91AD-446B-8899-4C337A941D2C}" destId="{4E631D0E-17B7-4B62-972C-C61C6D73C512}" srcOrd="0" destOrd="0" presId="urn:microsoft.com/office/officeart/2005/8/layout/StepDownProcess"/>
    <dgm:cxn modelId="{D8BCD03E-BD78-4334-88AA-ABFCF309451E}" type="presParOf" srcId="{4E631D0E-17B7-4B62-972C-C61C6D73C512}" destId="{47CC885B-1A8E-4322-9F4F-FCF5020CB111}" srcOrd="0" destOrd="0" presId="urn:microsoft.com/office/officeart/2005/8/layout/StepDownProcess"/>
    <dgm:cxn modelId="{07023F83-E041-45DF-88B1-E23AC8B49426}" type="presParOf" srcId="{4E631D0E-17B7-4B62-972C-C61C6D73C512}" destId="{E54B1405-F028-4FBD-AA1F-AFA6CF017DF1}" srcOrd="1" destOrd="0" presId="urn:microsoft.com/office/officeart/2005/8/layout/StepDownProcess"/>
    <dgm:cxn modelId="{4EB83826-CE2B-4EAC-A739-0C3C7C3F5253}" type="presParOf" srcId="{4E631D0E-17B7-4B62-972C-C61C6D73C512}" destId="{C1B97CC3-1E8B-41BB-BF2C-CB4E586FCF0C}" srcOrd="2" destOrd="0" presId="urn:microsoft.com/office/officeart/2005/8/layout/StepDownProcess"/>
    <dgm:cxn modelId="{031DD310-D40E-4A7F-B42F-51948CB00B09}" type="presParOf" srcId="{012C95BB-91AD-446B-8899-4C337A941D2C}" destId="{39F2843F-7E30-42C6-B97E-2A63B5802E60}" srcOrd="1" destOrd="0" presId="urn:microsoft.com/office/officeart/2005/8/layout/StepDownProcess"/>
    <dgm:cxn modelId="{D299EB4A-E7FC-4088-926C-44F0ECE3EF99}" type="presParOf" srcId="{012C95BB-91AD-446B-8899-4C337A941D2C}" destId="{0DC14279-35DD-458C-805D-5182637F77F0}" srcOrd="2" destOrd="0" presId="urn:microsoft.com/office/officeart/2005/8/layout/StepDownProcess"/>
    <dgm:cxn modelId="{5BD87A90-3261-4A12-9BF7-D0E2ECE9A090}" type="presParOf" srcId="{0DC14279-35DD-458C-805D-5182637F77F0}" destId="{7E383145-53C7-4965-BD2E-7E0EBF3CDF88}" srcOrd="0" destOrd="0" presId="urn:microsoft.com/office/officeart/2005/8/layout/StepDownProcess"/>
    <dgm:cxn modelId="{D4A9DC35-C214-40F2-AEA6-882A7D0908A6}" type="presParOf" srcId="{0DC14279-35DD-458C-805D-5182637F77F0}" destId="{68223787-C11D-4B59-850C-71ACB991BDF8}" srcOrd="1" destOrd="0" presId="urn:microsoft.com/office/officeart/2005/8/layout/StepDownProcess"/>
    <dgm:cxn modelId="{7D5D7E4B-5046-4062-8335-600BF18AE9D6}" type="presParOf" srcId="{0DC14279-35DD-458C-805D-5182637F77F0}" destId="{1E5C8E27-A44E-4116-8699-3A6338C8636C}" srcOrd="2" destOrd="0" presId="urn:microsoft.com/office/officeart/2005/8/layout/StepDownProcess"/>
    <dgm:cxn modelId="{5984AEED-25FF-45F4-82AC-C58A9B5E098E}" type="presParOf" srcId="{012C95BB-91AD-446B-8899-4C337A941D2C}" destId="{3BA8726D-3C99-48B0-99E6-C987EEC6479B}" srcOrd="3" destOrd="0" presId="urn:microsoft.com/office/officeart/2005/8/layout/StepDownProcess"/>
    <dgm:cxn modelId="{480BC8DE-1EB7-4869-9CEB-63A72F948C10}" type="presParOf" srcId="{012C95BB-91AD-446B-8899-4C337A941D2C}" destId="{7EC4F698-F1E9-43EE-B00C-9559BB0E6E3B}" srcOrd="4" destOrd="0" presId="urn:microsoft.com/office/officeart/2005/8/layout/StepDownProcess"/>
    <dgm:cxn modelId="{023A4BF8-B43F-42BF-A433-CDD37EF1117E}" type="presParOf" srcId="{7EC4F698-F1E9-43EE-B00C-9559BB0E6E3B}" destId="{89925EFC-53ED-4EF7-950C-C0B2F193D863}"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C885B-1A8E-4322-9F4F-FCF5020CB111}">
      <dsp:nvSpPr>
        <dsp:cNvPr id="0" name=""/>
        <dsp:cNvSpPr/>
      </dsp:nvSpPr>
      <dsp:spPr>
        <a:xfrm rot="5400000">
          <a:off x="1210797" y="2444261"/>
          <a:ext cx="1519607" cy="1730019"/>
        </a:xfrm>
        <a:prstGeom prst="bentUpArrow">
          <a:avLst>
            <a:gd name="adj1" fmla="val 32840"/>
            <a:gd name="adj2" fmla="val 25000"/>
            <a:gd name="adj3" fmla="val 3578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4B1405-F028-4FBD-AA1F-AFA6CF017DF1}">
      <dsp:nvSpPr>
        <dsp:cNvPr id="0" name=""/>
        <dsp:cNvSpPr/>
      </dsp:nvSpPr>
      <dsp:spPr>
        <a:xfrm>
          <a:off x="3843" y="794250"/>
          <a:ext cx="4166827" cy="1790604"/>
        </a:xfrm>
        <a:prstGeom prst="roundRect">
          <a:avLst>
            <a:gd name="adj" fmla="val 1667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BZ" sz="4400" b="0" kern="1200" dirty="0" err="1">
              <a:solidFill>
                <a:srgbClr val="FF0000"/>
              </a:solidFill>
              <a:latin typeface="Times New Roman" panose="02020603050405020304" pitchFamily="18" charset="0"/>
              <a:cs typeface="Times New Roman" panose="02020603050405020304" pitchFamily="18" charset="0"/>
            </a:rPr>
            <a:t>Hồi</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tưởng</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kỉ</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niệm</a:t>
          </a:r>
          <a:endParaRPr lang="en-BZ" sz="4400" b="0" kern="1200" dirty="0">
            <a:solidFill>
              <a:srgbClr val="FF0000"/>
            </a:solidFill>
            <a:latin typeface="Times New Roman" panose="02020603050405020304" pitchFamily="18" charset="0"/>
            <a:cs typeface="Times New Roman" panose="02020603050405020304" pitchFamily="18" charset="0"/>
          </a:endParaRPr>
        </a:p>
      </dsp:txBody>
      <dsp:txXfrm>
        <a:off x="91269" y="881676"/>
        <a:ext cx="3991975" cy="1615752"/>
      </dsp:txXfrm>
    </dsp:sp>
    <dsp:sp modelId="{C1B97CC3-1E8B-41BB-BF2C-CB4E586FCF0C}">
      <dsp:nvSpPr>
        <dsp:cNvPr id="0" name=""/>
        <dsp:cNvSpPr/>
      </dsp:nvSpPr>
      <dsp:spPr>
        <a:xfrm>
          <a:off x="3366318" y="930520"/>
          <a:ext cx="1860536" cy="1447245"/>
        </a:xfrm>
        <a:prstGeom prst="rect">
          <a:avLst/>
        </a:prstGeom>
        <a:noFill/>
        <a:ln>
          <a:noFill/>
        </a:ln>
        <a:effectLst/>
      </dsp:spPr>
      <dsp:style>
        <a:lnRef idx="0">
          <a:scrgbClr r="0" g="0" b="0"/>
        </a:lnRef>
        <a:fillRef idx="0">
          <a:scrgbClr r="0" g="0" b="0"/>
        </a:fillRef>
        <a:effectRef idx="0">
          <a:scrgbClr r="0" g="0" b="0"/>
        </a:effectRef>
        <a:fontRef idx="minor"/>
      </dsp:style>
    </dsp:sp>
    <dsp:sp modelId="{7E383145-53C7-4965-BD2E-7E0EBF3CDF88}">
      <dsp:nvSpPr>
        <dsp:cNvPr id="0" name=""/>
        <dsp:cNvSpPr/>
      </dsp:nvSpPr>
      <dsp:spPr>
        <a:xfrm rot="5400000">
          <a:off x="3700576" y="4455700"/>
          <a:ext cx="1519607" cy="1730019"/>
        </a:xfrm>
        <a:prstGeom prst="bentUpArrow">
          <a:avLst>
            <a:gd name="adj1" fmla="val 32840"/>
            <a:gd name="adj2" fmla="val 25000"/>
            <a:gd name="adj3" fmla="val 3578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223787-C11D-4B59-850C-71ACB991BDF8}">
      <dsp:nvSpPr>
        <dsp:cNvPr id="0" name=""/>
        <dsp:cNvSpPr/>
      </dsp:nvSpPr>
      <dsp:spPr>
        <a:xfrm>
          <a:off x="2510888" y="2771185"/>
          <a:ext cx="4132292" cy="1790604"/>
        </a:xfrm>
        <a:prstGeom prst="roundRect">
          <a:avLst>
            <a:gd name="adj" fmla="val 1667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BZ" sz="4400" b="0" kern="1200" dirty="0">
              <a:solidFill>
                <a:srgbClr val="FF0000"/>
              </a:solidFill>
              <a:latin typeface="Times New Roman" panose="02020603050405020304" pitchFamily="18" charset="0"/>
              <a:cs typeface="Times New Roman" panose="02020603050405020304" pitchFamily="18" charset="0"/>
            </a:rPr>
            <a:t>Lo </a:t>
          </a:r>
          <a:r>
            <a:rPr lang="en-BZ" sz="4400" b="0" kern="1200" dirty="0" err="1">
              <a:solidFill>
                <a:srgbClr val="FF0000"/>
              </a:solidFill>
              <a:latin typeface="Times New Roman" panose="02020603050405020304" pitchFamily="18" charset="0"/>
              <a:cs typeface="Times New Roman" panose="02020603050405020304" pitchFamily="18" charset="0"/>
            </a:rPr>
            <a:t>lắng</a:t>
          </a:r>
          <a:r>
            <a:rPr lang="en-BZ" sz="4400" b="0" kern="1200" dirty="0">
              <a:solidFill>
                <a:srgbClr val="FF0000"/>
              </a:solidFill>
              <a:latin typeface="Times New Roman" panose="02020603050405020304" pitchFamily="18" charset="0"/>
              <a:cs typeface="Times New Roman" panose="02020603050405020304" pitchFamily="18" charset="0"/>
            </a:rPr>
            <a:t>, day </a:t>
          </a:r>
          <a:r>
            <a:rPr lang="en-BZ" sz="4400" b="0" kern="1200" dirty="0" err="1">
              <a:solidFill>
                <a:srgbClr val="FF0000"/>
              </a:solidFill>
              <a:latin typeface="Times New Roman" panose="02020603050405020304" pitchFamily="18" charset="0"/>
              <a:cs typeface="Times New Roman" panose="02020603050405020304" pitchFamily="18" charset="0"/>
            </a:rPr>
            <a:t>dứt</a:t>
          </a:r>
          <a:endParaRPr lang="en-BZ" sz="4400" b="0" kern="1200" dirty="0">
            <a:solidFill>
              <a:srgbClr val="FF0000"/>
            </a:solidFill>
            <a:latin typeface="Times New Roman" panose="02020603050405020304" pitchFamily="18" charset="0"/>
            <a:cs typeface="Times New Roman" panose="02020603050405020304" pitchFamily="18" charset="0"/>
          </a:endParaRPr>
        </a:p>
      </dsp:txBody>
      <dsp:txXfrm>
        <a:off x="2598314" y="2858611"/>
        <a:ext cx="3957440" cy="1615752"/>
      </dsp:txXfrm>
    </dsp:sp>
    <dsp:sp modelId="{1E5C8E27-A44E-4116-8699-3A6338C8636C}">
      <dsp:nvSpPr>
        <dsp:cNvPr id="0" name=""/>
        <dsp:cNvSpPr/>
      </dsp:nvSpPr>
      <dsp:spPr>
        <a:xfrm>
          <a:off x="5856097" y="2941960"/>
          <a:ext cx="1860536" cy="1447245"/>
        </a:xfrm>
        <a:prstGeom prst="rect">
          <a:avLst/>
        </a:prstGeom>
        <a:noFill/>
        <a:ln>
          <a:noFill/>
        </a:ln>
        <a:effectLst/>
      </dsp:spPr>
      <dsp:style>
        <a:lnRef idx="0">
          <a:scrgbClr r="0" g="0" b="0"/>
        </a:lnRef>
        <a:fillRef idx="0">
          <a:scrgbClr r="0" g="0" b="0"/>
        </a:fillRef>
        <a:effectRef idx="0">
          <a:scrgbClr r="0" g="0" b="0"/>
        </a:effectRef>
        <a:fontRef idx="minor"/>
      </dsp:style>
    </dsp:sp>
    <dsp:sp modelId="{89925EFC-53ED-4EF7-950C-C0B2F193D863}">
      <dsp:nvSpPr>
        <dsp:cNvPr id="0" name=""/>
        <dsp:cNvSpPr/>
      </dsp:nvSpPr>
      <dsp:spPr>
        <a:xfrm>
          <a:off x="5017934" y="4782624"/>
          <a:ext cx="4569450" cy="2923430"/>
        </a:xfrm>
        <a:prstGeom prst="roundRect">
          <a:avLst>
            <a:gd name="adj" fmla="val 1667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BZ" sz="4400" b="0" kern="1200" dirty="0" err="1">
              <a:solidFill>
                <a:srgbClr val="FF0000"/>
              </a:solidFill>
              <a:latin typeface="Times New Roman" panose="02020603050405020304" pitchFamily="18" charset="0"/>
              <a:cs typeface="Times New Roman" panose="02020603050405020304" pitchFamily="18" charset="0"/>
            </a:rPr>
            <a:t>Giãi</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bày</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khẳng</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định</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tấm</a:t>
          </a:r>
          <a:r>
            <a:rPr lang="en-BZ" sz="4400" b="0" kern="1200" dirty="0">
              <a:solidFill>
                <a:srgbClr val="FF0000"/>
              </a:solidFill>
              <a:latin typeface="Times New Roman" panose="02020603050405020304" pitchFamily="18" charset="0"/>
              <a:cs typeface="Times New Roman" panose="02020603050405020304" pitchFamily="18" charset="0"/>
            </a:rPr>
            <a:t> </a:t>
          </a:r>
          <a:r>
            <a:rPr lang="en-BZ" sz="4400" b="0" kern="1200" dirty="0" err="1">
              <a:solidFill>
                <a:srgbClr val="FF0000"/>
              </a:solidFill>
              <a:latin typeface="Times New Roman" panose="02020603050405020304" pitchFamily="18" charset="0"/>
              <a:cs typeface="Times New Roman" panose="02020603050405020304" pitchFamily="18" charset="0"/>
            </a:rPr>
            <a:t>lòng</a:t>
          </a:r>
          <a:endParaRPr lang="en-BZ" sz="4400" b="0" kern="1200" dirty="0">
            <a:solidFill>
              <a:srgbClr val="FF0000"/>
            </a:solidFill>
            <a:latin typeface="Times New Roman" panose="02020603050405020304" pitchFamily="18" charset="0"/>
            <a:cs typeface="Times New Roman" panose="02020603050405020304" pitchFamily="18" charset="0"/>
          </a:endParaRPr>
        </a:p>
      </dsp:txBody>
      <dsp:txXfrm>
        <a:off x="5160670" y="4925360"/>
        <a:ext cx="4283978" cy="263795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6601-ED07-4431-ADC9-9C3584E9E268}"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D033-6E04-4FB5-8942-CB8B1EEEB625}" type="slidenum">
              <a:rPr lang="en-US" smtClean="0"/>
              <a:t>‹#›</a:t>
            </a:fld>
            <a:endParaRPr lang="en-US"/>
          </a:p>
        </p:txBody>
      </p:sp>
    </p:spTree>
    <p:extLst>
      <p:ext uri="{BB962C8B-B14F-4D97-AF65-F5344CB8AC3E}">
        <p14:creationId xmlns:p14="http://schemas.microsoft.com/office/powerpoint/2010/main" val="3932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a:t>
            </a:r>
          </a:p>
          <a:p>
            <a:r>
              <a:rPr lang="en-US" baseline="0" dirty="0"/>
              <a:t>+ </a:t>
            </a:r>
            <a:r>
              <a:rPr lang="en-US" baseline="0" dirty="0" err="1"/>
              <a:t>Nhóm</a:t>
            </a:r>
            <a:r>
              <a:rPr lang="en-US" baseline="0" dirty="0"/>
              <a:t> 1: </a:t>
            </a:r>
            <a:r>
              <a:rPr lang="en-US" baseline="0" dirty="0" err="1"/>
              <a:t>Nỗi</a:t>
            </a:r>
            <a:r>
              <a:rPr lang="en-US" baseline="0" dirty="0"/>
              <a:t> </a:t>
            </a:r>
            <a:r>
              <a:rPr lang="en-US" baseline="0" dirty="0" err="1"/>
              <a:t>nhớ</a:t>
            </a:r>
            <a:r>
              <a:rPr lang="en-US" baseline="0" dirty="0"/>
              <a:t> Kim – </a:t>
            </a:r>
            <a:r>
              <a:rPr lang="en-US" baseline="0" dirty="0" err="1"/>
              <a:t>Kiều</a:t>
            </a:r>
            <a:endParaRPr lang="en-US" baseline="0" dirty="0"/>
          </a:p>
          <a:p>
            <a:r>
              <a:rPr lang="en-US" baseline="0" dirty="0"/>
              <a:t>+ </a:t>
            </a:r>
            <a:r>
              <a:rPr lang="en-US" baseline="0" dirty="0" err="1"/>
              <a:t>Nhóm</a:t>
            </a:r>
            <a:r>
              <a:rPr lang="en-US" baseline="0" dirty="0"/>
              <a:t> 2: </a:t>
            </a:r>
            <a:r>
              <a:rPr lang="en-US" baseline="0" dirty="0" err="1"/>
              <a:t>Nỗi</a:t>
            </a:r>
            <a:r>
              <a:rPr lang="en-US" baseline="0" dirty="0"/>
              <a:t> </a:t>
            </a:r>
            <a:r>
              <a:rPr lang="en-US" baseline="0" dirty="0" err="1"/>
              <a:t>nhớ</a:t>
            </a:r>
            <a:r>
              <a:rPr lang="en-US" baseline="0" dirty="0"/>
              <a:t> </a:t>
            </a:r>
            <a:r>
              <a:rPr lang="en-US" baseline="0" dirty="0" err="1"/>
              <a:t>công</a:t>
            </a:r>
            <a:r>
              <a:rPr lang="en-US" baseline="0" dirty="0"/>
              <a:t> </a:t>
            </a:r>
            <a:r>
              <a:rPr lang="en-US" baseline="0" dirty="0" err="1"/>
              <a:t>ơn</a:t>
            </a:r>
            <a:r>
              <a:rPr lang="en-US" baseline="0" dirty="0"/>
              <a:t> </a:t>
            </a:r>
            <a:r>
              <a:rPr lang="en-US" baseline="0" dirty="0" err="1"/>
              <a:t>sinh</a:t>
            </a:r>
            <a:r>
              <a:rPr lang="en-US" baseline="0" dirty="0"/>
              <a:t> </a:t>
            </a:r>
            <a:r>
              <a:rPr lang="en-US" baseline="0" dirty="0" err="1"/>
              <a:t>thành</a:t>
            </a:r>
            <a:r>
              <a:rPr lang="en-US" baseline="0" dirty="0"/>
              <a:t> (cha </a:t>
            </a:r>
            <a:r>
              <a:rPr lang="en-US" baseline="0" dirty="0" err="1"/>
              <a:t>mẹ</a:t>
            </a:r>
            <a:r>
              <a:rPr lang="en-US" baseline="0" dirty="0"/>
              <a:t>)</a:t>
            </a:r>
          </a:p>
          <a:p>
            <a:r>
              <a:rPr lang="en-US" baseline="0" dirty="0"/>
              <a:t>+ </a:t>
            </a:r>
            <a:r>
              <a:rPr lang="en-US" baseline="0" dirty="0" err="1"/>
              <a:t>Nhóm</a:t>
            </a:r>
            <a:r>
              <a:rPr lang="en-US" baseline="0" dirty="0"/>
              <a:t> 3:  </a:t>
            </a:r>
            <a:r>
              <a:rPr lang="en-US" baseline="0" dirty="0" err="1"/>
              <a:t>Lí</a:t>
            </a:r>
            <a:r>
              <a:rPr lang="en-US" baseline="0" dirty="0"/>
              <a:t> </a:t>
            </a:r>
            <a:r>
              <a:rPr lang="en-US" baseline="0" dirty="0" err="1"/>
              <a:t>giải</a:t>
            </a:r>
            <a:r>
              <a:rPr lang="en-US" baseline="0" dirty="0"/>
              <a:t> </a:t>
            </a:r>
            <a:r>
              <a:rPr lang="en-US" baseline="0" dirty="0" err="1"/>
              <a:t>hành</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nỗi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12856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592185E-410A-42C9-B685-2F805EB72400}" type="slidenum">
              <a:rPr lang="en-SG" smtClean="0"/>
              <a:t>13</a:t>
            </a:fld>
            <a:endParaRPr lang="en-SG"/>
          </a:p>
        </p:txBody>
      </p:sp>
    </p:spTree>
    <p:extLst>
      <p:ext uri="{BB962C8B-B14F-4D97-AF65-F5344CB8AC3E}">
        <p14:creationId xmlns:p14="http://schemas.microsoft.com/office/powerpoint/2010/main" val="289326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592185E-410A-42C9-B685-2F805EB72400}" type="slidenum">
              <a:rPr lang="en-SG" smtClean="0"/>
              <a:t>15</a:t>
            </a:fld>
            <a:endParaRPr lang="en-SG"/>
          </a:p>
        </p:txBody>
      </p:sp>
    </p:spTree>
    <p:extLst>
      <p:ext uri="{BB962C8B-B14F-4D97-AF65-F5344CB8AC3E}">
        <p14:creationId xmlns:p14="http://schemas.microsoft.com/office/powerpoint/2010/main" val="270256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16</a:t>
            </a:fld>
            <a:endParaRPr lang="en-US"/>
          </a:p>
        </p:txBody>
      </p:sp>
    </p:spTree>
    <p:extLst>
      <p:ext uri="{BB962C8B-B14F-4D97-AF65-F5344CB8AC3E}">
        <p14:creationId xmlns:p14="http://schemas.microsoft.com/office/powerpoint/2010/main" val="273614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592185E-410A-42C9-B685-2F805EB72400}" type="slidenum">
              <a:rPr lang="en-SG" smtClean="0"/>
              <a:t>18</a:t>
            </a:fld>
            <a:endParaRPr lang="en-SG"/>
          </a:p>
        </p:txBody>
      </p:sp>
    </p:spTree>
    <p:extLst>
      <p:ext uri="{BB962C8B-B14F-4D97-AF65-F5344CB8AC3E}">
        <p14:creationId xmlns:p14="http://schemas.microsoft.com/office/powerpoint/2010/main" val="94372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2185E-410A-42C9-B685-2F805EB72400}" type="slidenum">
              <a:rPr lang="en-SG" smtClean="0"/>
              <a:t>20</a:t>
            </a:fld>
            <a:endParaRPr lang="en-SG"/>
          </a:p>
        </p:txBody>
      </p:sp>
    </p:spTree>
    <p:extLst>
      <p:ext uri="{BB962C8B-B14F-4D97-AF65-F5344CB8AC3E}">
        <p14:creationId xmlns:p14="http://schemas.microsoft.com/office/powerpoint/2010/main" val="3655065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2185E-410A-42C9-B685-2F805EB72400}" type="slidenum">
              <a:rPr lang="en-SG" smtClean="0"/>
              <a:t>23</a:t>
            </a:fld>
            <a:endParaRPr lang="en-SG"/>
          </a:p>
        </p:txBody>
      </p:sp>
    </p:spTree>
    <p:extLst>
      <p:ext uri="{BB962C8B-B14F-4D97-AF65-F5344CB8AC3E}">
        <p14:creationId xmlns:p14="http://schemas.microsoft.com/office/powerpoint/2010/main" val="260216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24</a:t>
            </a:fld>
            <a:endParaRPr lang="en-US"/>
          </a:p>
        </p:txBody>
      </p:sp>
    </p:spTree>
    <p:extLst>
      <p:ext uri="{BB962C8B-B14F-4D97-AF65-F5344CB8AC3E}">
        <p14:creationId xmlns:p14="http://schemas.microsoft.com/office/powerpoint/2010/main" val="319259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26</a:t>
            </a:fld>
            <a:endParaRPr lang="en-US"/>
          </a:p>
        </p:txBody>
      </p:sp>
    </p:spTree>
    <p:extLst>
      <p:ext uri="{BB962C8B-B14F-4D97-AF65-F5344CB8AC3E}">
        <p14:creationId xmlns:p14="http://schemas.microsoft.com/office/powerpoint/2010/main" val="260155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a:t>
            </a:fld>
            <a:endParaRPr lang="en-US"/>
          </a:p>
        </p:txBody>
      </p:sp>
    </p:spTree>
    <p:extLst>
      <p:ext uri="{BB962C8B-B14F-4D97-AF65-F5344CB8AC3E}">
        <p14:creationId xmlns:p14="http://schemas.microsoft.com/office/powerpoint/2010/main" val="1465539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592185E-410A-42C9-B685-2F805EB72400}" type="slidenum">
              <a:rPr lang="en-SG" smtClean="0"/>
              <a:t>29</a:t>
            </a:fld>
            <a:endParaRPr lang="en-SG"/>
          </a:p>
        </p:txBody>
      </p:sp>
    </p:spTree>
    <p:extLst>
      <p:ext uri="{BB962C8B-B14F-4D97-AF65-F5344CB8AC3E}">
        <p14:creationId xmlns:p14="http://schemas.microsoft.com/office/powerpoint/2010/main" val="234418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3</a:t>
            </a:fld>
            <a:endParaRPr lang="en-US"/>
          </a:p>
        </p:txBody>
      </p:sp>
    </p:spTree>
    <p:extLst>
      <p:ext uri="{BB962C8B-B14F-4D97-AF65-F5344CB8AC3E}">
        <p14:creationId xmlns:p14="http://schemas.microsoft.com/office/powerpoint/2010/main" val="424180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Kiều</a:t>
            </a:r>
            <a:r>
              <a:rPr lang="en-US" baseline="0" dirty="0"/>
              <a:t> ở </a:t>
            </a:r>
            <a:r>
              <a:rPr lang="en-US" baseline="0" dirty="0" err="1"/>
              <a:t>lầu</a:t>
            </a:r>
            <a:r>
              <a:rPr lang="en-US" baseline="0" dirty="0"/>
              <a:t> </a:t>
            </a:r>
            <a:r>
              <a:rPr lang="en-US" baseline="0" dirty="0" err="1"/>
              <a:t>Ngưng</a:t>
            </a:r>
            <a:r>
              <a:rPr lang="en-US" baseline="0" dirty="0"/>
              <a:t> </a:t>
            </a:r>
            <a:r>
              <a:rPr lang="en-US" baseline="0" dirty="0" err="1"/>
              <a:t>Bích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6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 Ng</a:t>
            </a:r>
            <a:r>
              <a:rPr lang="vi-VN" dirty="0"/>
              <a:t>ư</a:t>
            </a:r>
            <a:r>
              <a:rPr lang="en-SG" dirty="0"/>
              <a:t>ng </a:t>
            </a:r>
            <a:r>
              <a:rPr lang="en-SG" dirty="0" err="1"/>
              <a:t>Bích</a:t>
            </a:r>
            <a:r>
              <a:rPr lang="en-SG" dirty="0"/>
              <a:t> (</a:t>
            </a:r>
            <a:r>
              <a:rPr lang="en-SG" dirty="0" err="1"/>
              <a:t>tên</a:t>
            </a:r>
            <a:r>
              <a:rPr lang="en-SG" dirty="0"/>
              <a:t> </a:t>
            </a:r>
            <a:r>
              <a:rPr lang="en-SG" dirty="0" err="1"/>
              <a:t>lầu</a:t>
            </a:r>
            <a:r>
              <a:rPr lang="en-SG" dirty="0"/>
              <a:t>): </a:t>
            </a:r>
            <a:r>
              <a:rPr lang="en-SG" dirty="0" err="1"/>
              <a:t>đọng</a:t>
            </a:r>
            <a:r>
              <a:rPr lang="en-SG" dirty="0"/>
              <a:t> </a:t>
            </a:r>
            <a:r>
              <a:rPr lang="en-SG" dirty="0" err="1"/>
              <a:t>lại</a:t>
            </a:r>
            <a:r>
              <a:rPr lang="en-SG" dirty="0"/>
              <a:t> </a:t>
            </a:r>
            <a:r>
              <a:rPr lang="en-SG" dirty="0" err="1"/>
              <a:t>sắc</a:t>
            </a:r>
            <a:r>
              <a:rPr lang="en-SG" dirty="0"/>
              <a:t> </a:t>
            </a:r>
            <a:r>
              <a:rPr lang="en-SG" dirty="0" err="1"/>
              <a:t>biếc</a:t>
            </a:r>
            <a:endParaRPr lang="en-SG" dirty="0"/>
          </a:p>
          <a:p>
            <a:r>
              <a:rPr lang="en-SG" dirty="0"/>
              <a:t>- </a:t>
            </a:r>
            <a:r>
              <a:rPr lang="en-SG" dirty="0" err="1"/>
              <a:t>Khóa</a:t>
            </a:r>
            <a:r>
              <a:rPr lang="en-SG" dirty="0"/>
              <a:t> </a:t>
            </a:r>
            <a:r>
              <a:rPr lang="en-SG" dirty="0" err="1"/>
              <a:t>xuân</a:t>
            </a:r>
            <a:r>
              <a:rPr lang="en-SG" dirty="0"/>
              <a:t>: </a:t>
            </a:r>
            <a:r>
              <a:rPr lang="en-SG" dirty="0" err="1"/>
              <a:t>Khóa</a:t>
            </a:r>
            <a:r>
              <a:rPr lang="en-SG" dirty="0"/>
              <a:t> </a:t>
            </a:r>
            <a:r>
              <a:rPr lang="en-SG" dirty="0" err="1"/>
              <a:t>kín</a:t>
            </a:r>
            <a:r>
              <a:rPr lang="en-SG" dirty="0"/>
              <a:t> </a:t>
            </a:r>
            <a:r>
              <a:rPr lang="en-SG" dirty="0" err="1"/>
              <a:t>tuổi</a:t>
            </a:r>
            <a:r>
              <a:rPr lang="en-SG" dirty="0"/>
              <a:t> </a:t>
            </a:r>
            <a:r>
              <a:rPr lang="en-SG" dirty="0" err="1"/>
              <a:t>xuân</a:t>
            </a:r>
            <a:r>
              <a:rPr lang="en-SG" dirty="0"/>
              <a:t>, ý </a:t>
            </a:r>
            <a:r>
              <a:rPr lang="en-SG" dirty="0" err="1"/>
              <a:t>nói</a:t>
            </a:r>
            <a:r>
              <a:rPr lang="en-SG" dirty="0"/>
              <a:t> </a:t>
            </a:r>
            <a:r>
              <a:rPr lang="en-SG" dirty="0" err="1"/>
              <a:t>cấm</a:t>
            </a:r>
            <a:r>
              <a:rPr lang="en-SG" dirty="0"/>
              <a:t> </a:t>
            </a:r>
            <a:r>
              <a:rPr lang="en-SG" dirty="0" err="1"/>
              <a:t>cung</a:t>
            </a:r>
            <a:r>
              <a:rPr lang="en-SG" dirty="0"/>
              <a:t>. </a:t>
            </a:r>
            <a:r>
              <a:rPr lang="en-SG" dirty="0" err="1"/>
              <a:t>Trong</a:t>
            </a:r>
            <a:r>
              <a:rPr lang="en-SG" dirty="0"/>
              <a:t> tr</a:t>
            </a:r>
            <a:r>
              <a:rPr lang="vi-VN" dirty="0"/>
              <a:t>ư</a:t>
            </a:r>
            <a:r>
              <a:rPr lang="en-SG" dirty="0" err="1"/>
              <a:t>ờng</a:t>
            </a:r>
            <a:r>
              <a:rPr lang="en-SG" dirty="0"/>
              <a:t> </a:t>
            </a:r>
            <a:r>
              <a:rPr lang="en-SG" dirty="0" err="1"/>
              <a:t>hợp</a:t>
            </a:r>
            <a:r>
              <a:rPr lang="en-SG" dirty="0"/>
              <a:t> </a:t>
            </a:r>
            <a:r>
              <a:rPr lang="en-SG" dirty="0" err="1"/>
              <a:t>này</a:t>
            </a:r>
            <a:r>
              <a:rPr lang="en-SG" dirty="0"/>
              <a:t>, </a:t>
            </a:r>
            <a:r>
              <a:rPr lang="en-SG" dirty="0" err="1"/>
              <a:t>tác</a:t>
            </a:r>
            <a:r>
              <a:rPr lang="en-SG" dirty="0"/>
              <a:t> </a:t>
            </a:r>
            <a:r>
              <a:rPr lang="en-SG" dirty="0" err="1"/>
              <a:t>giả</a:t>
            </a:r>
            <a:r>
              <a:rPr lang="en-SG" dirty="0"/>
              <a:t> </a:t>
            </a:r>
            <a:r>
              <a:rPr lang="en-SG" dirty="0" err="1"/>
              <a:t>có</a:t>
            </a:r>
            <a:r>
              <a:rPr lang="en-SG" dirty="0"/>
              <a:t> ý </a:t>
            </a:r>
            <a:r>
              <a:rPr lang="en-SG" dirty="0" err="1"/>
              <a:t>xót</a:t>
            </a:r>
            <a:r>
              <a:rPr lang="en-SG" dirty="0"/>
              <a:t> </a:t>
            </a:r>
            <a:r>
              <a:rPr lang="en-SG" dirty="0" err="1"/>
              <a:t>xa</a:t>
            </a:r>
            <a:r>
              <a:rPr lang="en-SG" dirty="0"/>
              <a:t> </a:t>
            </a:r>
            <a:r>
              <a:rPr lang="en-SG" dirty="0" err="1"/>
              <a:t>cảnh</a:t>
            </a:r>
            <a:r>
              <a:rPr lang="en-SG" dirty="0"/>
              <a:t> </a:t>
            </a:r>
            <a:r>
              <a:rPr lang="en-SG" dirty="0" err="1"/>
              <a:t>ngộ</a:t>
            </a:r>
            <a:r>
              <a:rPr lang="en-SG" dirty="0"/>
              <a:t> </a:t>
            </a:r>
            <a:r>
              <a:rPr lang="en-SG" dirty="0" err="1"/>
              <a:t>trờ</a:t>
            </a:r>
            <a:r>
              <a:rPr lang="en-SG" dirty="0"/>
              <a:t> </a:t>
            </a:r>
            <a:r>
              <a:rPr lang="en-SG" dirty="0" err="1"/>
              <a:t>trêu</a:t>
            </a:r>
            <a:r>
              <a:rPr lang="en-SG" dirty="0"/>
              <a:t>, </a:t>
            </a:r>
            <a:r>
              <a:rPr lang="en-SG" dirty="0" err="1"/>
              <a:t>mỉa</a:t>
            </a:r>
            <a:r>
              <a:rPr lang="en-SG" dirty="0"/>
              <a:t> </a:t>
            </a:r>
            <a:r>
              <a:rPr lang="en-SG" dirty="0" err="1"/>
              <a:t>mai</a:t>
            </a:r>
            <a:r>
              <a:rPr lang="en-SG" dirty="0"/>
              <a:t> </a:t>
            </a:r>
            <a:r>
              <a:rPr lang="en-SG" dirty="0" err="1"/>
              <a:t>số</a:t>
            </a:r>
            <a:r>
              <a:rPr lang="en-SG" dirty="0"/>
              <a:t> </a:t>
            </a:r>
            <a:r>
              <a:rPr lang="en-SG" dirty="0" err="1"/>
              <a:t>phận</a:t>
            </a:r>
            <a:r>
              <a:rPr lang="en-SG" dirty="0"/>
              <a:t> </a:t>
            </a:r>
            <a:r>
              <a:rPr lang="en-SG" dirty="0" err="1"/>
              <a:t>bất</a:t>
            </a:r>
            <a:r>
              <a:rPr lang="en-SG" dirty="0"/>
              <a:t> </a:t>
            </a:r>
            <a:r>
              <a:rPr lang="en-SG" dirty="0" err="1"/>
              <a:t>hạnh</a:t>
            </a:r>
            <a:r>
              <a:rPr lang="en-SG" dirty="0"/>
              <a:t> </a:t>
            </a:r>
            <a:r>
              <a:rPr lang="en-SG" dirty="0" err="1"/>
              <a:t>của</a:t>
            </a:r>
            <a:r>
              <a:rPr lang="en-SG" dirty="0"/>
              <a:t> </a:t>
            </a:r>
            <a:r>
              <a:rPr lang="en-SG" dirty="0" err="1"/>
              <a:t>Kiều</a:t>
            </a:r>
            <a:endParaRPr lang="en-SG" dirty="0"/>
          </a:p>
          <a:p>
            <a:endParaRPr lang="en-SG" dirty="0"/>
          </a:p>
        </p:txBody>
      </p:sp>
      <p:sp>
        <p:nvSpPr>
          <p:cNvPr id="4" name="Slide Number Placeholder 3"/>
          <p:cNvSpPr>
            <a:spLocks noGrp="1"/>
          </p:cNvSpPr>
          <p:nvPr>
            <p:ph type="sldNum" sz="quarter" idx="5"/>
          </p:nvPr>
        </p:nvSpPr>
        <p:spPr/>
        <p:txBody>
          <a:bodyPr/>
          <a:lstStyle/>
          <a:p>
            <a:fld id="{1592185E-410A-42C9-B685-2F805EB72400}" type="slidenum">
              <a:rPr lang="en-SG" smtClean="0"/>
              <a:t>10</a:t>
            </a:fld>
            <a:endParaRPr lang="en-SG"/>
          </a:p>
        </p:txBody>
      </p:sp>
    </p:spTree>
    <p:extLst>
      <p:ext uri="{BB962C8B-B14F-4D97-AF65-F5344CB8AC3E}">
        <p14:creationId xmlns:p14="http://schemas.microsoft.com/office/powerpoint/2010/main" val="340378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1487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3634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6132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9746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896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105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129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5311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131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28526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8681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B">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10/15/2024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196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1.sv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9.png"/><Relationship Id="rId1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3771900" y="457202"/>
            <a:ext cx="1143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1371600" eaLnBrk="1" fontAlgn="base" hangingPunct="1">
              <a:spcBef>
                <a:spcPct val="0"/>
              </a:spcBef>
              <a:spcAft>
                <a:spcPct val="0"/>
              </a:spcAft>
            </a:pPr>
            <a:r>
              <a:rPr lang="en-US" altLang="vi-VN" sz="36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ĐÔ THỊ VIỆT HƯNG</a:t>
            </a:r>
          </a:p>
        </p:txBody>
      </p:sp>
      <p:grpSp>
        <p:nvGrpSpPr>
          <p:cNvPr id="10" name="Group 2"/>
          <p:cNvGrpSpPr>
            <a:grpSpLocks noChangeAspect="1"/>
          </p:cNvGrpSpPr>
          <p:nvPr/>
        </p:nvGrpSpPr>
        <p:grpSpPr bwMode="auto">
          <a:xfrm>
            <a:off x="10294040" y="5065906"/>
            <a:ext cx="8471427" cy="5062538"/>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1371600">
                <a:spcBef>
                  <a:spcPct val="0"/>
                </a:spcBef>
                <a:buClrTx/>
                <a:buSzTx/>
                <a:buNone/>
              </a:pPr>
              <a:endParaRPr lang="en-US" altLang="en-US" sz="27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7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12674378" y="6715542"/>
            <a:ext cx="3640932" cy="1493043"/>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9937983" y="5492357"/>
            <a:ext cx="494439" cy="448863"/>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858766" y="5999309"/>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7066559" y="1109412"/>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9953705" y="90777"/>
            <a:ext cx="425490" cy="439953"/>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11224472" y="2235242"/>
            <a:ext cx="444993" cy="481923"/>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10349042" y="6499637"/>
            <a:ext cx="615297" cy="58456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3057624" y="6581885"/>
            <a:ext cx="569520" cy="591525"/>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9443946" y="6679356"/>
            <a:ext cx="552201" cy="605109"/>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11138496" y="5835002"/>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709267" y="3980064"/>
            <a:ext cx="423021" cy="473223"/>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3393902" y="126132"/>
            <a:ext cx="527397" cy="751587"/>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3921299" y="2999490"/>
            <a:ext cx="767040" cy="68342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5975873" y="2847780"/>
            <a:ext cx="423018" cy="473223"/>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3107426" y="1347180"/>
            <a:ext cx="585999" cy="441903"/>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4288244" y="5861078"/>
            <a:ext cx="681813" cy="768846"/>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5">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3500790" y="2473029"/>
            <a:ext cx="13872810" cy="33147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1371600" eaLnBrk="0" fontAlgn="base" hangingPunct="0">
              <a:spcBef>
                <a:spcPct val="0"/>
              </a:spcBef>
              <a:spcAft>
                <a:spcPct val="0"/>
              </a:spcAft>
            </a:pPr>
            <a:r>
              <a:rPr lang="en-US" sz="54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13619006" y="5716789"/>
            <a:ext cx="3886200" cy="386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ỗ dành sẵn cho Nội dung 4">
            <a:extLst>
              <a:ext uri="{FF2B5EF4-FFF2-40B4-BE49-F238E27FC236}">
                <a16:creationId xmlns:a16="http://schemas.microsoft.com/office/drawing/2014/main" id="{026C2454-390C-4146-97D3-8572F388AC2F}"/>
              </a:ext>
            </a:extLst>
          </p:cNvPr>
          <p:cNvPicPr>
            <a:picLocks noChangeAspect="1"/>
          </p:cNvPicPr>
          <p:nvPr/>
        </p:nvPicPr>
        <p:blipFill rotWithShape="1">
          <a:blip r:embed="rId3">
            <a:extLst>
              <a:ext uri="{28A0092B-C50C-407E-A947-70E740481C1C}">
                <a14:useLocalDpi xmlns:a14="http://schemas.microsoft.com/office/drawing/2010/main" val="0"/>
              </a:ext>
            </a:extLst>
          </a:blip>
          <a:srcRect l="4958" r="6537"/>
          <a:stretch/>
        </p:blipFill>
        <p:spPr>
          <a:xfrm>
            <a:off x="112246" y="367254"/>
            <a:ext cx="6749687" cy="9424446"/>
          </a:xfrm>
          <a:prstGeom prst="rect">
            <a:avLst/>
          </a:prstGeom>
        </p:spPr>
      </p:pic>
      <p:sp>
        <p:nvSpPr>
          <p:cNvPr id="3" name="Tiêu đề 1">
            <a:extLst>
              <a:ext uri="{FF2B5EF4-FFF2-40B4-BE49-F238E27FC236}">
                <a16:creationId xmlns:a16="http://schemas.microsoft.com/office/drawing/2014/main" id="{35CDF703-BEEA-44C0-A148-9C1E7CAD0E26}"/>
              </a:ext>
            </a:extLst>
          </p:cNvPr>
          <p:cNvSpPr txBox="1">
            <a:spLocks/>
          </p:cNvSpPr>
          <p:nvPr/>
        </p:nvSpPr>
        <p:spPr>
          <a:xfrm>
            <a:off x="7239000" y="3086100"/>
            <a:ext cx="10936754" cy="5699733"/>
          </a:xfrm>
          <a:prstGeom prst="rect">
            <a:avLst/>
          </a:prstGeom>
        </p:spPr>
        <p:txBody>
          <a:bodyPr vert="horz" lIns="137160" tIns="68580" rIns="137160" bIns="6858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i="1" dirty="0" err="1">
                <a:latin typeface="Times New Roman" panose="02020603050405020304" pitchFamily="18" charset="0"/>
                <a:cs typeface="Times New Roman" panose="02020603050405020304" pitchFamily="18" charset="0"/>
              </a:rPr>
              <a:t>Trước</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lầu</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Ngưng</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Bích</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khóa</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xuân</a:t>
            </a:r>
            <a:r>
              <a:rPr lang="en-US" sz="5100" i="1" dirty="0">
                <a:latin typeface="Times New Roman" panose="02020603050405020304" pitchFamily="18" charset="0"/>
                <a:cs typeface="Times New Roman" panose="02020603050405020304" pitchFamily="18" charset="0"/>
              </a:rPr>
              <a:t>,</a:t>
            </a:r>
            <a:br>
              <a:rPr lang="en-US" sz="5100" i="1" dirty="0">
                <a:latin typeface="Times New Roman" panose="02020603050405020304" pitchFamily="18" charset="0"/>
                <a:cs typeface="Times New Roman" panose="02020603050405020304" pitchFamily="18" charset="0"/>
              </a:rPr>
            </a:br>
            <a:r>
              <a:rPr lang="en-US" sz="5100" i="1" dirty="0" err="1">
                <a:latin typeface="Times New Roman" panose="02020603050405020304" pitchFamily="18" charset="0"/>
                <a:cs typeface="Times New Roman" panose="02020603050405020304" pitchFamily="18" charset="0"/>
              </a:rPr>
              <a:t>Vẻ</a:t>
            </a:r>
            <a:r>
              <a:rPr lang="en-US" sz="5100" i="1" dirty="0">
                <a:latin typeface="Times New Roman" panose="02020603050405020304" pitchFamily="18" charset="0"/>
                <a:cs typeface="Times New Roman" panose="02020603050405020304" pitchFamily="18" charset="0"/>
              </a:rPr>
              <a:t> non xa, </a:t>
            </a:r>
            <a:r>
              <a:rPr lang="en-US" sz="5100" i="1" dirty="0" err="1">
                <a:latin typeface="Times New Roman" panose="02020603050405020304" pitchFamily="18" charset="0"/>
                <a:cs typeface="Times New Roman" panose="02020603050405020304" pitchFamily="18" charset="0"/>
              </a:rPr>
              <a:t>tấm</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trăng</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gần</a:t>
            </a:r>
            <a:r>
              <a:rPr lang="en-US" sz="5100" i="1" dirty="0">
                <a:latin typeface="Times New Roman" panose="02020603050405020304" pitchFamily="18" charset="0"/>
                <a:cs typeface="Times New Roman" panose="02020603050405020304" pitchFamily="18" charset="0"/>
              </a:rPr>
              <a:t> ở </a:t>
            </a:r>
            <a:r>
              <a:rPr lang="en-US" sz="5100" i="1" dirty="0" err="1">
                <a:latin typeface="Times New Roman" panose="02020603050405020304" pitchFamily="18" charset="0"/>
                <a:cs typeface="Times New Roman" panose="02020603050405020304" pitchFamily="18" charset="0"/>
              </a:rPr>
              <a:t>chung</a:t>
            </a:r>
            <a:r>
              <a:rPr lang="en-US" sz="5100" i="1" dirty="0">
                <a:latin typeface="Times New Roman" panose="02020603050405020304" pitchFamily="18" charset="0"/>
                <a:cs typeface="Times New Roman" panose="02020603050405020304" pitchFamily="18" charset="0"/>
              </a:rPr>
              <a:t/>
            </a:r>
            <a:br>
              <a:rPr lang="en-US" sz="5100" i="1" dirty="0">
                <a:latin typeface="Times New Roman" panose="02020603050405020304" pitchFamily="18" charset="0"/>
                <a:cs typeface="Times New Roman" panose="02020603050405020304" pitchFamily="18" charset="0"/>
              </a:rPr>
            </a:b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Bốn</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bề</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bát</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ngát</a:t>
            </a:r>
            <a:r>
              <a:rPr lang="en-US" sz="5100" i="1" dirty="0">
                <a:latin typeface="Times New Roman" panose="02020603050405020304" pitchFamily="18" charset="0"/>
                <a:cs typeface="Times New Roman" panose="02020603050405020304" pitchFamily="18" charset="0"/>
              </a:rPr>
              <a:t> xa </a:t>
            </a:r>
            <a:r>
              <a:rPr lang="en-US" sz="5100" i="1" dirty="0" err="1">
                <a:latin typeface="Times New Roman" panose="02020603050405020304" pitchFamily="18" charset="0"/>
                <a:cs typeface="Times New Roman" panose="02020603050405020304" pitchFamily="18" charset="0"/>
              </a:rPr>
              <a:t>trông</a:t>
            </a:r>
            <a:r>
              <a:rPr lang="en-US" sz="5100" i="1" dirty="0">
                <a:latin typeface="Times New Roman" panose="02020603050405020304" pitchFamily="18" charset="0"/>
                <a:cs typeface="Times New Roman" panose="02020603050405020304" pitchFamily="18" charset="0"/>
              </a:rPr>
              <a:t/>
            </a:r>
            <a:br>
              <a:rPr lang="en-US" sz="5100" i="1" dirty="0">
                <a:latin typeface="Times New Roman" panose="02020603050405020304" pitchFamily="18" charset="0"/>
                <a:cs typeface="Times New Roman" panose="02020603050405020304" pitchFamily="18" charset="0"/>
              </a:rPr>
            </a:br>
            <a:r>
              <a:rPr lang="en-US" sz="5100" i="1" dirty="0" err="1">
                <a:latin typeface="Times New Roman" panose="02020603050405020304" pitchFamily="18" charset="0"/>
                <a:cs typeface="Times New Roman" panose="02020603050405020304" pitchFamily="18" charset="0"/>
              </a:rPr>
              <a:t>Cát</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vàng</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cồn</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nọ</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bụi</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hồng</a:t>
            </a:r>
            <a:r>
              <a:rPr lang="en-US" sz="5100" i="1" dirty="0">
                <a:latin typeface="Times New Roman" panose="02020603050405020304" pitchFamily="18" charset="0"/>
                <a:cs typeface="Times New Roman" panose="02020603050405020304" pitchFamily="18" charset="0"/>
              </a:rPr>
              <a:t> </a:t>
            </a:r>
            <a:r>
              <a:rPr lang="en-US" sz="5100" i="1" dirty="0" err="1">
                <a:latin typeface="Times New Roman" panose="02020603050405020304" pitchFamily="18" charset="0"/>
                <a:cs typeface="Times New Roman" panose="02020603050405020304" pitchFamily="18" charset="0"/>
              </a:rPr>
              <a:t>dặm</a:t>
            </a:r>
            <a:r>
              <a:rPr lang="en-US" sz="5100" i="1" dirty="0">
                <a:latin typeface="Times New Roman" panose="02020603050405020304" pitchFamily="18" charset="0"/>
                <a:cs typeface="Times New Roman" panose="02020603050405020304" pitchFamily="18" charset="0"/>
              </a:rPr>
              <a:t> kia</a:t>
            </a:r>
          </a:p>
          <a:p>
            <a:pPr algn="ctr">
              <a:lnSpc>
                <a:spcPct val="120000"/>
              </a:lnSpc>
            </a:pP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Bẽ</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bàng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mây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sớm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đèn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khuya</a:t>
            </a:r>
            <a:r>
              <a:rPr lang="en-US" sz="4800" i="1" dirty="0">
                <a:latin typeface="Times New Roman" panose="02020603050405020304" pitchFamily="18" charset="0"/>
                <a:cs typeface="Times New Roman" panose="02020603050405020304" pitchFamily="18" charset="0"/>
              </a:rPr>
              <a:t>,</a:t>
            </a:r>
            <a:br>
              <a:rPr lang="en-US" sz="4800" i="1" dirty="0">
                <a:latin typeface="Times New Roman" panose="02020603050405020304" pitchFamily="18" charset="0"/>
                <a:cs typeface="Times New Roman" panose="02020603050405020304" pitchFamily="18" charset="0"/>
              </a:rPr>
            </a:br>
            <a:r>
              <a:rPr lang="en-US" sz="4800" i="1" dirty="0" err="1">
                <a:latin typeface="Times New Roman" panose="02020603050405020304" pitchFamily="18" charset="0"/>
                <a:cs typeface="Times New Roman" panose="02020603050405020304" pitchFamily="18" charset="0"/>
              </a:rPr>
              <a:t>Nửa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tình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nửa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cảnh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như</a:t>
            </a:r>
            <a:r>
              <a:rPr lang="en-US" sz="4800" i="1" dirty="0">
                <a:latin typeface="Times New Roman" panose="02020603050405020304" pitchFamily="18" charset="0"/>
                <a:cs typeface="Times New Roman" panose="02020603050405020304" pitchFamily="18" charset="0"/>
              </a:rPr>
              <a:t> chia </a:t>
            </a:r>
            <a:r>
              <a:rPr lang="en-US" sz="4800" i="1" dirty="0" err="1">
                <a:latin typeface="Times New Roman" panose="02020603050405020304" pitchFamily="18" charset="0"/>
                <a:cs typeface="Times New Roman" panose="02020603050405020304" pitchFamily="18" charset="0"/>
              </a:rPr>
              <a:t>tấm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lòng</a:t>
            </a:r>
            <a:endParaRPr lang="en-US" sz="5100"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D5736B7-91C8-48CE-8C5D-CC0DD20B87C8}"/>
              </a:ext>
            </a:extLst>
          </p:cNvPr>
          <p:cNvSpPr/>
          <p:nvPr/>
        </p:nvSpPr>
        <p:spPr>
          <a:xfrm>
            <a:off x="6464080" y="495300"/>
            <a:ext cx="11953982" cy="2175596"/>
          </a:xfrm>
          <a:prstGeom prst="rect">
            <a:avLst/>
          </a:prstGeom>
        </p:spPr>
        <p:txBody>
          <a:bodyPr wrap="square">
            <a:spAutoFit/>
          </a:bodyPr>
          <a:lstStyle/>
          <a:p>
            <a:pPr lvl="0" algn="ctr">
              <a:lnSpc>
                <a:spcPct val="150000"/>
              </a:lnSpc>
            </a:pPr>
            <a:r>
              <a:rPr lang="es-ES" altLang="en-US" sz="4800" b="1" dirty="0">
                <a:solidFill>
                  <a:srgbClr val="FF0000"/>
                </a:solidFill>
                <a:latin typeface="Times New Roman" panose="02020603050405020304" pitchFamily="18" charset="0"/>
                <a:cs typeface="Times New Roman" panose="02020603050405020304" pitchFamily="18" charset="0"/>
              </a:rPr>
              <a:t>1. </a:t>
            </a:r>
            <a:r>
              <a:rPr lang="es-ES" altLang="en-US" sz="4800" b="1" dirty="0" err="1">
                <a:solidFill>
                  <a:srgbClr val="FF0000"/>
                </a:solidFill>
                <a:latin typeface="Times New Roman" panose="02020603050405020304" pitchFamily="18" charset="0"/>
                <a:cs typeface="Times New Roman" panose="02020603050405020304" pitchFamily="18" charset="0"/>
              </a:rPr>
              <a:t>Khung</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cảnh</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thiên</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nhiên</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và</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tâm</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trạng</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Thúy</a:t>
            </a:r>
            <a:r>
              <a:rPr lang="es-ES" altLang="en-US" sz="4800" b="1" dirty="0">
                <a:solidFill>
                  <a:srgbClr val="FF0000"/>
                </a:solidFill>
                <a:latin typeface="Times New Roman" panose="02020603050405020304" pitchFamily="18" charset="0"/>
                <a:cs typeface="Times New Roman" panose="02020603050405020304" pitchFamily="18" charset="0"/>
              </a:rPr>
              <a:t> </a:t>
            </a:r>
            <a:r>
              <a:rPr lang="es-ES" altLang="en-US" sz="4800" b="1" dirty="0" err="1">
                <a:solidFill>
                  <a:srgbClr val="FF0000"/>
                </a:solidFill>
                <a:latin typeface="Times New Roman" panose="02020603050405020304" pitchFamily="18" charset="0"/>
                <a:cs typeface="Times New Roman" panose="02020603050405020304" pitchFamily="18" charset="0"/>
              </a:rPr>
              <a:t>Kiều</a:t>
            </a:r>
            <a:endParaRPr lang="en-SG"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8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a:extLst>
              <a:ext uri="{FF2B5EF4-FFF2-40B4-BE49-F238E27FC236}">
                <a16:creationId xmlns:a16="http://schemas.microsoft.com/office/drawing/2014/main" id="{16CAFDE4-1922-204F-870F-8B25181D14D1}"/>
              </a:ext>
            </a:extLst>
          </p:cNvPr>
          <p:cNvSpPr/>
          <p:nvPr/>
        </p:nvSpPr>
        <p:spPr>
          <a:xfrm>
            <a:off x="304800" y="2779505"/>
            <a:ext cx="9068512" cy="5881193"/>
          </a:xfrm>
          <a:prstGeom prst="roundRect">
            <a:avLst>
              <a:gd name="adj" fmla="val 19061"/>
            </a:avLst>
          </a:prstGeom>
        </p:spPr>
        <p:style>
          <a:lnRef idx="2">
            <a:schemeClr val="accent2"/>
          </a:lnRef>
          <a:fillRef idx="1">
            <a:schemeClr val="lt1"/>
          </a:fillRef>
          <a:effectRef idx="0">
            <a:schemeClr val="accent2"/>
          </a:effectRef>
          <a:fontRef idx="minor">
            <a:schemeClr val="dk1"/>
          </a:fontRef>
        </p:style>
        <p:txBody>
          <a:bodyPr anchor="ctr"/>
          <a:lstStyle/>
          <a:p>
            <a:pPr marL="571500" indent="-571500" algn="just" fontAlgn="ctr">
              <a:buFontTx/>
              <a:buChar char="-"/>
            </a:pPr>
            <a:r>
              <a:rPr lang="en-US" sz="4800" dirty="0" err="1">
                <a:solidFill>
                  <a:prstClr val="black"/>
                </a:solidFill>
                <a:latin typeface="Times New Roman" panose="02020603050405020304" pitchFamily="18" charset="0"/>
                <a:cs typeface="Times New Roman" panose="02020603050405020304" pitchFamily="18" charset="0"/>
              </a:rPr>
              <a:t>Không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gian</a:t>
            </a:r>
            <a:r>
              <a:rPr lang="en-US" sz="4800" dirty="0">
                <a:solidFill>
                  <a:prstClr val="black"/>
                </a:solidFill>
                <a:latin typeface="Times New Roman" panose="02020603050405020304" pitchFamily="18" charset="0"/>
                <a:cs typeface="Times New Roman" panose="02020603050405020304" pitchFamily="18" charset="0"/>
              </a:rPr>
              <a:t>: </a:t>
            </a:r>
            <a:r>
              <a:rPr lang="en-US" sz="4800" i="1" dirty="0">
                <a:solidFill>
                  <a:prstClr val="black"/>
                </a:solidFill>
                <a:latin typeface="Times New Roman" panose="02020603050405020304" pitchFamily="18" charset="0"/>
                <a:cs typeface="Times New Roman" panose="02020603050405020304" pitchFamily="18" charset="0"/>
              </a:rPr>
              <a:t>non </a:t>
            </a:r>
            <a:r>
              <a:rPr lang="en-US" sz="4800" i="1" dirty="0" err="1">
                <a:solidFill>
                  <a:prstClr val="black"/>
                </a:solidFill>
                <a:latin typeface="Times New Roman" panose="02020603050405020304" pitchFamily="18" charset="0"/>
                <a:cs typeface="Times New Roman" panose="02020603050405020304" pitchFamily="18" charset="0"/>
              </a:rPr>
              <a:t>xa</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trăng</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gần</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bốn</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bề</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bát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ngát</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cồn</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a:solidFill>
                  <a:prstClr val="black"/>
                </a:solidFill>
                <a:latin typeface="Times New Roman" panose="02020603050405020304" pitchFamily="18" charset="0"/>
                <a:cs typeface="Times New Roman" panose="02020603050405020304" pitchFamily="18" charset="0"/>
              </a:rPr>
              <a:t>cát</a:t>
            </a:r>
            <a:r>
              <a:rPr lang="en-US" sz="4800" i="1" dirty="0">
                <a:solidFill>
                  <a:prstClr val="black"/>
                </a:solidFill>
                <a:latin typeface="Times New Roman" panose="02020603050405020304" pitchFamily="18" charset="0"/>
                <a:cs typeface="Times New Roman" panose="02020603050405020304" pitchFamily="18" charset="0"/>
              </a:rPr>
              <a:t>,…</a:t>
            </a:r>
          </a:p>
          <a:p>
            <a:pPr marL="571500" indent="-571500" algn="just" fontAlgn="ctr">
              <a:buFontTx/>
              <a:buChar char="-"/>
            </a:pPr>
            <a:r>
              <a:rPr lang="en-US" sz="4800" dirty="0">
                <a:solidFill>
                  <a:prstClr val="black"/>
                </a:solidFill>
                <a:latin typeface="Times New Roman" panose="02020603050405020304" pitchFamily="18" charset="0"/>
                <a:cs typeface="Times New Roman" panose="02020603050405020304" pitchFamily="18" charset="0"/>
              </a:rPr>
              <a:t> NT: </a:t>
            </a:r>
            <a:r>
              <a:rPr lang="en-US" sz="4800" dirty="0" err="1">
                <a:solidFill>
                  <a:prstClr val="black"/>
                </a:solidFill>
                <a:latin typeface="Times New Roman" panose="02020603050405020304" pitchFamily="18" charset="0"/>
                <a:cs typeface="Times New Roman" panose="02020603050405020304" pitchFamily="18" charset="0"/>
              </a:rPr>
              <a:t>Miêu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tả</a:t>
            </a:r>
            <a:r>
              <a:rPr lang="en-US" sz="4800" dirty="0">
                <a:solidFill>
                  <a:prstClr val="black"/>
                </a:solidFill>
                <a:latin typeface="Times New Roman" panose="02020603050405020304" pitchFamily="18" charset="0"/>
                <a:cs typeface="Times New Roman" panose="02020603050405020304" pitchFamily="18" charset="0"/>
              </a:rPr>
              <a:t> -&gt; </a:t>
            </a:r>
            <a:r>
              <a:rPr lang="en-US" sz="4800" b="1" dirty="0" err="1">
                <a:solidFill>
                  <a:srgbClr val="FF0000"/>
                </a:solidFill>
                <a:latin typeface="Times New Roman" panose="02020603050405020304" pitchFamily="18" charset="0"/>
                <a:cs typeface="Times New Roman" panose="02020603050405020304" pitchFamily="18" charset="0"/>
              </a:rPr>
              <a:t>Khung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cảnh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mênh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hoang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vắng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bóng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a:t>
            </a:r>
          </a:p>
        </p:txBody>
      </p:sp>
      <p:sp>
        <p:nvSpPr>
          <p:cNvPr id="17" name="Rounded Rectangle 49">
            <a:extLst>
              <a:ext uri="{FF2B5EF4-FFF2-40B4-BE49-F238E27FC236}">
                <a16:creationId xmlns:a16="http://schemas.microsoft.com/office/drawing/2014/main" id="{755F4DE4-09C3-6C1F-7EA4-70A9D77CD41D}"/>
              </a:ext>
            </a:extLst>
          </p:cNvPr>
          <p:cNvSpPr/>
          <p:nvPr/>
        </p:nvSpPr>
        <p:spPr>
          <a:xfrm>
            <a:off x="9749621" y="3058203"/>
            <a:ext cx="8081889" cy="5564395"/>
          </a:xfrm>
          <a:prstGeom prst="roundRect">
            <a:avLst>
              <a:gd name="adj" fmla="val 19061"/>
            </a:avLst>
          </a:prstGeom>
        </p:spPr>
        <p:style>
          <a:lnRef idx="2">
            <a:schemeClr val="accent2"/>
          </a:lnRef>
          <a:fillRef idx="1">
            <a:schemeClr val="lt1"/>
          </a:fillRef>
          <a:effectRef idx="0">
            <a:schemeClr val="accent2"/>
          </a:effectRef>
          <a:fontRef idx="minor">
            <a:schemeClr val="dk1"/>
          </a:fontRef>
        </p:style>
        <p:txBody>
          <a:bodyPr anchor="ctr"/>
          <a:lstStyle/>
          <a:p>
            <a:pPr marL="571500" lvl="0" indent="-571500" algn="just" fontAlgn="ctr">
              <a:buFontTx/>
              <a:buChar char="-"/>
            </a:pPr>
            <a:r>
              <a:rPr lang="en-US" sz="4800" dirty="0" err="1">
                <a:solidFill>
                  <a:prstClr val="black"/>
                </a:solidFill>
                <a:latin typeface="Times New Roman" panose="02020603050405020304" pitchFamily="18" charset="0"/>
                <a:cs typeface="Times New Roman" panose="02020603050405020304" pitchFamily="18" charset="0"/>
              </a:rPr>
              <a:t>Bẽ</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bàng</a:t>
            </a:r>
            <a:endParaRPr lang="en-US" sz="4800" dirty="0">
              <a:solidFill>
                <a:prstClr val="black"/>
              </a:solidFill>
              <a:latin typeface="Times New Roman" panose="02020603050405020304" pitchFamily="18" charset="0"/>
              <a:cs typeface="Times New Roman" panose="02020603050405020304" pitchFamily="18" charset="0"/>
            </a:endParaRPr>
          </a:p>
          <a:p>
            <a:pPr marL="571500" lvl="0" indent="-571500" algn="just" fontAlgn="ctr">
              <a:buFontTx/>
              <a:buChar char="-"/>
            </a:pPr>
            <a:r>
              <a:rPr lang="en-US" sz="4800" dirty="0" err="1">
                <a:solidFill>
                  <a:prstClr val="black"/>
                </a:solidFill>
                <a:latin typeface="Times New Roman" panose="02020603050405020304" pitchFamily="18" charset="0"/>
                <a:cs typeface="Times New Roman" panose="02020603050405020304" pitchFamily="18" charset="0"/>
              </a:rPr>
              <a:t>Nửa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nửa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cảnh</a:t>
            </a:r>
            <a:r>
              <a:rPr lang="en-US" sz="4800" dirty="0">
                <a:solidFill>
                  <a:prstClr val="black"/>
                </a:solidFill>
                <a:latin typeface="Times New Roman" panose="02020603050405020304" pitchFamily="18" charset="0"/>
                <a:cs typeface="Times New Roman" panose="02020603050405020304" pitchFamily="18" charset="0"/>
              </a:rPr>
              <a:t>…</a:t>
            </a:r>
          </a:p>
          <a:p>
            <a:pPr marL="571500" lvl="0" indent="-571500" algn="just" fontAlgn="ctr">
              <a:buFontTx/>
              <a:buChar char="-"/>
            </a:pPr>
            <a:r>
              <a:rPr lang="en-US" sz="4800" dirty="0">
                <a:solidFill>
                  <a:prstClr val="black"/>
                </a:solidFill>
                <a:latin typeface="Times New Roman" panose="02020603050405020304" pitchFamily="18" charset="0"/>
                <a:cs typeface="Times New Roman" panose="02020603050405020304" pitchFamily="18" charset="0"/>
              </a:rPr>
              <a:t>NT: </a:t>
            </a:r>
            <a:r>
              <a:rPr lang="en-US" sz="4800" dirty="0" err="1">
                <a:solidFill>
                  <a:prstClr val="black"/>
                </a:solidFill>
                <a:latin typeface="Times New Roman" panose="02020603050405020304" pitchFamily="18" charset="0"/>
                <a:cs typeface="Times New Roman" panose="02020603050405020304" pitchFamily="18" charset="0"/>
              </a:rPr>
              <a:t>tả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endParaRPr lang="en-US" sz="4800" dirty="0">
              <a:solidFill>
                <a:prstClr val="black"/>
              </a:solidFill>
              <a:latin typeface="Times New Roman" panose="02020603050405020304" pitchFamily="18" charset="0"/>
              <a:cs typeface="Times New Roman" panose="02020603050405020304" pitchFamily="18" charset="0"/>
            </a:endParaRPr>
          </a:p>
          <a:p>
            <a:pPr lvl="0" algn="just" fontAlgn="ctr"/>
            <a:r>
              <a:rPr lang="en-US" sz="4800" b="1" dirty="0">
                <a:solidFill>
                  <a:prstClr val="black"/>
                </a:solidFill>
                <a:latin typeface="Times New Roman" panose="02020603050405020304" pitchFamily="18" charset="0"/>
                <a:cs typeface="Times New Roman" panose="02020603050405020304" pitchFamily="18" charset="0"/>
              </a:rPr>
              <a:t>=&gt; </a:t>
            </a:r>
            <a:r>
              <a:rPr lang="en-US" sz="4800" b="1" dirty="0" err="1">
                <a:solidFill>
                  <a:srgbClr val="FF0000"/>
                </a:solidFill>
                <a:latin typeface="Times New Roman" panose="02020603050405020304" pitchFamily="18" charset="0"/>
                <a:cs typeface="Times New Roman" panose="02020603050405020304" pitchFamily="18" charset="0"/>
              </a:rPr>
              <a:t>Nỗi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cô</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tuyệt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đối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hổ</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chua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xót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tuyệt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vọng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Kiều</a:t>
            </a:r>
            <a:endParaRPr lang="en-US" sz="4800" b="1" dirty="0">
              <a:solidFill>
                <a:srgbClr val="FF0000"/>
              </a:solidFill>
              <a:latin typeface="Times New Roman" panose="02020603050405020304" pitchFamily="18" charset="0"/>
              <a:cs typeface="Times New Roman" panose="02020603050405020304" pitchFamily="18" charset="0"/>
            </a:endParaRPr>
          </a:p>
          <a:p>
            <a:pPr marL="514350" indent="-514350" algn="just" fontAlgn="ctr">
              <a:buFontTx/>
              <a:buChar char="-"/>
            </a:pP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9" name="AutoShape 4">
            <a:extLst>
              <a:ext uri="{FF2B5EF4-FFF2-40B4-BE49-F238E27FC236}">
                <a16:creationId xmlns:a16="http://schemas.microsoft.com/office/drawing/2014/main" id="{D159F77E-8CF2-0B15-564C-389F294D255A}"/>
              </a:ext>
            </a:extLst>
          </p:cNvPr>
          <p:cNvSpPr>
            <a:spLocks noChangeArrowheads="1"/>
          </p:cNvSpPr>
          <p:nvPr/>
        </p:nvSpPr>
        <p:spPr bwMode="gray">
          <a:xfrm>
            <a:off x="838200" y="723922"/>
            <a:ext cx="7135401" cy="1301696"/>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US" sz="4800" b="1" dirty="0" err="1">
                <a:solidFill>
                  <a:srgbClr val="000000"/>
                </a:solidFill>
                <a:latin typeface="Times New Roman" panose="02020603050405020304" pitchFamily="18" charset="0"/>
                <a:ea typeface="Times New Roman" panose="02020603050405020304" pitchFamily="18" charset="0"/>
              </a:rPr>
              <a:t>Khung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cảnh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trước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lầu</a:t>
            </a:r>
            <a:endParaRPr lang="en-US" sz="4800" b="1" dirty="0">
              <a:solidFill>
                <a:srgbClr val="000000"/>
              </a:solidFill>
              <a:latin typeface="Times New Roman" panose="02020603050405020304" pitchFamily="18" charset="0"/>
              <a:ea typeface="Times New Roman" panose="02020603050405020304" pitchFamily="18" charset="0"/>
            </a:endParaRPr>
          </a:p>
          <a:p>
            <a:pPr algn="ct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Bích</a:t>
            </a:r>
            <a:endParaRPr lang="en-US" sz="4800" b="1" dirty="0">
              <a:solidFill>
                <a:srgbClr val="000000"/>
              </a:solidFill>
              <a:latin typeface="Times New Roman" panose="02020603050405020304" pitchFamily="18" charset="0"/>
              <a:ea typeface="Times New Roman" panose="02020603050405020304" pitchFamily="18" charset="0"/>
            </a:endParaRPr>
          </a:p>
        </p:txBody>
      </p:sp>
      <p:sp>
        <p:nvSpPr>
          <p:cNvPr id="20" name="AutoShape 4">
            <a:extLst>
              <a:ext uri="{FF2B5EF4-FFF2-40B4-BE49-F238E27FC236}">
                <a16:creationId xmlns:a16="http://schemas.microsoft.com/office/drawing/2014/main" id="{767A86C5-51E6-5AC5-6C20-93B357D03D02}"/>
              </a:ext>
            </a:extLst>
          </p:cNvPr>
          <p:cNvSpPr>
            <a:spLocks noChangeArrowheads="1"/>
          </p:cNvSpPr>
          <p:nvPr/>
        </p:nvSpPr>
        <p:spPr bwMode="gray">
          <a:xfrm>
            <a:off x="9906000" y="800100"/>
            <a:ext cx="7140012" cy="1333022"/>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US" sz="4800" b="1" dirty="0" err="1">
                <a:solidFill>
                  <a:srgbClr val="000000"/>
                </a:solidFill>
                <a:latin typeface="Times New Roman" panose="02020603050405020304" pitchFamily="18" charset="0"/>
                <a:ea typeface="Times New Roman" panose="02020603050405020304" pitchFamily="18" charset="0"/>
              </a:rPr>
              <a:t>Tâm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trạng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của</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Kiều</a:t>
            </a:r>
            <a:endParaRPr lang="en-US" sz="4800" b="1" dirty="0">
              <a:solidFill>
                <a:srgbClr val="000000"/>
              </a:solidFill>
              <a:latin typeface="Times New Roman" panose="02020603050405020304" pitchFamily="18" charset="0"/>
              <a:ea typeface="Times New Roman" panose="02020603050405020304" pitchFamily="18" charset="0"/>
            </a:endParaRPr>
          </a:p>
        </p:txBody>
      </p:sp>
      <p:pic>
        <p:nvPicPr>
          <p:cNvPr id="10" name="图片 9" descr="左下">
            <a:extLst>
              <a:ext uri="{FF2B5EF4-FFF2-40B4-BE49-F238E27FC236}">
                <a16:creationId xmlns:a16="http://schemas.microsoft.com/office/drawing/2014/main" id="{E2620884-3090-4329-97B0-F89DB522C1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582103"/>
            <a:ext cx="1187603" cy="248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58720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195A1258-F842-28C8-A375-4105C4276DB7}"/>
              </a:ext>
            </a:extLst>
          </p:cNvPr>
          <p:cNvSpPr/>
          <p:nvPr/>
        </p:nvSpPr>
        <p:spPr>
          <a:xfrm rot="-5400000" flipH="1" flipV="1">
            <a:off x="4991835" y="6585727"/>
            <a:ext cx="5031053" cy="3390947"/>
          </a:xfrm>
          <a:custGeom>
            <a:avLst/>
            <a:gdLst/>
            <a:ahLst/>
            <a:cxnLst/>
            <a:rect l="l" t="t" r="r" b="b"/>
            <a:pathLst>
              <a:path w="5031053" h="3390947">
                <a:moveTo>
                  <a:pt x="5031053" y="3390947"/>
                </a:moveTo>
                <a:lnTo>
                  <a:pt x="0" y="3390947"/>
                </a:lnTo>
                <a:lnTo>
                  <a:pt x="0" y="0"/>
                </a:lnTo>
                <a:lnTo>
                  <a:pt x="5031053" y="0"/>
                </a:lnTo>
                <a:lnTo>
                  <a:pt x="5031053" y="3390947"/>
                </a:lnTo>
                <a:close/>
              </a:path>
            </a:pathLst>
          </a:custGeom>
          <a:blipFill>
            <a:blip r:embed="rId3"/>
            <a:stretch>
              <a:fillRect l="-24475" r="-24475"/>
            </a:stretch>
          </a:blipFill>
        </p:spPr>
      </p:sp>
      <p:grpSp>
        <p:nvGrpSpPr>
          <p:cNvPr id="6" name="Group 13">
            <a:extLst>
              <a:ext uri="{FF2B5EF4-FFF2-40B4-BE49-F238E27FC236}">
                <a16:creationId xmlns:a16="http://schemas.microsoft.com/office/drawing/2014/main" id="{CDE30501-B3E0-0D4D-28CE-2578E74A239A}"/>
              </a:ext>
            </a:extLst>
          </p:cNvPr>
          <p:cNvGrpSpPr/>
          <p:nvPr/>
        </p:nvGrpSpPr>
        <p:grpSpPr>
          <a:xfrm>
            <a:off x="-1506151" y="-246814"/>
            <a:ext cx="9345634" cy="10558996"/>
            <a:chOff x="0" y="0"/>
            <a:chExt cx="5624576" cy="6354826"/>
          </a:xfrm>
        </p:grpSpPr>
        <p:sp>
          <p:nvSpPr>
            <p:cNvPr id="7" name="Freeform 14">
              <a:extLst>
                <a:ext uri="{FF2B5EF4-FFF2-40B4-BE49-F238E27FC236}">
                  <a16:creationId xmlns:a16="http://schemas.microsoft.com/office/drawing/2014/main" id="{4BE28B04-8D7B-873A-2730-4193A4187AE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64256" r="-15467"/>
              </a:stretch>
            </a:blipFill>
          </p:spPr>
        </p:sp>
      </p:grpSp>
      <p:sp>
        <p:nvSpPr>
          <p:cNvPr id="2" name="TextBox 1">
            <a:extLst>
              <a:ext uri="{FF2B5EF4-FFF2-40B4-BE49-F238E27FC236}">
                <a16:creationId xmlns:a16="http://schemas.microsoft.com/office/drawing/2014/main" id="{87005886-F06D-27B5-5D3F-CE5AEF616F79}"/>
              </a:ext>
            </a:extLst>
          </p:cNvPr>
          <p:cNvSpPr txBox="1"/>
          <p:nvPr/>
        </p:nvSpPr>
        <p:spPr>
          <a:xfrm>
            <a:off x="7162800" y="272463"/>
            <a:ext cx="72390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CA2040A-336B-D4C1-C219-6C69FED2FA11}"/>
              </a:ext>
            </a:extLst>
          </p:cNvPr>
          <p:cNvSpPr txBox="1"/>
          <p:nvPr/>
        </p:nvSpPr>
        <p:spPr>
          <a:xfrm>
            <a:off x="4724400" y="2113586"/>
            <a:ext cx="13944600" cy="2954655"/>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trình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nhớ</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4" name="Rectangle 3"/>
          <p:cNvSpPr/>
          <p:nvPr/>
        </p:nvSpPr>
        <p:spPr>
          <a:xfrm>
            <a:off x="8229600" y="5600700"/>
            <a:ext cx="9144000" cy="212365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r>
              <a:rPr lang="en-US" sz="4400" dirty="0">
                <a:latin typeface="+mj-lt"/>
              </a:rPr>
              <a:t>? </a:t>
            </a:r>
            <a:r>
              <a:rPr lang="vi-VN" sz="4400" dirty="0">
                <a:latin typeface="+mj-lt"/>
              </a:rPr>
              <a:t>Thuý Kiều lần lượt nhớ những ai? Theo em, trình tự nỗi nhớ đó có hợp lí không? Vì sao?</a:t>
            </a:r>
            <a:endParaRPr lang="en-US" sz="4400" dirty="0">
              <a:latin typeface="+mj-lt"/>
            </a:endParaRPr>
          </a:p>
        </p:txBody>
      </p:sp>
    </p:spTree>
    <p:extLst>
      <p:ext uri="{BB962C8B-B14F-4D97-AF65-F5344CB8AC3E}">
        <p14:creationId xmlns:p14="http://schemas.microsoft.com/office/powerpoint/2010/main" val="27505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ỗ dành sẵn cho Nội dung 6">
            <a:extLst>
              <a:ext uri="{FF2B5EF4-FFF2-40B4-BE49-F238E27FC236}">
                <a16:creationId xmlns:a16="http://schemas.microsoft.com/office/drawing/2014/main" id="{53C8D968-B4E5-48F9-9F24-45AC135DB79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 b="4009"/>
          <a:stretch/>
        </p:blipFill>
        <p:spPr>
          <a:xfrm>
            <a:off x="8696315" y="15"/>
            <a:ext cx="9591228" cy="10286985"/>
          </a:xfrm>
          <a:prstGeom prst="rect">
            <a:avLst/>
          </a:prstGeom>
        </p:spPr>
      </p:pic>
      <p:sp>
        <p:nvSpPr>
          <p:cNvPr id="2" name="Tiêu đề 1">
            <a:extLst>
              <a:ext uri="{FF2B5EF4-FFF2-40B4-BE49-F238E27FC236}">
                <a16:creationId xmlns:a16="http://schemas.microsoft.com/office/drawing/2014/main" id="{60C9ECF1-B9CD-48D2-A33B-A94DCEE57CD7}"/>
              </a:ext>
            </a:extLst>
          </p:cNvPr>
          <p:cNvSpPr>
            <a:spLocks noGrp="1"/>
          </p:cNvSpPr>
          <p:nvPr>
            <p:ph type="title"/>
          </p:nvPr>
        </p:nvSpPr>
        <p:spPr>
          <a:xfrm>
            <a:off x="762000" y="1146749"/>
            <a:ext cx="7070022" cy="1016795"/>
          </a:xfrm>
        </p:spPr>
        <p:txBody>
          <a:bodyPr>
            <a:noAutofit/>
          </a:bodyPr>
          <a:lstStyle/>
          <a:p>
            <a:r>
              <a:rPr lang="en-BZ" sz="5400" b="1" dirty="0">
                <a:latin typeface="Times New Roman" panose="02020603050405020304" pitchFamily="18" charset="0"/>
                <a:cs typeface="Times New Roman" panose="02020603050405020304" pitchFamily="18" charset="0"/>
              </a:rPr>
              <a:t>* </a:t>
            </a:r>
            <a:r>
              <a:rPr lang="en-BZ" sz="5400" b="1" dirty="0" err="1">
                <a:latin typeface="Times New Roman" panose="02020603050405020304" pitchFamily="18" charset="0"/>
                <a:cs typeface="Times New Roman" panose="02020603050405020304" pitchFamily="18" charset="0"/>
              </a:rPr>
              <a:t>Nỗi</a:t>
            </a:r>
            <a:r>
              <a:rPr lang="en-BZ" sz="5400" b="1" dirty="0">
                <a:latin typeface="Times New Roman" panose="02020603050405020304" pitchFamily="18" charset="0"/>
                <a:cs typeface="Times New Roman" panose="02020603050405020304" pitchFamily="18" charset="0"/>
              </a:rPr>
              <a:t> </a:t>
            </a:r>
            <a:r>
              <a:rPr lang="en-BZ" sz="5400" b="1" dirty="0" err="1">
                <a:latin typeface="Times New Roman" panose="02020603050405020304" pitchFamily="18" charset="0"/>
                <a:cs typeface="Times New Roman" panose="02020603050405020304" pitchFamily="18" charset="0"/>
              </a:rPr>
              <a:t>nhớ</a:t>
            </a:r>
            <a:r>
              <a:rPr lang="en-BZ" sz="5400" b="1" dirty="0">
                <a:latin typeface="Times New Roman" panose="02020603050405020304" pitchFamily="18" charset="0"/>
                <a:cs typeface="Times New Roman" panose="02020603050405020304" pitchFamily="18" charset="0"/>
              </a:rPr>
              <a:t> Kim </a:t>
            </a:r>
            <a:r>
              <a:rPr lang="en-BZ" sz="5400" b="1" dirty="0" err="1">
                <a:latin typeface="Times New Roman" panose="02020603050405020304" pitchFamily="18" charset="0"/>
                <a:cs typeface="Times New Roman" panose="02020603050405020304" pitchFamily="18" charset="0"/>
              </a:rPr>
              <a:t>Trọng</a:t>
            </a:r>
            <a:r>
              <a:rPr lang="en-BZ" sz="5400" dirty="0">
                <a:latin typeface="Times New Roman" panose="02020603050405020304" pitchFamily="18" charset="0"/>
                <a:cs typeface="Times New Roman" panose="02020603050405020304" pitchFamily="18" charset="0"/>
              </a:rPr>
              <a:t>:</a:t>
            </a:r>
          </a:p>
        </p:txBody>
      </p:sp>
      <p:graphicFrame>
        <p:nvGraphicFramePr>
          <p:cNvPr id="9" name="Chỗ dành sẵn cho Nội dung 8">
            <a:extLst>
              <a:ext uri="{FF2B5EF4-FFF2-40B4-BE49-F238E27FC236}">
                <a16:creationId xmlns:a16="http://schemas.microsoft.com/office/drawing/2014/main" id="{4583DF99-26AC-48AF-BF1D-AB376F1AD553}"/>
              </a:ext>
            </a:extLst>
          </p:cNvPr>
          <p:cNvGraphicFramePr>
            <a:graphicFrameLocks noGrp="1"/>
          </p:cNvGraphicFramePr>
          <p:nvPr>
            <p:ph idx="1"/>
            <p:extLst>
              <p:ext uri="{D42A27DB-BD31-4B8C-83A1-F6EECF244321}">
                <p14:modId xmlns:p14="http://schemas.microsoft.com/office/powerpoint/2010/main" val="2330980138"/>
              </p:ext>
            </p:extLst>
          </p:nvPr>
        </p:nvGraphicFramePr>
        <p:xfrm>
          <a:off x="395254" y="2019300"/>
          <a:ext cx="9591228" cy="8465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80039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47CC885B-1A8E-4322-9F4F-FCF5020CB111}"/>
                                            </p:graphicEl>
                                          </p:spTgt>
                                        </p:tgtEl>
                                        <p:attrNameLst>
                                          <p:attrName>style.visibility</p:attrName>
                                        </p:attrNameLst>
                                      </p:cBhvr>
                                      <p:to>
                                        <p:strVal val="visible"/>
                                      </p:to>
                                    </p:set>
                                    <p:animEffect transition="in" filter="wipe(down)">
                                      <p:cBhvr>
                                        <p:cTn id="7" dur="500"/>
                                        <p:tgtEl>
                                          <p:spTgt spid="9">
                                            <p:graphicEl>
                                              <a:dgm id="{47CC885B-1A8E-4322-9F4F-FCF5020CB111}"/>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graphicEl>
                                              <a:dgm id="{E54B1405-F028-4FBD-AA1F-AFA6CF017DF1}"/>
                                            </p:graphicEl>
                                          </p:spTgt>
                                        </p:tgtEl>
                                        <p:attrNameLst>
                                          <p:attrName>style.visibility</p:attrName>
                                        </p:attrNameLst>
                                      </p:cBhvr>
                                      <p:to>
                                        <p:strVal val="visible"/>
                                      </p:to>
                                    </p:set>
                                    <p:animEffect transition="in" filter="wipe(down)">
                                      <p:cBhvr>
                                        <p:cTn id="10" dur="500"/>
                                        <p:tgtEl>
                                          <p:spTgt spid="9">
                                            <p:graphicEl>
                                              <a:dgm id="{E54B1405-F028-4FBD-AA1F-AFA6CF017DF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graphicEl>
                                              <a:dgm id="{C1B97CC3-1E8B-41BB-BF2C-CB4E586FCF0C}"/>
                                            </p:graphicEl>
                                          </p:spTgt>
                                        </p:tgtEl>
                                        <p:attrNameLst>
                                          <p:attrName>style.visibility</p:attrName>
                                        </p:attrNameLst>
                                      </p:cBhvr>
                                      <p:to>
                                        <p:strVal val="visible"/>
                                      </p:to>
                                    </p:set>
                                    <p:animEffect transition="in" filter="wipe(down)">
                                      <p:cBhvr>
                                        <p:cTn id="15" dur="500"/>
                                        <p:tgtEl>
                                          <p:spTgt spid="9">
                                            <p:graphicEl>
                                              <a:dgm id="{C1B97CC3-1E8B-41BB-BF2C-CB4E586FCF0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graphicEl>
                                              <a:dgm id="{7E383145-53C7-4965-BD2E-7E0EBF3CDF88}"/>
                                            </p:graphicEl>
                                          </p:spTgt>
                                        </p:tgtEl>
                                        <p:attrNameLst>
                                          <p:attrName>style.visibility</p:attrName>
                                        </p:attrNameLst>
                                      </p:cBhvr>
                                      <p:to>
                                        <p:strVal val="visible"/>
                                      </p:to>
                                    </p:set>
                                    <p:animEffect transition="in" filter="wipe(down)">
                                      <p:cBhvr>
                                        <p:cTn id="20" dur="500"/>
                                        <p:tgtEl>
                                          <p:spTgt spid="9">
                                            <p:graphicEl>
                                              <a:dgm id="{7E383145-53C7-4965-BD2E-7E0EBF3CDF88}"/>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graphicEl>
                                              <a:dgm id="{68223787-C11D-4B59-850C-71ACB991BDF8}"/>
                                            </p:graphicEl>
                                          </p:spTgt>
                                        </p:tgtEl>
                                        <p:attrNameLst>
                                          <p:attrName>style.visibility</p:attrName>
                                        </p:attrNameLst>
                                      </p:cBhvr>
                                      <p:to>
                                        <p:strVal val="visible"/>
                                      </p:to>
                                    </p:set>
                                    <p:animEffect transition="in" filter="wipe(down)">
                                      <p:cBhvr>
                                        <p:cTn id="23" dur="500"/>
                                        <p:tgtEl>
                                          <p:spTgt spid="9">
                                            <p:graphicEl>
                                              <a:dgm id="{68223787-C11D-4B59-850C-71ACB991BDF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graphicEl>
                                              <a:dgm id="{1E5C8E27-A44E-4116-8699-3A6338C8636C}"/>
                                            </p:graphicEl>
                                          </p:spTgt>
                                        </p:tgtEl>
                                        <p:attrNameLst>
                                          <p:attrName>style.visibility</p:attrName>
                                        </p:attrNameLst>
                                      </p:cBhvr>
                                      <p:to>
                                        <p:strVal val="visible"/>
                                      </p:to>
                                    </p:set>
                                    <p:animEffect transition="in" filter="wipe(down)">
                                      <p:cBhvr>
                                        <p:cTn id="28" dur="500"/>
                                        <p:tgtEl>
                                          <p:spTgt spid="9">
                                            <p:graphicEl>
                                              <a:dgm id="{1E5C8E27-A44E-4116-8699-3A6338C8636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graphicEl>
                                              <a:dgm id="{89925EFC-53ED-4EF7-950C-C0B2F193D863}"/>
                                            </p:graphicEl>
                                          </p:spTgt>
                                        </p:tgtEl>
                                        <p:attrNameLst>
                                          <p:attrName>style.visibility</p:attrName>
                                        </p:attrNameLst>
                                      </p:cBhvr>
                                      <p:to>
                                        <p:strVal val="visible"/>
                                      </p:to>
                                    </p:set>
                                    <p:animEffect transition="in" filter="wipe(down)">
                                      <p:cBhvr>
                                        <p:cTn id="33" dur="500"/>
                                        <p:tgtEl>
                                          <p:spTgt spid="9">
                                            <p:graphicEl>
                                              <a:dgm id="{89925EFC-53ED-4EF7-950C-C0B2F193D8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p:nvPr/>
        </p:nvSpPr>
        <p:spPr bwMode="auto">
          <a:xfrm>
            <a:off x="9259065" y="1198185"/>
            <a:ext cx="8227842" cy="3956406"/>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137160" tIns="68580" rIns="137160" bIns="6858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71525" indent="-771525" algn="just" eaLnBrk="1" fontAlgn="auto" hangingPunct="1">
              <a:spcBef>
                <a:spcPts val="0"/>
              </a:spcBef>
              <a:spcAft>
                <a:spcPts val="0"/>
              </a:spcAft>
              <a:buNone/>
              <a:defRPr/>
            </a:pPr>
            <a:r>
              <a:rPr lang="en-US" sz="4400" kern="0" dirty="0">
                <a:solidFill>
                  <a:prstClr val="black"/>
                </a:solidFill>
                <a:latin typeface="Times New Roman" panose="02020603050405020304" pitchFamily="18" charset="0"/>
                <a:cs typeface="Times New Roman" panose="02020603050405020304" pitchFamily="18" charset="0"/>
              </a:rPr>
              <a:t>  - </a:t>
            </a:r>
            <a:r>
              <a:rPr lang="en-US" sz="4400" kern="0" dirty="0" err="1">
                <a:solidFill>
                  <a:prstClr val="black"/>
                </a:solidFill>
                <a:latin typeface="Times New Roman" panose="02020603050405020304" pitchFamily="18" charset="0"/>
                <a:cs typeface="Times New Roman" panose="02020603050405020304" pitchFamily="18" charset="0"/>
              </a:rPr>
              <a:t>Tưởng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tượng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nỗi</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đau</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khổ</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nhớ</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nhung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của</a:t>
            </a:r>
            <a:r>
              <a:rPr lang="en-US" sz="4400" kern="0" dirty="0">
                <a:solidFill>
                  <a:prstClr val="black"/>
                </a:solidFill>
                <a:latin typeface="Times New Roman" panose="02020603050405020304" pitchFamily="18" charset="0"/>
                <a:cs typeface="Times New Roman" panose="02020603050405020304" pitchFamily="18" charset="0"/>
              </a:rPr>
              <a:t> Kim </a:t>
            </a:r>
            <a:r>
              <a:rPr lang="en-US" sz="4400" kern="0" dirty="0" err="1">
                <a:solidFill>
                  <a:prstClr val="black"/>
                </a:solidFill>
                <a:latin typeface="Times New Roman" panose="02020603050405020304" pitchFamily="18" charset="0"/>
                <a:cs typeface="Times New Roman" panose="02020603050405020304" pitchFamily="18" charset="0"/>
              </a:rPr>
              <a:t>Trọng</a:t>
            </a:r>
            <a:endParaRPr lang="en-US" sz="4400" kern="0" dirty="0">
              <a:latin typeface="Times New Roman" panose="02020603050405020304" pitchFamily="18" charset="0"/>
              <a:cs typeface="Times New Roman" panose="02020603050405020304" pitchFamily="18" charset="0"/>
            </a:endParaRPr>
          </a:p>
          <a:p>
            <a:pPr marL="771525" indent="-771525" algn="just">
              <a:buNone/>
              <a:defRPr/>
            </a:pPr>
            <a:r>
              <a:rPr lang="en-US" sz="4400" kern="0" dirty="0">
                <a:latin typeface="Times New Roman" panose="02020603050405020304" pitchFamily="18" charset="0"/>
                <a:cs typeface="Times New Roman" panose="02020603050405020304" pitchFamily="18" charset="0"/>
              </a:rPr>
              <a:t>  - </a:t>
            </a:r>
            <a:r>
              <a:rPr lang="en-US" sz="4400" kern="0" dirty="0" err="1">
                <a:latin typeface="Times New Roman" panose="02020603050405020304" pitchFamily="18" charset="0"/>
                <a:cs typeface="Times New Roman" panose="02020603050405020304" pitchFamily="18" charset="0"/>
              </a:rPr>
              <a:t>Tưởng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tượng</a:t>
            </a:r>
            <a:r>
              <a:rPr lang="en-US" sz="4400" kern="0" dirty="0">
                <a:latin typeface="Times New Roman" panose="02020603050405020304" pitchFamily="18" charset="0"/>
                <a:cs typeface="Times New Roman" panose="02020603050405020304" pitchFamily="18" charset="0"/>
              </a:rPr>
              <a:t> Kim </a:t>
            </a:r>
            <a:r>
              <a:rPr lang="en-US" sz="4400" kern="0" dirty="0" err="1">
                <a:latin typeface="Times New Roman" panose="02020603050405020304" pitchFamily="18" charset="0"/>
                <a:cs typeface="Times New Roman" panose="02020603050405020304" pitchFamily="18" charset="0"/>
              </a:rPr>
              <a:t>Trọng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đang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mong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ngóng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mình</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mà</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mình</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vẫn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bặt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vô</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âm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tín</a:t>
            </a:r>
            <a:r>
              <a:rPr lang="en-US" sz="4400" kern="0" dirty="0">
                <a:latin typeface="Times New Roman" panose="02020603050405020304" pitchFamily="18" charset="0"/>
                <a:cs typeface="Times New Roman" panose="02020603050405020304" pitchFamily="18" charset="0"/>
              </a:rPr>
              <a:t>.</a:t>
            </a:r>
          </a:p>
        </p:txBody>
      </p:sp>
      <p:sp>
        <p:nvSpPr>
          <p:cNvPr id="11" name="Content Placeholder 2"/>
          <p:cNvSpPr txBox="1"/>
          <p:nvPr/>
        </p:nvSpPr>
        <p:spPr bwMode="auto">
          <a:xfrm>
            <a:off x="1006605" y="5704563"/>
            <a:ext cx="16504920" cy="3956406"/>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137160" tIns="68580" rIns="137160" bIns="6858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71525" indent="-771525" algn="just">
              <a:buNone/>
              <a:defRPr/>
            </a:pPr>
            <a:r>
              <a:rPr lang="en-US" sz="4400" kern="0" dirty="0">
                <a:latin typeface="Times New Roman" panose="02020603050405020304" pitchFamily="18" charset="0"/>
                <a:cs typeface="Times New Roman" panose="02020603050405020304" pitchFamily="18" charset="0"/>
              </a:rPr>
              <a:t>- “</a:t>
            </a:r>
            <a:r>
              <a:rPr lang="en-US" sz="4400" i="1" kern="0" dirty="0" err="1">
                <a:latin typeface="Times New Roman" panose="02020603050405020304" pitchFamily="18" charset="0"/>
                <a:cs typeface="Times New Roman" panose="02020603050405020304" pitchFamily="18" charset="0"/>
              </a:rPr>
              <a:t>Tấm</a:t>
            </a:r>
            <a:r>
              <a:rPr lang="en-US" sz="4400" i="1" kern="0" dirty="0">
                <a:latin typeface="Times New Roman" panose="02020603050405020304" pitchFamily="18" charset="0"/>
                <a:cs typeface="Times New Roman" panose="02020603050405020304" pitchFamily="18" charset="0"/>
              </a:rPr>
              <a:t> son </a:t>
            </a:r>
            <a:r>
              <a:rPr lang="en-US" sz="4400" i="1" kern="0" dirty="0" err="1">
                <a:latin typeface="Times New Roman" panose="02020603050405020304" pitchFamily="18" charset="0"/>
                <a:cs typeface="Times New Roman" panose="02020603050405020304" pitchFamily="18" charset="0"/>
              </a:rPr>
              <a:t>gột</a:t>
            </a:r>
            <a:r>
              <a:rPr lang="en-US" sz="4400" i="1" kern="0" dirty="0">
                <a:latin typeface="Times New Roman" panose="02020603050405020304" pitchFamily="18" charset="0"/>
                <a:cs typeface="Times New Roman" panose="02020603050405020304" pitchFamily="18" charset="0"/>
              </a:rPr>
              <a:t> </a:t>
            </a:r>
            <a:r>
              <a:rPr lang="en-US" sz="4400" i="1" kern="0" dirty="0" err="1">
                <a:latin typeface="Times New Roman" panose="02020603050405020304" pitchFamily="18" charset="0"/>
                <a:cs typeface="Times New Roman" panose="02020603050405020304" pitchFamily="18" charset="0"/>
              </a:rPr>
              <a:t>rửa</a:t>
            </a:r>
            <a:r>
              <a:rPr lang="en-US" sz="4400" i="1" kern="0" dirty="0">
                <a:latin typeface="Times New Roman" panose="02020603050405020304" pitchFamily="18" charset="0"/>
                <a:cs typeface="Times New Roman" panose="02020603050405020304" pitchFamily="18" charset="0"/>
              </a:rPr>
              <a:t> bao </a:t>
            </a:r>
            <a:r>
              <a:rPr lang="en-US" sz="4400" i="1" kern="0" dirty="0" err="1">
                <a:latin typeface="Times New Roman" panose="02020603050405020304" pitchFamily="18" charset="0"/>
                <a:cs typeface="Times New Roman" panose="02020603050405020304" pitchFamily="18" charset="0"/>
              </a:rPr>
              <a:t>giờ</a:t>
            </a:r>
            <a:r>
              <a:rPr lang="en-US" sz="4400" i="1" kern="0" dirty="0">
                <a:latin typeface="Times New Roman" panose="02020603050405020304" pitchFamily="18" charset="0"/>
                <a:cs typeface="Times New Roman" panose="02020603050405020304" pitchFamily="18" charset="0"/>
              </a:rPr>
              <a:t> </a:t>
            </a:r>
            <a:r>
              <a:rPr lang="en-US" sz="4400" i="1" kern="0" dirty="0" err="1">
                <a:latin typeface="Times New Roman" panose="02020603050405020304" pitchFamily="18" charset="0"/>
                <a:cs typeface="Times New Roman" panose="02020603050405020304" pitchFamily="18" charset="0"/>
              </a:rPr>
              <a:t>cho</a:t>
            </a:r>
            <a:r>
              <a:rPr lang="en-US" sz="4400" i="1" kern="0" dirty="0">
                <a:latin typeface="Times New Roman" panose="02020603050405020304" pitchFamily="18" charset="0"/>
                <a:cs typeface="Times New Roman" panose="02020603050405020304" pitchFamily="18" charset="0"/>
              </a:rPr>
              <a:t> </a:t>
            </a:r>
            <a:r>
              <a:rPr lang="en-US" sz="4400" i="1" kern="0" dirty="0" err="1">
                <a:latin typeface="Times New Roman" panose="02020603050405020304" pitchFamily="18" charset="0"/>
                <a:cs typeface="Times New Roman" panose="02020603050405020304" pitchFamily="18" charset="0"/>
              </a:rPr>
              <a:t>phai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có</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thể</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hiểu</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theo</a:t>
            </a:r>
            <a:r>
              <a:rPr lang="en-US" sz="4400" kern="0" dirty="0">
                <a:latin typeface="Times New Roman" panose="02020603050405020304" pitchFamily="18" charset="0"/>
                <a:cs typeface="Times New Roman" panose="02020603050405020304" pitchFamily="18" charset="0"/>
              </a:rPr>
              <a:t> 2 </a:t>
            </a:r>
            <a:r>
              <a:rPr lang="en-US" sz="4400" kern="0" dirty="0" err="1">
                <a:latin typeface="Times New Roman" panose="02020603050405020304" pitchFamily="18" charset="0"/>
                <a:cs typeface="Times New Roman" panose="02020603050405020304" pitchFamily="18" charset="0"/>
              </a:rPr>
              <a:t>cách</a:t>
            </a:r>
            <a:r>
              <a:rPr lang="en-US" sz="4400" kern="0" dirty="0">
                <a:latin typeface="Times New Roman" panose="02020603050405020304" pitchFamily="18" charset="0"/>
                <a:cs typeface="Times New Roman" panose="02020603050405020304" pitchFamily="18" charset="0"/>
              </a:rPr>
              <a:t>:</a:t>
            </a:r>
          </a:p>
          <a:p>
            <a:pPr marL="771525" indent="-771525" algn="just">
              <a:buNone/>
              <a:defRPr/>
            </a:pP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Mối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tình</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với</a:t>
            </a:r>
            <a:r>
              <a:rPr lang="en-US" sz="4400" kern="0" dirty="0">
                <a:latin typeface="Times New Roman" panose="02020603050405020304" pitchFamily="18" charset="0"/>
                <a:cs typeface="Times New Roman" panose="02020603050405020304" pitchFamily="18" charset="0"/>
              </a:rPr>
              <a:t> Kim </a:t>
            </a:r>
            <a:r>
              <a:rPr lang="en-US" sz="4400" kern="0" dirty="0" err="1">
                <a:latin typeface="Times New Roman" panose="02020603050405020304" pitchFamily="18" charset="0"/>
                <a:cs typeface="Times New Roman" panose="02020603050405020304" pitchFamily="18" charset="0"/>
              </a:rPr>
              <a:t>Trọng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không</a:t>
            </a:r>
            <a:r>
              <a:rPr lang="en-US" sz="4400" kern="0" dirty="0">
                <a:latin typeface="Times New Roman" panose="02020603050405020304" pitchFamily="18" charset="0"/>
                <a:cs typeface="Times New Roman" panose="02020603050405020304" pitchFamily="18" charset="0"/>
              </a:rPr>
              <a:t> bao </a:t>
            </a:r>
            <a:r>
              <a:rPr lang="en-US" sz="4400" kern="0" dirty="0" err="1">
                <a:latin typeface="Times New Roman" panose="02020603050405020304" pitchFamily="18" charset="0"/>
                <a:cs typeface="Times New Roman" panose="02020603050405020304" pitchFamily="18" charset="0"/>
              </a:rPr>
              <a:t>giờ</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phôi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phai</a:t>
            </a:r>
            <a:r>
              <a:rPr lang="en-US" sz="4400" kern="0" dirty="0">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None/>
              <a:defRPr/>
            </a:pP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Tấm</a:t>
            </a:r>
            <a:r>
              <a:rPr lang="en-US" sz="4400" kern="0" dirty="0">
                <a:solidFill>
                  <a:prstClr val="black"/>
                </a:solidFill>
                <a:latin typeface="Times New Roman" panose="02020603050405020304" pitchFamily="18" charset="0"/>
                <a:cs typeface="Times New Roman" panose="02020603050405020304" pitchFamily="18" charset="0"/>
              </a:rPr>
              <a:t> son </a:t>
            </a:r>
            <a:r>
              <a:rPr lang="en-US" sz="4400" kern="0" dirty="0" err="1">
                <a:solidFill>
                  <a:prstClr val="black"/>
                </a:solidFill>
                <a:latin typeface="Times New Roman" panose="02020603050405020304" pitchFamily="18" charset="0"/>
                <a:cs typeface="Times New Roman" panose="02020603050405020304" pitchFamily="18" charset="0"/>
              </a:rPr>
              <a:t>trong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trắng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của</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Kiều</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bị</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hoen</a:t>
            </a:r>
            <a:r>
              <a:rPr lang="en-US" sz="4400" kern="0" dirty="0">
                <a:solidFill>
                  <a:prstClr val="black"/>
                </a:solidFill>
                <a:latin typeface="Times New Roman" panose="02020603050405020304" pitchFamily="18" charset="0"/>
                <a:cs typeface="Times New Roman" panose="02020603050405020304" pitchFamily="18" charset="0"/>
              </a:rPr>
              <a:t> ố, </a:t>
            </a:r>
            <a:r>
              <a:rPr lang="en-US" sz="4400" kern="0" dirty="0" err="1">
                <a:solidFill>
                  <a:prstClr val="black"/>
                </a:solidFill>
                <a:latin typeface="Times New Roman" panose="02020603050405020304" pitchFamily="18" charset="0"/>
                <a:cs typeface="Times New Roman" panose="02020603050405020304" pitchFamily="18" charset="0"/>
              </a:rPr>
              <a:t>không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gột</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rửa</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được</a:t>
            </a:r>
            <a:r>
              <a:rPr lang="en-US" sz="4400" kern="0" dirty="0">
                <a:solidFill>
                  <a:prstClr val="black"/>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None/>
              <a:defRPr/>
            </a:pPr>
            <a:r>
              <a:rPr lang="en-US" sz="4400" u="sng" kern="0" dirty="0">
                <a:solidFill>
                  <a:srgbClr val="FF0000"/>
                </a:solidFill>
                <a:latin typeface="Times New Roman" panose="02020603050405020304" pitchFamily="18" charset="0"/>
                <a:cs typeface="Times New Roman" panose="02020603050405020304" pitchFamily="18" charset="0"/>
              </a:rPr>
              <a:t>=&gt; </a:t>
            </a:r>
            <a:r>
              <a:rPr lang="en-US" sz="4400" u="sng" kern="0" dirty="0" err="1">
                <a:solidFill>
                  <a:srgbClr val="FF0000"/>
                </a:solidFill>
                <a:latin typeface="Times New Roman" panose="02020603050405020304" pitchFamily="18" charset="0"/>
                <a:cs typeface="Times New Roman" panose="02020603050405020304" pitchFamily="18" charset="0"/>
              </a:rPr>
              <a:t>Ngôn</a:t>
            </a:r>
            <a:r>
              <a:rPr lang="en-US" sz="4400" u="sng" kern="0" dirty="0">
                <a:solidFill>
                  <a:srgbClr val="FF0000"/>
                </a:solidFill>
                <a:latin typeface="Times New Roman" panose="02020603050405020304" pitchFamily="18" charset="0"/>
                <a:cs typeface="Times New Roman" panose="02020603050405020304" pitchFamily="18" charset="0"/>
              </a:rPr>
              <a:t> </a:t>
            </a:r>
            <a:r>
              <a:rPr lang="en-US" sz="4400" u="sng" kern="0" dirty="0" err="1">
                <a:solidFill>
                  <a:srgbClr val="FF0000"/>
                </a:solidFill>
                <a:latin typeface="Times New Roman" panose="02020603050405020304" pitchFamily="18" charset="0"/>
                <a:cs typeface="Times New Roman" panose="02020603050405020304" pitchFamily="18" charset="0"/>
              </a:rPr>
              <a:t>ngữ</a:t>
            </a:r>
            <a:r>
              <a:rPr lang="en-US" sz="4400" u="sng" kern="0" dirty="0">
                <a:solidFill>
                  <a:srgbClr val="FF0000"/>
                </a:solidFill>
                <a:latin typeface="Times New Roman" panose="02020603050405020304" pitchFamily="18" charset="0"/>
                <a:cs typeface="Times New Roman" panose="02020603050405020304" pitchFamily="18" charset="0"/>
              </a:rPr>
              <a:t> </a:t>
            </a:r>
            <a:r>
              <a:rPr lang="en-US" sz="4400" u="sng" kern="0" dirty="0" err="1">
                <a:solidFill>
                  <a:srgbClr val="FF0000"/>
                </a:solidFill>
                <a:latin typeface="Times New Roman" panose="02020603050405020304" pitchFamily="18" charset="0"/>
                <a:cs typeface="Times New Roman" panose="02020603050405020304" pitchFamily="18" charset="0"/>
              </a:rPr>
              <a:t>độc</a:t>
            </a:r>
            <a:r>
              <a:rPr lang="en-US" sz="4400" u="sng" kern="0" dirty="0">
                <a:solidFill>
                  <a:srgbClr val="FF0000"/>
                </a:solidFill>
                <a:latin typeface="Times New Roman" panose="02020603050405020304" pitchFamily="18" charset="0"/>
                <a:cs typeface="Times New Roman" panose="02020603050405020304" pitchFamily="18" charset="0"/>
              </a:rPr>
              <a:t> </a:t>
            </a:r>
            <a:r>
              <a:rPr lang="en-US" sz="4400" u="sng" kern="0" dirty="0" err="1">
                <a:solidFill>
                  <a:srgbClr val="FF0000"/>
                </a:solidFill>
                <a:latin typeface="Times New Roman" panose="02020603050405020304" pitchFamily="18" charset="0"/>
                <a:cs typeface="Times New Roman" panose="02020603050405020304" pitchFamily="18" charset="0"/>
              </a:rPr>
              <a:t>thoại</a:t>
            </a:r>
            <a:r>
              <a:rPr lang="en-US" sz="4400" u="sng" kern="0" dirty="0">
                <a:solidFill>
                  <a:srgbClr val="FF0000"/>
                </a:solidFill>
                <a:latin typeface="Times New Roman" panose="02020603050405020304" pitchFamily="18" charset="0"/>
                <a:cs typeface="Times New Roman" panose="02020603050405020304" pitchFamily="18" charset="0"/>
              </a:rPr>
              <a:t> </a:t>
            </a:r>
            <a:r>
              <a:rPr lang="en-US" sz="4400" u="sng" kern="0" dirty="0" err="1">
                <a:solidFill>
                  <a:srgbClr val="FF0000"/>
                </a:solidFill>
                <a:latin typeface="Times New Roman" panose="02020603050405020304" pitchFamily="18" charset="0"/>
                <a:cs typeface="Times New Roman" panose="02020603050405020304" pitchFamily="18" charset="0"/>
              </a:rPr>
              <a:t>nội</a:t>
            </a:r>
            <a:r>
              <a:rPr lang="en-US" sz="4400" u="sng" kern="0" dirty="0">
                <a:solidFill>
                  <a:srgbClr val="FF0000"/>
                </a:solidFill>
                <a:latin typeface="Times New Roman" panose="02020603050405020304" pitchFamily="18" charset="0"/>
                <a:cs typeface="Times New Roman" panose="02020603050405020304" pitchFamily="18" charset="0"/>
              </a:rPr>
              <a:t> </a:t>
            </a:r>
            <a:r>
              <a:rPr lang="en-US" sz="4400" u="sng" kern="0" dirty="0" err="1">
                <a:solidFill>
                  <a:srgbClr val="FF0000"/>
                </a:solidFill>
                <a:latin typeface="Times New Roman" panose="02020603050405020304" pitchFamily="18" charset="0"/>
                <a:cs typeface="Times New Roman" panose="02020603050405020304" pitchFamily="18" charset="0"/>
              </a:rPr>
              <a:t>tâm</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Xót</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xa</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khi</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nghĩ</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mình</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phụ</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tình</a:t>
            </a:r>
            <a:r>
              <a:rPr lang="en-US" sz="4400" kern="0" dirty="0">
                <a:solidFill>
                  <a:prstClr val="black"/>
                </a:solidFill>
                <a:latin typeface="Times New Roman" panose="02020603050405020304" pitchFamily="18" charset="0"/>
                <a:cs typeface="Times New Roman" panose="02020603050405020304" pitchFamily="18" charset="0"/>
              </a:rPr>
              <a:t> Kim </a:t>
            </a:r>
            <a:r>
              <a:rPr lang="en-US" sz="4400" kern="0" dirty="0" err="1">
                <a:solidFill>
                  <a:prstClr val="black"/>
                </a:solidFill>
                <a:latin typeface="Times New Roman" panose="02020603050405020304" pitchFamily="18" charset="0"/>
                <a:cs typeface="Times New Roman" panose="02020603050405020304" pitchFamily="18" charset="0"/>
              </a:rPr>
              <a:t>Trọng</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b="1" kern="0" dirty="0">
                <a:solidFill>
                  <a:srgbClr val="FF0000"/>
                </a:solidFill>
                <a:latin typeface="Times New Roman" panose="02020603050405020304" pitchFamily="18" charset="0"/>
                <a:cs typeface="Times New Roman" panose="02020603050405020304" pitchFamily="18" charset="0"/>
              </a:rPr>
              <a:t>-&gt; Chung </a:t>
            </a:r>
            <a:r>
              <a:rPr lang="en-US" sz="4400" b="1" kern="0" dirty="0" err="1">
                <a:solidFill>
                  <a:srgbClr val="FF0000"/>
                </a:solidFill>
                <a:latin typeface="Times New Roman" panose="02020603050405020304" pitchFamily="18" charset="0"/>
                <a:cs typeface="Times New Roman" panose="02020603050405020304" pitchFamily="18" charset="0"/>
              </a:rPr>
              <a:t>thủy</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sắt</a:t>
            </a:r>
            <a:r>
              <a:rPr lang="en-US" sz="4400" b="1" kern="0" dirty="0">
                <a:solidFill>
                  <a:srgbClr val="FF0000"/>
                </a:solidFill>
                <a:latin typeface="Times New Roman" panose="02020603050405020304" pitchFamily="18" charset="0"/>
                <a:cs typeface="Times New Roman" panose="02020603050405020304" pitchFamily="18" charset="0"/>
              </a:rPr>
              <a:t> son</a:t>
            </a:r>
          </a:p>
          <a:p>
            <a:pPr marL="771525" indent="-771525" algn="just">
              <a:buNone/>
              <a:defRPr/>
            </a:pPr>
            <a:endParaRPr lang="en-US" sz="4400" kern="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514600" y="692964"/>
            <a:ext cx="2175596" cy="923330"/>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5400" b="1" dirty="0" err="1">
                <a:latin typeface="Times New Roman" panose="02020603050405020304" pitchFamily="18" charset="0"/>
                <a:cs typeface="Times New Roman" panose="02020603050405020304" pitchFamily="18" charset="0"/>
              </a:rPr>
              <a:t>Tưởng</a:t>
            </a:r>
            <a:endParaRPr lang="en-US" sz="5400" b="1" dirty="0">
              <a:latin typeface="Times New Roman" panose="02020603050405020304" pitchFamily="18" charset="0"/>
              <a:cs typeface="Times New Roman" panose="02020603050405020304" pitchFamily="18" charset="0"/>
            </a:endParaRPr>
          </a:p>
        </p:txBody>
      </p:sp>
      <p:sp>
        <p:nvSpPr>
          <p:cNvPr id="13" name="Content Placeholder 2"/>
          <p:cNvSpPr txBox="1"/>
          <p:nvPr/>
        </p:nvSpPr>
        <p:spPr bwMode="auto">
          <a:xfrm>
            <a:off x="282437" y="1804691"/>
            <a:ext cx="7661616" cy="3034010"/>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137160" tIns="68580" rIns="137160" bIns="6858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71525" indent="-771525" algn="just">
              <a:buNone/>
              <a:defRPr/>
            </a:pPr>
            <a:r>
              <a:rPr lang="en-US" sz="4400" kern="0" dirty="0">
                <a:latin typeface="Times New Roman" panose="02020603050405020304" pitchFamily="18" charset="0"/>
                <a:cs typeface="Times New Roman" panose="02020603050405020304" pitchFamily="18" charset="0"/>
              </a:rPr>
              <a:t>    - </a:t>
            </a:r>
            <a:r>
              <a:rPr lang="en-US" sz="4400" kern="0" dirty="0" err="1">
                <a:latin typeface="Times New Roman" panose="02020603050405020304" pitchFamily="18" charset="0"/>
                <a:cs typeface="Times New Roman" panose="02020603050405020304" pitchFamily="18" charset="0"/>
              </a:rPr>
              <a:t>Nhớ</a:t>
            </a:r>
            <a:r>
              <a:rPr lang="en-US" sz="4400" kern="0" dirty="0">
                <a:latin typeface="Times New Roman" panose="02020603050405020304" pitchFamily="18" charset="0"/>
                <a:cs typeface="Times New Roman" panose="02020603050405020304" pitchFamily="18" charset="0"/>
              </a:rPr>
              <a:t> Kim </a:t>
            </a:r>
            <a:r>
              <a:rPr lang="en-US" sz="4400" kern="0" dirty="0" err="1">
                <a:latin typeface="Times New Roman" panose="02020603050405020304" pitchFamily="18" charset="0"/>
                <a:cs typeface="Times New Roman" panose="02020603050405020304" pitchFamily="18" charset="0"/>
              </a:rPr>
              <a:t>Trọng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Thúy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Kiều</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nhớ</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đến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đêm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trăng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thề</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nguyền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đính</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ước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cùng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uống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chén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rượu</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đồng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tâm</a:t>
            </a:r>
            <a:r>
              <a:rPr lang="en-US" sz="4400" kern="0" dirty="0">
                <a:latin typeface="Times New Roman" panose="02020603050405020304" pitchFamily="18" charset="0"/>
                <a:cs typeface="Times New Roman" panose="02020603050405020304" pitchFamily="18" charset="0"/>
              </a:rPr>
              <a:t>.</a:t>
            </a:r>
          </a:p>
        </p:txBody>
      </p:sp>
      <p:sp>
        <p:nvSpPr>
          <p:cNvPr id="14" name="Arrow: Right 13"/>
          <p:cNvSpPr/>
          <p:nvPr/>
        </p:nvSpPr>
        <p:spPr>
          <a:xfrm>
            <a:off x="8121499" y="2514807"/>
            <a:ext cx="960120" cy="162111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barn(inVertical)">
                                      <p:cBhvr>
                                        <p:cTn id="31" dur="5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wipe(down)">
                                      <p:cBhvr>
                                        <p:cTn id="3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75C15D-7AD8-4177-9540-8AED21D5D47F}"/>
              </a:ext>
            </a:extLst>
          </p:cNvPr>
          <p:cNvSpPr>
            <a:spLocks noGrp="1"/>
          </p:cNvSpPr>
          <p:nvPr>
            <p:ph type="title"/>
          </p:nvPr>
        </p:nvSpPr>
        <p:spPr>
          <a:xfrm>
            <a:off x="8155827" y="2702954"/>
            <a:ext cx="10085517" cy="5343441"/>
          </a:xfrm>
        </p:spPr>
        <p:txBody>
          <a:bodyPr vert="horz" lIns="137160" tIns="68580" rIns="137160" bIns="68580" rtlCol="0" anchor="b">
            <a:noAutofit/>
          </a:bodyPr>
          <a:lstStyle/>
          <a:p>
            <a:pPr algn="ctr">
              <a:lnSpc>
                <a:spcPct val="70000"/>
              </a:lnSpc>
            </a:pPr>
            <a:r>
              <a:rPr lang="vi-VN" sz="5400" i="1" dirty="0" err="1">
                <a:cs typeface="Calibri" panose="020F0502020204030204" pitchFamily="34" charset="0"/>
              </a:rPr>
              <a:t>Xót</a:t>
            </a:r>
            <a:r>
              <a:rPr lang="vi-VN" sz="5400" i="1" dirty="0">
                <a:cs typeface="Calibri" panose="020F0502020204030204" pitchFamily="34" charset="0"/>
              </a:rPr>
              <a:t> </a:t>
            </a:r>
            <a:r>
              <a:rPr lang="vi-VN" sz="5400" i="1" dirty="0" err="1">
                <a:cs typeface="Calibri" panose="020F0502020204030204" pitchFamily="34" charset="0"/>
              </a:rPr>
              <a:t>người</a:t>
            </a:r>
            <a:r>
              <a:rPr lang="vi-VN" sz="5400" i="1" dirty="0">
                <a:cs typeface="Calibri" panose="020F0502020204030204" pitchFamily="34" charset="0"/>
              </a:rPr>
              <a:t> </a:t>
            </a:r>
            <a:r>
              <a:rPr lang="vi-VN" sz="5400" i="1" dirty="0" err="1">
                <a:cs typeface="Calibri" panose="020F0502020204030204" pitchFamily="34" charset="0"/>
              </a:rPr>
              <a:t>tựa</a:t>
            </a:r>
            <a:r>
              <a:rPr lang="vi-VN" sz="5400" i="1" dirty="0">
                <a:cs typeface="Calibri" panose="020F0502020204030204" pitchFamily="34" charset="0"/>
              </a:rPr>
              <a:t> </a:t>
            </a:r>
            <a:r>
              <a:rPr lang="vi-VN" sz="5400" i="1" dirty="0" err="1">
                <a:cs typeface="Calibri" panose="020F0502020204030204" pitchFamily="34" charset="0"/>
              </a:rPr>
              <a:t>cửa</a:t>
            </a:r>
            <a:r>
              <a:rPr lang="vi-VN" sz="5400" i="1" dirty="0">
                <a:cs typeface="Calibri" panose="020F0502020204030204" pitchFamily="34" charset="0"/>
              </a:rPr>
              <a:t> hôm mai,</a:t>
            </a:r>
            <a:r>
              <a:rPr lang="en-BZ" sz="5400" i="1" dirty="0">
                <a:cs typeface="Calibri" panose="020F0502020204030204" pitchFamily="34" charset="0"/>
              </a:rPr>
              <a:t/>
            </a:r>
            <a:br>
              <a:rPr lang="en-BZ" sz="5400" i="1" dirty="0">
                <a:cs typeface="Calibri" panose="020F0502020204030204" pitchFamily="34" charset="0"/>
              </a:rPr>
            </a:br>
            <a:r>
              <a:rPr lang="en-BZ" sz="5400" i="1" dirty="0">
                <a:cs typeface="Calibri" panose="020F0502020204030204" pitchFamily="34" charset="0"/>
              </a:rPr>
              <a:t/>
            </a:r>
            <a:br>
              <a:rPr lang="en-BZ" sz="5400" i="1" dirty="0">
                <a:cs typeface="Calibri" panose="020F0502020204030204" pitchFamily="34" charset="0"/>
              </a:rPr>
            </a:br>
            <a:r>
              <a:rPr lang="en-BZ" sz="5400" i="1" dirty="0" err="1">
                <a:latin typeface="Times New Roman" panose="02020603050405020304" pitchFamily="18" charset="0"/>
                <a:cs typeface="Times New Roman" panose="02020603050405020304" pitchFamily="18" charset="0"/>
              </a:rPr>
              <a:t>Quạt</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nồng</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ấp</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lạnh</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những</a:t>
            </a:r>
            <a:r>
              <a:rPr lang="en-BZ" sz="5400" i="1" dirty="0">
                <a:latin typeface="Times New Roman" panose="02020603050405020304" pitchFamily="18" charset="0"/>
                <a:cs typeface="Times New Roman" panose="02020603050405020304" pitchFamily="18" charset="0"/>
              </a:rPr>
              <a:t> ai </a:t>
            </a:r>
            <a:r>
              <a:rPr lang="en-BZ" sz="5400" i="1" dirty="0" err="1">
                <a:latin typeface="Times New Roman" panose="02020603050405020304" pitchFamily="18" charset="0"/>
                <a:cs typeface="Times New Roman" panose="02020603050405020304" pitchFamily="18" charset="0"/>
              </a:rPr>
              <a:t>đó</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giờ</a:t>
            </a:r>
            <a:r>
              <a:rPr lang="en-BZ" sz="5400" i="1" dirty="0">
                <a:latin typeface="Times New Roman" panose="02020603050405020304" pitchFamily="18" charset="0"/>
                <a:cs typeface="Times New Roman" panose="02020603050405020304" pitchFamily="18" charset="0"/>
              </a:rPr>
              <a:t/>
            </a:r>
            <a:br>
              <a:rPr lang="en-BZ" sz="5400" i="1" dirty="0">
                <a:latin typeface="Times New Roman" panose="02020603050405020304" pitchFamily="18" charset="0"/>
                <a:cs typeface="Times New Roman" panose="02020603050405020304" pitchFamily="18" charset="0"/>
              </a:rPr>
            </a:br>
            <a:r>
              <a:rPr lang="en-BZ" sz="5400" i="1" dirty="0">
                <a:latin typeface="Times New Roman" panose="02020603050405020304" pitchFamily="18" charset="0"/>
                <a:cs typeface="Times New Roman" panose="02020603050405020304" pitchFamily="18" charset="0"/>
              </a:rPr>
              <a:t/>
            </a:r>
            <a:br>
              <a:rPr lang="en-BZ" sz="5400" i="1" dirty="0">
                <a:latin typeface="Times New Roman" panose="02020603050405020304" pitchFamily="18" charset="0"/>
                <a:cs typeface="Times New Roman" panose="02020603050405020304" pitchFamily="18" charset="0"/>
              </a:rPr>
            </a:br>
            <a:r>
              <a:rPr lang="en-BZ" sz="5400" i="1" dirty="0" err="1">
                <a:latin typeface="Times New Roman" panose="02020603050405020304" pitchFamily="18" charset="0"/>
                <a:cs typeface="Times New Roman" panose="02020603050405020304" pitchFamily="18" charset="0"/>
              </a:rPr>
              <a:t>Sân</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lai</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cách</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mấy</a:t>
            </a:r>
            <a:r>
              <a:rPr lang="en-BZ" sz="5400" i="1" dirty="0">
                <a:latin typeface="Times New Roman" panose="02020603050405020304" pitchFamily="18" charset="0"/>
                <a:cs typeface="Times New Roman" panose="02020603050405020304" pitchFamily="18" charset="0"/>
              </a:rPr>
              <a:t> </a:t>
            </a:r>
            <a:r>
              <a:rPr lang="en-BZ" sz="5400" i="1" dirty="0" err="1">
                <a:latin typeface="Times New Roman" panose="02020603050405020304" pitchFamily="18" charset="0"/>
                <a:cs typeface="Times New Roman" panose="02020603050405020304" pitchFamily="18" charset="0"/>
              </a:rPr>
              <a:t>nắng</a:t>
            </a:r>
            <a:r>
              <a:rPr lang="en-BZ" sz="5400" i="1" dirty="0">
                <a:latin typeface="Times New Roman" panose="02020603050405020304" pitchFamily="18" charset="0"/>
                <a:cs typeface="Times New Roman" panose="02020603050405020304" pitchFamily="18" charset="0"/>
              </a:rPr>
              <a:t> m</a:t>
            </a:r>
            <a:r>
              <a:rPr lang="vi-VN" sz="5400" i="1" dirty="0">
                <a:latin typeface="Times New Roman" panose="02020603050405020304" pitchFamily="18" charset="0"/>
                <a:cs typeface="Times New Roman" panose="02020603050405020304" pitchFamily="18" charset="0"/>
              </a:rPr>
              <a:t>ư</a:t>
            </a:r>
            <a:r>
              <a:rPr lang="en-BZ" sz="5400" i="1" dirty="0">
                <a:latin typeface="Times New Roman" panose="02020603050405020304" pitchFamily="18" charset="0"/>
                <a:cs typeface="Times New Roman" panose="02020603050405020304" pitchFamily="18" charset="0"/>
              </a:rPr>
              <a:t>a</a:t>
            </a:r>
            <a:br>
              <a:rPr lang="en-BZ" sz="5400" i="1" dirty="0">
                <a:latin typeface="Times New Roman" panose="02020603050405020304" pitchFamily="18" charset="0"/>
                <a:cs typeface="Times New Roman" panose="02020603050405020304" pitchFamily="18" charset="0"/>
              </a:rPr>
            </a:br>
            <a:r>
              <a:rPr lang="vi-VN" sz="5400" i="1" dirty="0">
                <a:cs typeface="Calibri" panose="020F0502020204030204" pitchFamily="34" charset="0"/>
              </a:rPr>
              <a:t/>
            </a:r>
            <a:br>
              <a:rPr lang="vi-VN" sz="5400" i="1" dirty="0">
                <a:cs typeface="Calibri" panose="020F0502020204030204" pitchFamily="34" charset="0"/>
              </a:rPr>
            </a:br>
            <a:r>
              <a:rPr lang="vi-VN" sz="5400" i="1" dirty="0" err="1">
                <a:cs typeface="Calibri" panose="020F0502020204030204" pitchFamily="34" charset="0"/>
              </a:rPr>
              <a:t>Có</a:t>
            </a:r>
            <a:r>
              <a:rPr lang="vi-VN" sz="5400" i="1" dirty="0">
                <a:cs typeface="Calibri" panose="020F0502020204030204" pitchFamily="34" charset="0"/>
              </a:rPr>
              <a:t> khi </a:t>
            </a:r>
            <a:r>
              <a:rPr lang="vi-VN" sz="5400" i="1" dirty="0" err="1">
                <a:cs typeface="Calibri" panose="020F0502020204030204" pitchFamily="34" charset="0"/>
              </a:rPr>
              <a:t>gốc</a:t>
            </a:r>
            <a:r>
              <a:rPr lang="vi-VN" sz="5400" i="1" dirty="0">
                <a:cs typeface="Calibri" panose="020F0502020204030204" pitchFamily="34" charset="0"/>
              </a:rPr>
              <a:t> </a:t>
            </a:r>
            <a:r>
              <a:rPr lang="vi-VN" sz="5400" i="1" dirty="0" err="1">
                <a:cs typeface="Calibri" panose="020F0502020204030204" pitchFamily="34" charset="0"/>
              </a:rPr>
              <a:t>tử</a:t>
            </a:r>
            <a:r>
              <a:rPr lang="vi-VN" sz="5400" i="1" dirty="0">
                <a:cs typeface="Calibri" panose="020F0502020204030204" pitchFamily="34" charset="0"/>
              </a:rPr>
              <a:t> </a:t>
            </a:r>
            <a:r>
              <a:rPr lang="vi-VN" sz="5400" i="1" dirty="0" err="1">
                <a:cs typeface="Calibri" panose="020F0502020204030204" pitchFamily="34" charset="0"/>
              </a:rPr>
              <a:t>đã</a:t>
            </a:r>
            <a:r>
              <a:rPr lang="vi-VN" sz="5400" i="1" dirty="0">
                <a:cs typeface="Calibri" panose="020F0502020204030204" pitchFamily="34" charset="0"/>
              </a:rPr>
              <a:t> </a:t>
            </a:r>
            <a:r>
              <a:rPr lang="vi-VN" sz="5400" i="1" dirty="0" err="1">
                <a:cs typeface="Calibri" panose="020F0502020204030204" pitchFamily="34" charset="0"/>
              </a:rPr>
              <a:t>vừa</a:t>
            </a:r>
            <a:r>
              <a:rPr lang="vi-VN" sz="5400" i="1" dirty="0">
                <a:cs typeface="Calibri" panose="020F0502020204030204" pitchFamily="34" charset="0"/>
              </a:rPr>
              <a:t> </a:t>
            </a:r>
            <a:r>
              <a:rPr lang="vi-VN" sz="5400" i="1" dirty="0" err="1">
                <a:cs typeface="Calibri" panose="020F0502020204030204" pitchFamily="34" charset="0"/>
              </a:rPr>
              <a:t>người</a:t>
            </a:r>
            <a:r>
              <a:rPr lang="vi-VN" sz="5400" i="1" dirty="0">
                <a:cs typeface="Calibri" panose="020F0502020204030204" pitchFamily="34" charset="0"/>
              </a:rPr>
              <a:t> ôm</a:t>
            </a:r>
            <a:br>
              <a:rPr lang="vi-VN" sz="5400" i="1" dirty="0">
                <a:cs typeface="Calibri" panose="020F0502020204030204" pitchFamily="34" charset="0"/>
              </a:rPr>
            </a:br>
            <a:endParaRPr lang="en-US" sz="7200" i="1" dirty="0">
              <a:cs typeface="Calibri" panose="020F0502020204030204" pitchFamily="34" charset="0"/>
            </a:endParaRPr>
          </a:p>
        </p:txBody>
      </p:sp>
      <p:pic>
        <p:nvPicPr>
          <p:cNvPr id="7" name="Chỗ dành sẵn cho Nội dung 6" descr="Ảnh có chứa văn bản, cuốn sách&#10;&#10;Mô tả được tạo với mức tin cậy rất cao">
            <a:extLst>
              <a:ext uri="{FF2B5EF4-FFF2-40B4-BE49-F238E27FC236}">
                <a16:creationId xmlns:a16="http://schemas.microsoft.com/office/drawing/2014/main" id="{9AB3B084-265B-43D9-A3E4-EF9A891E8F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269" r="1" b="11727"/>
          <a:stretch/>
        </p:blipFill>
        <p:spPr>
          <a:xfrm>
            <a:off x="163869" y="231183"/>
            <a:ext cx="8218132" cy="10286985"/>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Rectangle 2"/>
          <p:cNvSpPr/>
          <p:nvPr/>
        </p:nvSpPr>
        <p:spPr>
          <a:xfrm>
            <a:off x="9448800" y="876300"/>
            <a:ext cx="8114946" cy="923330"/>
          </a:xfrm>
          <a:prstGeom prst="rect">
            <a:avLst/>
          </a:prstGeom>
        </p:spPr>
        <p:txBody>
          <a:bodyPr wrap="square">
            <a:spAutoFit/>
          </a:bodyPr>
          <a:lstStyle/>
          <a:p>
            <a:pPr lvl="0">
              <a:defRPr/>
            </a:pPr>
            <a:r>
              <a:rPr lang="en-US" sz="5400" b="1" kern="0" dirty="0">
                <a:solidFill>
                  <a:srgbClr val="FF0000"/>
                </a:solidFill>
                <a:latin typeface="Times New Roman" panose="02020603050405020304" pitchFamily="18" charset="0"/>
                <a:cs typeface="Times New Roman" panose="02020603050405020304" pitchFamily="18" charset="0"/>
                <a:sym typeface="+mn-lt"/>
              </a:rPr>
              <a:t>* </a:t>
            </a:r>
            <a:r>
              <a:rPr lang="en-US" sz="5400" b="1" kern="0" dirty="0" err="1">
                <a:solidFill>
                  <a:srgbClr val="FF0000"/>
                </a:solidFill>
                <a:latin typeface="Times New Roman" panose="02020603050405020304" pitchFamily="18" charset="0"/>
                <a:cs typeface="Times New Roman" panose="02020603050405020304" pitchFamily="18" charset="0"/>
                <a:sym typeface="+mn-lt"/>
              </a:rPr>
              <a:t>Nỗi</a:t>
            </a:r>
            <a:r>
              <a:rPr lang="en-US" sz="5400" b="1" kern="0" dirty="0">
                <a:solidFill>
                  <a:srgbClr val="FF0000"/>
                </a:solidFill>
                <a:latin typeface="Times New Roman" panose="02020603050405020304" pitchFamily="18" charset="0"/>
                <a:cs typeface="Times New Roman" panose="02020603050405020304" pitchFamily="18" charset="0"/>
                <a:sym typeface="+mn-lt"/>
              </a:rPr>
              <a:t> </a:t>
            </a:r>
            <a:r>
              <a:rPr lang="en-US" sz="5400" b="1" kern="0" dirty="0" err="1">
                <a:solidFill>
                  <a:srgbClr val="FF0000"/>
                </a:solidFill>
                <a:latin typeface="Times New Roman" panose="02020603050405020304" pitchFamily="18" charset="0"/>
                <a:cs typeface="Times New Roman" panose="02020603050405020304" pitchFamily="18" charset="0"/>
                <a:sym typeface="+mn-lt"/>
              </a:rPr>
              <a:t>nhớ</a:t>
            </a:r>
            <a:r>
              <a:rPr lang="en-US" sz="5400" b="1" kern="0" dirty="0">
                <a:solidFill>
                  <a:srgbClr val="FF0000"/>
                </a:solidFill>
                <a:latin typeface="Times New Roman" panose="02020603050405020304" pitchFamily="18" charset="0"/>
                <a:cs typeface="Times New Roman" panose="02020603050405020304" pitchFamily="18" charset="0"/>
                <a:sym typeface="+mn-lt"/>
              </a:rPr>
              <a:t> cha </a:t>
            </a:r>
            <a:r>
              <a:rPr lang="en-US" sz="5400" b="1" kern="0" dirty="0" err="1">
                <a:solidFill>
                  <a:srgbClr val="FF0000"/>
                </a:solidFill>
                <a:latin typeface="Times New Roman" panose="02020603050405020304" pitchFamily="18" charset="0"/>
                <a:cs typeface="Times New Roman" panose="02020603050405020304" pitchFamily="18" charset="0"/>
                <a:sym typeface="+mn-lt"/>
              </a:rPr>
              <a:t>mẹ</a:t>
            </a:r>
            <a:endParaRPr lang="en-US" sz="5400" b="1" kern="0" dirty="0">
              <a:solidFill>
                <a:srgbClr val="FF0000"/>
              </a:solidFill>
            </a:endParaRPr>
          </a:p>
        </p:txBody>
      </p:sp>
    </p:spTree>
    <p:extLst>
      <p:ext uri="{BB962C8B-B14F-4D97-AF65-F5344CB8AC3E}">
        <p14:creationId xmlns:p14="http://schemas.microsoft.com/office/powerpoint/2010/main" val="1354476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3295" y="1266781"/>
            <a:ext cx="15799305" cy="3477875"/>
          </a:xfrm>
          <a:prstGeom prst="rect">
            <a:avLst/>
          </a:prstGeom>
        </p:spPr>
        <p:txBody>
          <a:bodyPr wrap="square">
            <a:spAutoFit/>
          </a:bodyPr>
          <a:lstStyle/>
          <a:p>
            <a:pPr algn="just" defTabSz="1371600">
              <a:defRPr/>
            </a:pPr>
            <a:r>
              <a:rPr lang="en-US" sz="4400" dirty="0">
                <a:solidFill>
                  <a:prstClr val="black"/>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Xót</a:t>
            </a:r>
            <a:r>
              <a:rPr lang="en-US" sz="4400" dirty="0">
                <a:solidFill>
                  <a:prstClr val="black"/>
                </a:solidFill>
                <a:latin typeface="Times New Roman" pitchFamily="18" charset="0"/>
                <a:cs typeface="Times New Roman" pitchFamily="18" charset="0"/>
              </a:rPr>
              <a:t>” </a:t>
            </a:r>
            <a:r>
              <a:rPr lang="en-US" sz="4400" dirty="0">
                <a:solidFill>
                  <a:prstClr val="black"/>
                </a:solidFill>
                <a:latin typeface="Times New Roman" pitchFamily="18" charset="0"/>
                <a:cs typeface="Times New Roman" pitchFamily="18" charset="0"/>
                <a:sym typeface="Wingdings" panose="05000000000000000000" pitchFamily="2" charset="2"/>
              </a:rPr>
              <a:t>-&gt;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xót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xa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thương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nhớ</a:t>
            </a:r>
            <a:r>
              <a:rPr lang="en-US" sz="4400" dirty="0">
                <a:solidFill>
                  <a:prstClr val="black"/>
                </a:solidFill>
                <a:latin typeface="Times New Roman" pitchFamily="18" charset="0"/>
                <a:cs typeface="Times New Roman" pitchFamily="18" charset="0"/>
              </a:rPr>
              <a:t> cha </a:t>
            </a:r>
            <a:r>
              <a:rPr lang="en-US" sz="4400" dirty="0" err="1">
                <a:solidFill>
                  <a:prstClr val="black"/>
                </a:solidFill>
                <a:latin typeface="Times New Roman" pitchFamily="18" charset="0"/>
                <a:cs typeface="Times New Roman" pitchFamily="18" charset="0"/>
              </a:rPr>
              <a:t>mẹ</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sớm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tựa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cửa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trông</a:t>
            </a:r>
            <a:r>
              <a:rPr lang="en-US" sz="4400" dirty="0">
                <a:solidFill>
                  <a:prstClr val="black"/>
                </a:solidFill>
                <a:latin typeface="Times New Roman" pitchFamily="18" charset="0"/>
                <a:cs typeface="Times New Roman" pitchFamily="18" charset="0"/>
              </a:rPr>
              <a:t> con </a:t>
            </a:r>
            <a:r>
              <a:rPr lang="en-US" sz="4400" dirty="0" err="1">
                <a:solidFill>
                  <a:prstClr val="black"/>
                </a:solidFill>
                <a:latin typeface="Times New Roman" pitchFamily="18" charset="0"/>
                <a:cs typeface="Times New Roman" pitchFamily="18" charset="0"/>
              </a:rPr>
              <a:t>về</a:t>
            </a:r>
            <a:r>
              <a:rPr lang="en-US" sz="4400" dirty="0">
                <a:solidFill>
                  <a:prstClr val="black"/>
                </a:solidFill>
                <a:latin typeface="Times New Roman" pitchFamily="18" charset="0"/>
                <a:cs typeface="Times New Roman" pitchFamily="18" charset="0"/>
              </a:rPr>
              <a:t>.</a:t>
            </a:r>
          </a:p>
          <a:p>
            <a:pPr algn="just" defTabSz="1371600">
              <a:defRPr/>
            </a:pP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Thành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ngữ</a:t>
            </a:r>
            <a:r>
              <a:rPr lang="en-US" sz="4400" dirty="0">
                <a:solidFill>
                  <a:prstClr val="black"/>
                </a:solidFill>
                <a:latin typeface="Times New Roman" pitchFamily="18" charset="0"/>
                <a:cs typeface="Times New Roman" pitchFamily="18" charset="0"/>
              </a:rPr>
              <a:t> </a:t>
            </a:r>
            <a:r>
              <a:rPr lang="en-US" sz="4400" i="1" dirty="0">
                <a:solidFill>
                  <a:prstClr val="black"/>
                </a:solidFill>
                <a:latin typeface="Times New Roman" pitchFamily="18" charset="0"/>
                <a:cs typeface="Times New Roman" pitchFamily="18" charset="0"/>
              </a:rPr>
              <a:t>“</a:t>
            </a:r>
            <a:r>
              <a:rPr lang="en-US" sz="4400" i="1" dirty="0" err="1">
                <a:solidFill>
                  <a:prstClr val="black"/>
                </a:solidFill>
                <a:latin typeface="Times New Roman" pitchFamily="18" charset="0"/>
                <a:cs typeface="Times New Roman" pitchFamily="18" charset="0"/>
              </a:rPr>
              <a:t>quạt</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nồng</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ấp</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lạnh</a:t>
            </a:r>
            <a:r>
              <a:rPr lang="en-US" sz="4400" i="1" dirty="0">
                <a:solidFill>
                  <a:prstClr val="black"/>
                </a:solidFill>
                <a:latin typeface="Times New Roman" pitchFamily="18" charset="0"/>
                <a:cs typeface="Times New Roman" pitchFamily="18" charset="0"/>
              </a:rPr>
              <a:t>”</a:t>
            </a:r>
          </a:p>
          <a:p>
            <a:pPr algn="just" defTabSz="1371600">
              <a:defRPr/>
            </a:pP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Điển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tích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Sân</a:t>
            </a:r>
            <a:r>
              <a:rPr lang="en-US" sz="4400" dirty="0">
                <a:solidFill>
                  <a:prstClr val="black"/>
                </a:solidFill>
                <a:latin typeface="Times New Roman" pitchFamily="18" charset="0"/>
                <a:cs typeface="Times New Roman" pitchFamily="18" charset="0"/>
              </a:rPr>
              <a:t> Lai”</a:t>
            </a:r>
          </a:p>
          <a:p>
            <a:pPr algn="just" defTabSz="1371600">
              <a:defRPr/>
            </a:pP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Điển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cố</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gốc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tử</a:t>
            </a:r>
            <a:r>
              <a:rPr lang="en-US" sz="4400" dirty="0">
                <a:solidFill>
                  <a:prstClr val="black"/>
                </a:solidFill>
                <a:latin typeface="Times New Roman" pitchFamily="18" charset="0"/>
                <a:cs typeface="Times New Roman" pitchFamily="18" charset="0"/>
              </a:rPr>
              <a:t>”</a:t>
            </a:r>
          </a:p>
        </p:txBody>
      </p:sp>
      <p:sp>
        <p:nvSpPr>
          <p:cNvPr id="8" name="Right Brace 7"/>
          <p:cNvSpPr/>
          <p:nvPr/>
        </p:nvSpPr>
        <p:spPr>
          <a:xfrm>
            <a:off x="8855266" y="2640143"/>
            <a:ext cx="721148" cy="182165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1371600" fontAlgn="base">
              <a:spcBef>
                <a:spcPct val="0"/>
              </a:spcBef>
              <a:spcAft>
                <a:spcPct val="0"/>
              </a:spcAft>
              <a:defRPr/>
            </a:pPr>
            <a:endParaRPr lang="en-US" sz="2700">
              <a:solidFill>
                <a:prstClr val="black"/>
              </a:solidFill>
              <a:latin typeface="Calibri"/>
            </a:endParaRPr>
          </a:p>
        </p:txBody>
      </p:sp>
      <p:sp>
        <p:nvSpPr>
          <p:cNvPr id="10" name="TextBox 9"/>
          <p:cNvSpPr txBox="1">
            <a:spLocks noChangeArrowheads="1"/>
          </p:cNvSpPr>
          <p:nvPr/>
        </p:nvSpPr>
        <p:spPr bwMode="auto">
          <a:xfrm>
            <a:off x="10058400" y="2792366"/>
            <a:ext cx="6934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371600" fontAlgn="base">
              <a:spcBef>
                <a:spcPts val="900"/>
              </a:spcBef>
              <a:spcAft>
                <a:spcPts val="900"/>
              </a:spcAft>
            </a:pPr>
            <a:r>
              <a:rPr lang="en-US" altLang="en-US"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200" b="1" dirty="0" err="1">
                <a:latin typeface="Times New Roman" panose="02020603050405020304" pitchFamily="18" charset="0"/>
                <a:cs typeface="Times New Roman" panose="02020603050405020304" pitchFamily="18" charset="0"/>
              </a:rPr>
              <a:t>Nói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lo </a:t>
            </a:r>
            <a:r>
              <a:rPr lang="en-US" altLang="en-US" sz="4200" b="1" dirty="0" err="1">
                <a:latin typeface="Times New Roman" panose="02020603050405020304" pitchFamily="18" charset="0"/>
                <a:cs typeface="Times New Roman" panose="02020603050405020304" pitchFamily="18" charset="0"/>
              </a:rPr>
              <a:t>lắng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biết</a:t>
            </a:r>
            <a:r>
              <a:rPr lang="en-US" altLang="en-US" sz="4200" b="1" dirty="0">
                <a:latin typeface="Times New Roman" panose="02020603050405020304" pitchFamily="18" charset="0"/>
                <a:cs typeface="Times New Roman" panose="02020603050405020304" pitchFamily="18" charset="0"/>
              </a:rPr>
              <a:t> ai </a:t>
            </a:r>
            <a:r>
              <a:rPr lang="en-US" altLang="en-US" sz="4200" b="1" dirty="0" err="1">
                <a:latin typeface="Times New Roman" panose="02020603050405020304" pitchFamily="18" charset="0"/>
                <a:cs typeface="Times New Roman" panose="02020603050405020304" pitchFamily="18" charset="0"/>
              </a:rPr>
              <a:t>sẽ</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người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thay</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mình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chăm</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sóc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cho</a:t>
            </a:r>
            <a:r>
              <a:rPr lang="en-US" altLang="en-US" sz="4200" b="1" dirty="0">
                <a:latin typeface="Times New Roman" panose="02020603050405020304" pitchFamily="18" charset="0"/>
                <a:cs typeface="Times New Roman" panose="02020603050405020304" pitchFamily="18" charset="0"/>
              </a:rPr>
              <a:t> cha </a:t>
            </a:r>
            <a:r>
              <a:rPr lang="en-US" altLang="en-US" sz="4200" b="1" dirty="0" err="1">
                <a:latin typeface="Times New Roman" panose="02020603050405020304" pitchFamily="18" charset="0"/>
                <a:cs typeface="Times New Roman" panose="02020603050405020304" pitchFamily="18" charset="0"/>
              </a:rPr>
              <a:t>mẹ</a:t>
            </a:r>
            <a:r>
              <a:rPr lang="en-US" altLang="en-US" sz="4200" b="1" dirty="0">
                <a:latin typeface="Times New Roman" panose="02020603050405020304" pitchFamily="18" charset="0"/>
                <a:cs typeface="Times New Roman" panose="02020603050405020304" pitchFamily="18" charset="0"/>
              </a:rPr>
              <a:t>.</a:t>
            </a:r>
          </a:p>
        </p:txBody>
      </p:sp>
      <p:sp>
        <p:nvSpPr>
          <p:cNvPr id="11" name="TextBox 10"/>
          <p:cNvSpPr txBox="1">
            <a:spLocks noChangeArrowheads="1"/>
          </p:cNvSpPr>
          <p:nvPr/>
        </p:nvSpPr>
        <p:spPr bwMode="auto">
          <a:xfrm>
            <a:off x="1204919" y="5864221"/>
            <a:ext cx="16369620" cy="1446550"/>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371600"/>
            <a:r>
              <a:rPr lang="en-US" sz="4400" b="1" dirty="0">
                <a:solidFill>
                  <a:srgbClr val="FF0000"/>
                </a:solidFill>
                <a:sym typeface="Wingdings" panose="05000000000000000000" pitchFamily="2" charset="2"/>
              </a:rPr>
              <a:t>NT: </a:t>
            </a:r>
            <a:r>
              <a:rPr lang="en-US" sz="4400" b="1" dirty="0" err="1">
                <a:solidFill>
                  <a:srgbClr val="FF0000"/>
                </a:solidFill>
                <a:sym typeface="Wingdings" panose="05000000000000000000" pitchFamily="2" charset="2"/>
              </a:rPr>
              <a:t>Ngôn</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ngữ</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độc</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thoại</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nội</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tâm</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Kiều</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tự</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trách</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mình</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không</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làm</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tròn</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đạo</a:t>
            </a:r>
            <a:r>
              <a:rPr lang="en-US" sz="4400" b="1" dirty="0">
                <a:solidFill>
                  <a:srgbClr val="FF0000"/>
                </a:solidFill>
                <a:sym typeface="Wingdings" panose="05000000000000000000" pitchFamily="2" charset="2"/>
              </a:rPr>
              <a:t> con: </a:t>
            </a:r>
            <a:r>
              <a:rPr lang="en-US" sz="4400" b="1" dirty="0" err="1">
                <a:solidFill>
                  <a:srgbClr val="FF0000"/>
                </a:solidFill>
                <a:sym typeface="Wingdings" panose="05000000000000000000" pitchFamily="2" charset="2"/>
              </a:rPr>
              <a:t>Kiều</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là</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người</a:t>
            </a:r>
            <a:r>
              <a:rPr lang="en-US" sz="4400" b="1" dirty="0">
                <a:solidFill>
                  <a:srgbClr val="FF0000"/>
                </a:solidFill>
                <a:sym typeface="Wingdings" panose="05000000000000000000" pitchFamily="2" charset="2"/>
              </a:rPr>
              <a:t> con </a:t>
            </a:r>
            <a:r>
              <a:rPr lang="en-US" sz="4400" b="1" dirty="0" err="1">
                <a:solidFill>
                  <a:srgbClr val="FF0000"/>
                </a:solidFill>
                <a:sym typeface="Wingdings" panose="05000000000000000000" pitchFamily="2" charset="2"/>
              </a:rPr>
              <a:t>hiếu</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thảo</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giàu</a:t>
            </a:r>
            <a:r>
              <a:rPr lang="en-US" sz="4400" b="1" dirty="0">
                <a:solidFill>
                  <a:srgbClr val="FF0000"/>
                </a:solidFill>
                <a:sym typeface="Wingdings" panose="05000000000000000000" pitchFamily="2" charset="2"/>
              </a:rPr>
              <a:t> </a:t>
            </a:r>
            <a:r>
              <a:rPr lang="en-US" sz="4400" b="1" dirty="0" err="1">
                <a:solidFill>
                  <a:srgbClr val="FF0000"/>
                </a:solidFill>
                <a:sym typeface="Wingdings" panose="05000000000000000000" pitchFamily="2" charset="2"/>
              </a:rPr>
              <a:t>đức</a:t>
            </a:r>
            <a:r>
              <a:rPr lang="en-US" sz="4400" b="1" dirty="0">
                <a:solidFill>
                  <a:srgbClr val="FF0000"/>
                </a:solidFill>
                <a:sym typeface="Wingdings" panose="05000000000000000000" pitchFamily="2" charset="2"/>
              </a:rPr>
              <a:t> hi </a:t>
            </a:r>
            <a:r>
              <a:rPr lang="en-US" sz="4400" b="1" dirty="0" err="1">
                <a:solidFill>
                  <a:srgbClr val="FF0000"/>
                </a:solidFill>
                <a:sym typeface="Wingdings" panose="05000000000000000000" pitchFamily="2" charset="2"/>
              </a:rPr>
              <a:t>sinh</a:t>
            </a:r>
            <a:endParaRPr lang="en-US" sz="4400" b="1" dirty="0">
              <a:solidFill>
                <a:srgbClr val="FF0000"/>
              </a:solidFill>
            </a:endParaRPr>
          </a:p>
        </p:txBody>
      </p:sp>
      <p:sp>
        <p:nvSpPr>
          <p:cNvPr id="3" name="Freeform 7">
            <a:extLst>
              <a:ext uri="{FF2B5EF4-FFF2-40B4-BE49-F238E27FC236}">
                <a16:creationId xmlns:a16="http://schemas.microsoft.com/office/drawing/2014/main" id="{E7FEF26A-18E9-792F-2391-CED4CFF42BDF}"/>
              </a:ext>
            </a:extLst>
          </p:cNvPr>
          <p:cNvSpPr/>
          <p:nvPr/>
        </p:nvSpPr>
        <p:spPr>
          <a:xfrm>
            <a:off x="8382000" y="-156581"/>
            <a:ext cx="9552813" cy="31623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21183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ave 6"/>
          <p:cNvSpPr/>
          <p:nvPr/>
        </p:nvSpPr>
        <p:spPr>
          <a:xfrm>
            <a:off x="0" y="8143160"/>
            <a:ext cx="18288000" cy="1956467"/>
          </a:xfrm>
          <a:prstGeom prst="wav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700" b="1" dirty="0"/>
          </a:p>
        </p:txBody>
      </p:sp>
      <p:sp>
        <p:nvSpPr>
          <p:cNvPr id="4" name="Arrow: Down 3"/>
          <p:cNvSpPr/>
          <p:nvPr/>
        </p:nvSpPr>
        <p:spPr>
          <a:xfrm>
            <a:off x="8850879" y="381298"/>
            <a:ext cx="914400" cy="7836362"/>
          </a:xfrm>
          <a:prstGeom prst="down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5" name="Picture 4"/>
          <p:cNvPicPr>
            <a:picLocks noChangeAspect="1"/>
          </p:cNvPicPr>
          <p:nvPr/>
        </p:nvPicPr>
        <p:blipFill>
          <a:blip r:embed="rId2"/>
          <a:stretch>
            <a:fillRect/>
          </a:stretch>
        </p:blipFill>
        <p:spPr>
          <a:xfrm>
            <a:off x="2490353" y="381297"/>
            <a:ext cx="4474128" cy="4123161"/>
          </a:xfrm>
          <a:prstGeom prst="rect">
            <a:avLst/>
          </a:prstGeom>
          <a:ln>
            <a:noFill/>
          </a:ln>
          <a:effectLst>
            <a:softEdge rad="444500"/>
          </a:effectLst>
        </p:spPr>
      </p:pic>
      <p:pic>
        <p:nvPicPr>
          <p:cNvPr id="10242" name="Picture 2" descr="Thúy Kiều đàn khúc 'Thập diện mai phục' cho ai nghe? - Tin tức xuấ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0668" y="1"/>
            <a:ext cx="5720717" cy="4674479"/>
          </a:xfrm>
          <a:prstGeom prst="rect">
            <a:avLst/>
          </a:prstGeom>
          <a:noFill/>
          <a:effectLst>
            <a:softEdge rad="6731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75903" y="4094498"/>
            <a:ext cx="4197880"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Kim </a:t>
            </a:r>
            <a:r>
              <a:rPr lang="en-US" sz="4800" b="1" dirty="0" err="1">
                <a:latin typeface="Times New Roman" panose="02020603050405020304" pitchFamily="18" charset="0"/>
                <a:cs typeface="Times New Roman" panose="02020603050405020304" pitchFamily="18" charset="0"/>
              </a:rPr>
              <a:t>Trọng</a:t>
            </a:r>
            <a:endParaRPr lang="en-US" sz="4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710598" y="4094498"/>
            <a:ext cx="3312125"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cha </a:t>
            </a:r>
            <a:r>
              <a:rPr lang="en-US" sz="4800" b="1" dirty="0" err="1">
                <a:latin typeface="Times New Roman" panose="02020603050405020304" pitchFamily="18" charset="0"/>
                <a:cs typeface="Times New Roman" panose="02020603050405020304" pitchFamily="18" charset="0"/>
              </a:rPr>
              <a:t>mẹ</a:t>
            </a:r>
            <a:endParaRPr lang="en-US" sz="4800" b="1" dirty="0">
              <a:latin typeface="Times New Roman" panose="02020603050405020304" pitchFamily="18" charset="0"/>
              <a:cs typeface="Times New Roman" panose="02020603050405020304" pitchFamily="18" charset="0"/>
            </a:endParaRPr>
          </a:p>
        </p:txBody>
      </p:sp>
      <p:sp>
        <p:nvSpPr>
          <p:cNvPr id="9" name="Text Box 16"/>
          <p:cNvSpPr txBox="1">
            <a:spLocks noChangeArrowheads="1"/>
          </p:cNvSpPr>
          <p:nvPr/>
        </p:nvSpPr>
        <p:spPr bwMode="auto">
          <a:xfrm>
            <a:off x="253825" y="5268843"/>
            <a:ext cx="867786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800" i="1" dirty="0">
                <a:latin typeface="Times New Roman" panose="02020603050405020304" pitchFamily="18" charset="0"/>
                <a:cs typeface="Times New Roman" panose="02020603050405020304" pitchFamily="18" charset="0"/>
              </a:rPr>
              <a:t> </a:t>
            </a:r>
            <a:r>
              <a:rPr lang="vi-VN" altLang="en-US" sz="4800" dirty="0">
                <a:latin typeface="Times New Roman" panose="02020603050405020304" pitchFamily="18" charset="0"/>
                <a:cs typeface="Times New Roman" panose="02020603050405020304" pitchFamily="18" charset="0"/>
              </a:rPr>
              <a:t>Đ</a:t>
            </a:r>
            <a:r>
              <a:rPr lang="en-US" altLang="en-US" sz="4800" dirty="0">
                <a:latin typeface="Times New Roman" panose="02020603050405020304" pitchFamily="18" charset="0"/>
                <a:cs typeface="Times New Roman" panose="02020603050405020304" pitchFamily="18" charset="0"/>
              </a:rPr>
              <a:t>au </a:t>
            </a:r>
            <a:r>
              <a:rPr lang="vi-VN" altLang="en-US" sz="4800" dirty="0">
                <a:latin typeface="Times New Roman" panose="02020603050405020304" pitchFamily="18" charset="0"/>
                <a:cs typeface="Times New Roman" panose="02020603050405020304" pitchFamily="18" charset="0"/>
              </a:rPr>
              <a:t>đớ</a:t>
            </a:r>
            <a:r>
              <a:rPr lang="en-US" altLang="en-US" sz="4800" dirty="0">
                <a:latin typeface="Times New Roman" panose="02020603050405020304" pitchFamily="18" charset="0"/>
                <a:cs typeface="Times New Roman" panose="02020603050405020304" pitchFamily="18" charset="0"/>
              </a:rPr>
              <a:t>n, x</a:t>
            </a:r>
            <a:r>
              <a:rPr lang="vi-VN" altLang="en-US" sz="4800" dirty="0">
                <a:latin typeface="Times New Roman" panose="02020603050405020304" pitchFamily="18" charset="0"/>
                <a:cs typeface="Times New Roman" panose="02020603050405020304" pitchFamily="18" charset="0"/>
              </a:rPr>
              <a:t>ó</a:t>
            </a:r>
            <a:r>
              <a:rPr lang="en-US" altLang="en-US" sz="4800" dirty="0">
                <a:latin typeface="Times New Roman" panose="02020603050405020304" pitchFamily="18" charset="0"/>
                <a:cs typeface="Times New Roman" panose="02020603050405020304" pitchFamily="18" charset="0"/>
              </a:rPr>
              <a:t>t </a:t>
            </a:r>
            <a:r>
              <a:rPr lang="en-US" altLang="en-US" sz="4800" dirty="0" err="1">
                <a:latin typeface="Times New Roman" panose="02020603050405020304" pitchFamily="18" charset="0"/>
                <a:cs typeface="Times New Roman" panose="02020603050405020304" pitchFamily="18" charset="0"/>
              </a:rPr>
              <a:t>xa</a:t>
            </a:r>
            <a:r>
              <a:rPr lang="en-US" altLang="en-US" sz="4800" dirty="0">
                <a:latin typeface="Times New Roman" panose="02020603050405020304" pitchFamily="18" charset="0"/>
                <a:cs typeface="Times New Roman" panose="02020603050405020304" pitchFamily="18" charset="0"/>
              </a:rPr>
              <a:t> c</a:t>
            </a:r>
            <a:r>
              <a:rPr lang="vi-VN" altLang="en-US" sz="4800" dirty="0">
                <a:latin typeface="Times New Roman" panose="02020603050405020304" pitchFamily="18" charset="0"/>
                <a:cs typeface="Times New Roman" panose="02020603050405020304" pitchFamily="18" charset="0"/>
              </a:rPr>
              <a:t>ủ</a:t>
            </a:r>
            <a:r>
              <a:rPr lang="en-US" altLang="en-US" sz="4800" dirty="0">
                <a:latin typeface="Times New Roman" panose="02020603050405020304" pitchFamily="18" charset="0"/>
                <a:cs typeface="Times New Roman" panose="02020603050405020304" pitchFamily="18" charset="0"/>
              </a:rPr>
              <a:t>a </a:t>
            </a:r>
            <a:r>
              <a:rPr lang="vi-VN" altLang="en-US" sz="4800" dirty="0">
                <a:latin typeface="Times New Roman" panose="02020603050405020304" pitchFamily="18" charset="0"/>
                <a:cs typeface="Times New Roman" panose="02020603050405020304" pitchFamily="18" charset="0"/>
              </a:rPr>
              <a:t>mộ</a:t>
            </a:r>
            <a:r>
              <a:rPr lang="en-US" altLang="en-US" sz="4800" dirty="0">
                <a:latin typeface="Times New Roman" panose="02020603050405020304" pitchFamily="18" charset="0"/>
                <a:cs typeface="Times New Roman" panose="02020603050405020304" pitchFamily="18" charset="0"/>
              </a:rPr>
              <a:t>t ng­</a:t>
            </a:r>
            <a:r>
              <a:rPr lang="vi-VN" altLang="en-US" sz="4800" dirty="0">
                <a:latin typeface="Times New Roman" panose="02020603050405020304" pitchFamily="18" charset="0"/>
                <a:cs typeface="Times New Roman" panose="02020603050405020304" pitchFamily="18" charset="0"/>
              </a:rPr>
              <a:t>ườ</a:t>
            </a:r>
            <a:r>
              <a:rPr lang="en-US" altLang="en-US" sz="4800" dirty="0" err="1">
                <a:latin typeface="Times New Roman" panose="02020603050405020304" pitchFamily="18" charset="0"/>
                <a:cs typeface="Times New Roman" panose="02020603050405020304" pitchFamily="18" charset="0"/>
              </a:rPr>
              <a:t>i</a:t>
            </a:r>
            <a:r>
              <a:rPr lang="vi-VN"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chung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a:t>
            </a:r>
            <a:r>
              <a:rPr lang="vi-VN" altLang="en-US" sz="4800" dirty="0">
                <a:latin typeface="Times New Roman" panose="02020603050405020304" pitchFamily="18" charset="0"/>
                <a:cs typeface="Times New Roman" panose="02020603050405020304" pitchFamily="18" charset="0"/>
              </a:rPr>
              <a:t>ủy</a:t>
            </a:r>
            <a:r>
              <a:rPr lang="en-US" altLang="en-US" sz="4800" dirty="0">
                <a:latin typeface="Times New Roman" panose="02020603050405020304" pitchFamily="18" charset="0"/>
                <a:cs typeface="Times New Roman" panose="02020603050405020304" pitchFamily="18" charset="0"/>
              </a:rPr>
              <a:t>, tr</a:t>
            </a:r>
            <a:r>
              <a:rPr lang="vi-VN" altLang="en-US" sz="4800" dirty="0">
                <a:latin typeface="Times New Roman" panose="02020603050405020304" pitchFamily="18" charset="0"/>
                <a:cs typeface="Times New Roman" panose="02020603050405020304" pitchFamily="18" charset="0"/>
              </a:rPr>
              <a:t>ọ</a:t>
            </a:r>
            <a:r>
              <a:rPr lang="en-US" altLang="en-US" sz="4800" dirty="0">
                <a:latin typeface="Times New Roman" panose="02020603050405020304" pitchFamily="18" charset="0"/>
                <a:cs typeface="Times New Roman" panose="02020603050405020304" pitchFamily="18" charset="0"/>
              </a:rPr>
              <a:t>n t</a:t>
            </a:r>
            <a:r>
              <a:rPr lang="vi-VN" altLang="en-US" sz="4800" dirty="0">
                <a:latin typeface="Times New Roman" panose="02020603050405020304" pitchFamily="18" charset="0"/>
                <a:cs typeface="Times New Roman" panose="02020603050405020304" pitchFamily="18" charset="0"/>
              </a:rPr>
              <a:t>ì</a:t>
            </a:r>
            <a:r>
              <a:rPr lang="en-US" altLang="en-US" sz="4800" dirty="0" err="1">
                <a:latin typeface="Times New Roman" panose="02020603050405020304" pitchFamily="18" charset="0"/>
                <a:cs typeface="Times New Roman" panose="02020603050405020304" pitchFamily="18" charset="0"/>
              </a:rPr>
              <a:t>nh</a:t>
            </a:r>
            <a:r>
              <a:rPr lang="en-US" altLang="en-US" sz="4800" dirty="0">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endParaRPr lang="en-US" altLang="en-US" sz="4800" i="1" dirty="0">
              <a:latin typeface="Times New Roman" panose="02020603050405020304" pitchFamily="18" charset="0"/>
              <a:cs typeface="Times New Roman" panose="02020603050405020304" pitchFamily="18" charset="0"/>
            </a:endParaRPr>
          </a:p>
        </p:txBody>
      </p:sp>
      <p:sp>
        <p:nvSpPr>
          <p:cNvPr id="10" name="Text Box 30"/>
          <p:cNvSpPr txBox="1">
            <a:spLocks noChangeArrowheads="1"/>
          </p:cNvSpPr>
          <p:nvPr/>
        </p:nvSpPr>
        <p:spPr bwMode="auto">
          <a:xfrm>
            <a:off x="472953" y="7028567"/>
            <a:ext cx="93268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800" b="1" i="1" dirty="0">
                <a:solidFill>
                  <a:srgbClr val="FF0000"/>
                </a:solidFill>
                <a:latin typeface="Times New Roman" panose="02020603050405020304" pitchFamily="18" charset="0"/>
                <a:cs typeface="Times New Roman" panose="02020603050405020304" pitchFamily="18" charset="0"/>
              </a:rPr>
              <a:t>=&gt;Ng­</a:t>
            </a:r>
            <a:r>
              <a:rPr lang="vi-VN" altLang="en-US" sz="4800" b="1" i="1" dirty="0">
                <a:solidFill>
                  <a:srgbClr val="FF0000"/>
                </a:solidFill>
                <a:latin typeface="Times New Roman" panose="02020603050405020304" pitchFamily="18" charset="0"/>
                <a:cs typeface="Times New Roman" panose="02020603050405020304" pitchFamily="18" charset="0"/>
              </a:rPr>
              <a:t>ườ</a:t>
            </a:r>
            <a:r>
              <a:rPr lang="en-US" altLang="en-US" sz="4800" b="1" i="1" dirty="0" err="1">
                <a:solidFill>
                  <a:srgbClr val="FF0000"/>
                </a:solidFill>
                <a:latin typeface="Times New Roman" panose="02020603050405020304" pitchFamily="18" charset="0"/>
                <a:cs typeface="Times New Roman" panose="02020603050405020304" pitchFamily="18" charset="0"/>
              </a:rPr>
              <a:t>i</a:t>
            </a:r>
            <a:r>
              <a:rPr lang="en-US" altLang="en-US" sz="4800" b="1" i="1" dirty="0">
                <a:solidFill>
                  <a:srgbClr val="FF0000"/>
                </a:solidFill>
                <a:latin typeface="Times New Roman" panose="02020603050405020304" pitchFamily="18" charset="0"/>
                <a:cs typeface="Times New Roman" panose="02020603050405020304" pitchFamily="18" charset="0"/>
              </a:rPr>
              <a:t> con </a:t>
            </a:r>
            <a:r>
              <a:rPr lang="en-US" altLang="en-US" sz="4800" b="1" i="1" dirty="0" err="1">
                <a:solidFill>
                  <a:srgbClr val="FF0000"/>
                </a:solidFill>
                <a:latin typeface="Times New Roman" panose="02020603050405020304" pitchFamily="18" charset="0"/>
                <a:cs typeface="Times New Roman" panose="02020603050405020304" pitchFamily="18" charset="0"/>
              </a:rPr>
              <a:t>gái</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th</a:t>
            </a:r>
            <a:r>
              <a:rPr lang="vi-VN" altLang="en-US" sz="4800" b="1" i="1" dirty="0">
                <a:solidFill>
                  <a:srgbClr val="FF0000"/>
                </a:solidFill>
                <a:latin typeface="Times New Roman" panose="02020603050405020304" pitchFamily="18" charset="0"/>
                <a:cs typeface="Times New Roman" panose="02020603050405020304" pitchFamily="18" charset="0"/>
              </a:rPr>
              <a:t>ủy</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chung</a:t>
            </a:r>
            <a:r>
              <a:rPr lang="en-US" altLang="en-US" sz="4800" b="1" i="1" dirty="0">
                <a:solidFill>
                  <a:srgbClr val="FF0000"/>
                </a:solidFill>
                <a:latin typeface="Times New Roman" panose="02020603050405020304" pitchFamily="18" charset="0"/>
                <a:cs typeface="Times New Roman" panose="02020603050405020304" pitchFamily="18" charset="0"/>
              </a:rPr>
              <a:t>.</a:t>
            </a:r>
          </a:p>
        </p:txBody>
      </p:sp>
      <p:sp>
        <p:nvSpPr>
          <p:cNvPr id="11" name="Text Box 27"/>
          <p:cNvSpPr txBox="1">
            <a:spLocks noChangeArrowheads="1"/>
          </p:cNvSpPr>
          <p:nvPr/>
        </p:nvSpPr>
        <p:spPr bwMode="auto">
          <a:xfrm>
            <a:off x="9779476" y="5268843"/>
            <a:ext cx="80377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800" dirty="0">
                <a:latin typeface="Times New Roman" panose="02020603050405020304" pitchFamily="18" charset="0"/>
                <a:cs typeface="Times New Roman" panose="02020603050405020304" pitchFamily="18" charset="0"/>
              </a:rPr>
              <a:t>X</a:t>
            </a:r>
            <a:r>
              <a:rPr lang="vi-VN" altLang="en-US" sz="4800" dirty="0">
                <a:latin typeface="Times New Roman" panose="02020603050405020304" pitchFamily="18" charset="0"/>
                <a:cs typeface="Times New Roman" panose="02020603050405020304" pitchFamily="18" charset="0"/>
              </a:rPr>
              <a:t>ó</a:t>
            </a:r>
            <a:r>
              <a:rPr lang="en-US" altLang="en-US" sz="4800" dirty="0">
                <a:latin typeface="Times New Roman" panose="02020603050405020304" pitchFamily="18" charset="0"/>
                <a:cs typeface="Times New Roman" panose="02020603050405020304" pitchFamily="18" charset="0"/>
              </a:rPr>
              <a:t>t </a:t>
            </a:r>
            <a:r>
              <a:rPr lang="en-US" altLang="en-US" sz="4800" dirty="0" err="1">
                <a:latin typeface="Times New Roman" panose="02020603050405020304" pitchFamily="18" charset="0"/>
                <a:cs typeface="Times New Roman" panose="02020603050405020304" pitchFamily="18" charset="0"/>
              </a:rPr>
              <a:t>th­</a:t>
            </a:r>
            <a:r>
              <a:rPr lang="vi-VN" altLang="en-US" sz="4800" dirty="0">
                <a:latin typeface="Times New Roman" panose="02020603050405020304" pitchFamily="18" charset="0"/>
                <a:cs typeface="Times New Roman" panose="02020603050405020304" pitchFamily="18" charset="0"/>
              </a:rPr>
              <a:t>ươ</a:t>
            </a:r>
            <a:r>
              <a:rPr lang="en-US" altLang="en-US" sz="4800" dirty="0">
                <a:latin typeface="Times New Roman" panose="02020603050405020304" pitchFamily="18" charset="0"/>
                <a:cs typeface="Times New Roman" panose="02020603050405020304" pitchFamily="18" charset="0"/>
              </a:rPr>
              <a:t>ng </a:t>
            </a:r>
            <a:r>
              <a:rPr lang="vi-VN" altLang="en-US" sz="4800" dirty="0">
                <a:latin typeface="Times New Roman" panose="02020603050405020304" pitchFamily="18" charset="0"/>
                <a:cs typeface="Times New Roman" panose="02020603050405020304" pitchFamily="18" charset="0"/>
              </a:rPr>
              <a:t>d</a:t>
            </a:r>
            <a:r>
              <a:rPr lang="en-US" altLang="en-US" sz="4800" dirty="0">
                <a:latin typeface="Times New Roman" panose="02020603050405020304" pitchFamily="18" charset="0"/>
                <a:cs typeface="Times New Roman" panose="02020603050405020304" pitchFamily="18" charset="0"/>
              </a:rPr>
              <a:t>a di</a:t>
            </a:r>
            <a:r>
              <a:rPr lang="vi-VN" altLang="en-US" sz="4800" dirty="0">
                <a:latin typeface="Times New Roman" panose="02020603050405020304" pitchFamily="18" charset="0"/>
                <a:cs typeface="Times New Roman" panose="02020603050405020304" pitchFamily="18" charset="0"/>
              </a:rPr>
              <a:t>ế</a:t>
            </a:r>
            <a:r>
              <a:rPr lang="en-US" altLang="en-US" sz="4800" dirty="0">
                <a:latin typeface="Times New Roman" panose="02020603050405020304" pitchFamily="18" charset="0"/>
                <a:cs typeface="Times New Roman" panose="02020603050405020304" pitchFamily="18" charset="0"/>
              </a:rPr>
              <a:t>t, day d</a:t>
            </a:r>
            <a:r>
              <a:rPr lang="vi-VN" altLang="en-US" sz="4800" dirty="0">
                <a:latin typeface="Times New Roman" panose="02020603050405020304" pitchFamily="18" charset="0"/>
                <a:cs typeface="Times New Roman" panose="02020603050405020304" pitchFamily="18" charset="0"/>
              </a:rPr>
              <a:t>ứ</a:t>
            </a:r>
            <a:r>
              <a:rPr lang="en-US" altLang="en-US" sz="4800" dirty="0">
                <a:latin typeface="Times New Roman" panose="02020603050405020304" pitchFamily="18" charset="0"/>
                <a:cs typeface="Times New Roman" panose="02020603050405020304" pitchFamily="18" charset="0"/>
              </a:rPr>
              <a:t>t </a:t>
            </a:r>
            <a:r>
              <a:rPr lang="en-US" altLang="en-US" sz="4800" dirty="0" err="1">
                <a:latin typeface="Times New Roman" panose="02020603050405020304" pitchFamily="18" charset="0"/>
                <a:cs typeface="Times New Roman" panose="02020603050405020304" pitchFamily="18" charset="0"/>
              </a:rPr>
              <a:t>kh</a:t>
            </a:r>
            <a:r>
              <a:rPr lang="vi-VN" altLang="en-US" sz="4800" dirty="0">
                <a:latin typeface="Times New Roman" panose="02020603050405020304" pitchFamily="18" charset="0"/>
                <a:cs typeface="Times New Roman" panose="02020603050405020304" pitchFamily="18" charset="0"/>
              </a:rPr>
              <a:t>ô</a:t>
            </a:r>
            <a:r>
              <a:rPr lang="en-US" altLang="en-US" sz="4800" dirty="0">
                <a:latin typeface="Times New Roman" panose="02020603050405020304" pitchFamily="18" charset="0"/>
                <a:cs typeface="Times New Roman" panose="02020603050405020304" pitchFamily="18" charset="0"/>
              </a:rPr>
              <a:t>n </a:t>
            </a:r>
            <a:r>
              <a:rPr lang="en-US" altLang="en-US" sz="4800" dirty="0" err="1">
                <a:latin typeface="Times New Roman" panose="02020603050405020304" pitchFamily="18" charset="0"/>
                <a:cs typeface="Times New Roman" panose="02020603050405020304" pitchFamily="18" charset="0"/>
              </a:rPr>
              <a:t>ngu</a:t>
            </a:r>
            <a:r>
              <a:rPr lang="vi-VN" altLang="en-US" sz="4800" dirty="0">
                <a:latin typeface="Times New Roman" panose="02020603050405020304" pitchFamily="18" charset="0"/>
                <a:cs typeface="Times New Roman" panose="02020603050405020304" pitchFamily="18" charset="0"/>
              </a:rPr>
              <a:t>ô</a:t>
            </a:r>
            <a:r>
              <a:rPr lang="en-US" altLang="en-US" sz="4800" dirty="0" err="1">
                <a:latin typeface="Times New Roman" panose="02020603050405020304" pitchFamily="18" charset="0"/>
                <a:cs typeface="Times New Roman" panose="02020603050405020304" pitchFamily="18" charset="0"/>
              </a:rPr>
              <a:t>i</a:t>
            </a:r>
            <a:r>
              <a:rPr lang="en-US" altLang="en-US" sz="4800" dirty="0">
                <a:latin typeface="Times New Roman" panose="02020603050405020304" pitchFamily="18" charset="0"/>
                <a:cs typeface="Times New Roman" panose="02020603050405020304" pitchFamily="18" charset="0"/>
              </a:rPr>
              <a:t>.</a:t>
            </a:r>
          </a:p>
        </p:txBody>
      </p:sp>
      <p:sp>
        <p:nvSpPr>
          <p:cNvPr id="12" name="Text Box 31"/>
          <p:cNvSpPr txBox="1">
            <a:spLocks noChangeArrowheads="1"/>
          </p:cNvSpPr>
          <p:nvPr/>
        </p:nvSpPr>
        <p:spPr bwMode="auto">
          <a:xfrm>
            <a:off x="9779475" y="7025577"/>
            <a:ext cx="65936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800" b="1" i="1" dirty="0">
                <a:solidFill>
                  <a:srgbClr val="FF0000"/>
                </a:solidFill>
                <a:latin typeface="Times New Roman" panose="02020603050405020304" pitchFamily="18" charset="0"/>
                <a:cs typeface="Times New Roman" panose="02020603050405020304" pitchFamily="18" charset="0"/>
              </a:rPr>
              <a:t>=&gt;Ng­</a:t>
            </a:r>
            <a:r>
              <a:rPr lang="vi-VN" altLang="en-US" sz="4800" b="1" i="1" dirty="0">
                <a:solidFill>
                  <a:srgbClr val="FF0000"/>
                </a:solidFill>
                <a:latin typeface="Times New Roman" panose="02020603050405020304" pitchFamily="18" charset="0"/>
                <a:cs typeface="Times New Roman" panose="02020603050405020304" pitchFamily="18" charset="0"/>
              </a:rPr>
              <a:t>ườ</a:t>
            </a:r>
            <a:r>
              <a:rPr lang="en-US" altLang="en-US" sz="4800" b="1" i="1" dirty="0" err="1">
                <a:solidFill>
                  <a:srgbClr val="FF0000"/>
                </a:solidFill>
                <a:latin typeface="Times New Roman" panose="02020603050405020304" pitchFamily="18" charset="0"/>
                <a:cs typeface="Times New Roman" panose="02020603050405020304" pitchFamily="18" charset="0"/>
              </a:rPr>
              <a:t>i</a:t>
            </a:r>
            <a:r>
              <a:rPr lang="en-US" altLang="en-US" sz="4800" b="1" i="1" dirty="0">
                <a:solidFill>
                  <a:srgbClr val="FF0000"/>
                </a:solidFill>
                <a:latin typeface="Times New Roman" panose="02020603050405020304" pitchFamily="18" charset="0"/>
                <a:cs typeface="Times New Roman" panose="02020603050405020304" pitchFamily="18" charset="0"/>
              </a:rPr>
              <a:t> con hi</a:t>
            </a:r>
            <a:r>
              <a:rPr lang="vi-VN" altLang="en-US" sz="4800" b="1" i="1" dirty="0">
                <a:solidFill>
                  <a:srgbClr val="FF0000"/>
                </a:solidFill>
                <a:latin typeface="Times New Roman" panose="02020603050405020304" pitchFamily="18" charset="0"/>
                <a:cs typeface="Times New Roman" panose="02020603050405020304" pitchFamily="18" charset="0"/>
              </a:rPr>
              <a:t>ế</a:t>
            </a:r>
            <a:r>
              <a:rPr lang="en-US" altLang="en-US" sz="4800" b="1" i="1" dirty="0">
                <a:solidFill>
                  <a:srgbClr val="FF0000"/>
                </a:solidFill>
                <a:latin typeface="Times New Roman" panose="02020603050405020304" pitchFamily="18" charset="0"/>
                <a:cs typeface="Times New Roman" panose="02020603050405020304" pitchFamily="18" charset="0"/>
              </a:rPr>
              <a:t>u t</a:t>
            </a:r>
            <a:r>
              <a:rPr lang="vi-VN" altLang="en-US" sz="4800" b="1" i="1" dirty="0">
                <a:solidFill>
                  <a:srgbClr val="FF0000"/>
                </a:solidFill>
                <a:latin typeface="Times New Roman" panose="02020603050405020304" pitchFamily="18" charset="0"/>
                <a:cs typeface="Times New Roman" panose="02020603050405020304" pitchFamily="18" charset="0"/>
              </a:rPr>
              <a:t>hả</a:t>
            </a:r>
            <a:r>
              <a:rPr lang="en-US" altLang="en-US" sz="4800" b="1" i="1" dirty="0">
                <a:solidFill>
                  <a:srgbClr val="FF0000"/>
                </a:solidFill>
                <a:latin typeface="Times New Roman" panose="02020603050405020304" pitchFamily="18" charset="0"/>
                <a:cs typeface="Times New Roman" panose="02020603050405020304" pitchFamily="18" charset="0"/>
              </a:rPr>
              <a:t>o.</a:t>
            </a:r>
          </a:p>
        </p:txBody>
      </p:sp>
      <p:sp>
        <p:nvSpPr>
          <p:cNvPr id="13" name="Rectangle 12"/>
          <p:cNvSpPr/>
          <p:nvPr/>
        </p:nvSpPr>
        <p:spPr>
          <a:xfrm>
            <a:off x="689867" y="7669943"/>
            <a:ext cx="17344310" cy="2678906"/>
          </a:xfrm>
          <a:prstGeom prst="rect">
            <a:avLst/>
          </a:prstGeom>
          <a:noFill/>
          <a:ln w="25400" cap="flat" cmpd="sng" algn="ctr">
            <a:noFill/>
            <a:prstDash val="solid"/>
          </a:ln>
          <a:effectLst/>
        </p:spPr>
        <p:txBody>
          <a:bodyPr anchor="ctr"/>
          <a:lstStyle/>
          <a:p>
            <a:pPr algn="just" defTabSz="1371600" fontAlgn="base">
              <a:spcBef>
                <a:spcPct val="0"/>
              </a:spcBef>
              <a:spcAft>
                <a:spcPct val="0"/>
              </a:spcAft>
              <a:defRPr/>
            </a:pPr>
            <a:r>
              <a:rPr lang="en-US" sz="4400" b="1" kern="0" dirty="0" err="1">
                <a:solidFill>
                  <a:srgbClr val="FF0000"/>
                </a:solidFill>
                <a:latin typeface="Times New Roman" panose="02020603050405020304" pitchFamily="18" charset="0"/>
                <a:cs typeface="Times New Roman" panose="02020603050405020304" pitchFamily="18" charset="0"/>
              </a:rPr>
              <a:t>Nhân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vật</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hiện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lên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là</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người</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trọng</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tình</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trọng</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nghĩa</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đáng</a:t>
            </a:r>
            <a:r>
              <a:rPr lang="en-US" sz="4400" b="1" kern="0" dirty="0">
                <a:solidFill>
                  <a:srgbClr val="FF0000"/>
                </a:solidFill>
                <a:latin typeface="Times New Roman" panose="02020603050405020304" pitchFamily="18" charset="0"/>
                <a:cs typeface="Times New Roman" panose="02020603050405020304" pitchFamily="18" charset="0"/>
              </a:rPr>
              <a:t> </a:t>
            </a:r>
            <a:r>
              <a:rPr lang="vi-VN" sz="4400" b="1" kern="0" dirty="0">
                <a:solidFill>
                  <a:srgbClr val="FF0000"/>
                </a:solidFill>
                <a:latin typeface="Times New Roman" panose="02020603050405020304" pitchFamily="18" charset="0"/>
                <a:cs typeface="Times New Roman" panose="02020603050405020304" pitchFamily="18" charset="0"/>
              </a:rPr>
              <a:t>trân</a:t>
            </a:r>
            <a:r>
              <a:rPr lang="en-US" sz="4400" b="1" kern="0" dirty="0">
                <a:solidFill>
                  <a:srgbClr val="FF0000"/>
                </a:solidFill>
                <a:latin typeface="Times New Roman" panose="02020603050405020304" pitchFamily="18" charset="0"/>
                <a:cs typeface="Times New Roman" panose="02020603050405020304" pitchFamily="18" charset="0"/>
              </a:rPr>
              <a:t> </a:t>
            </a:r>
            <a:r>
              <a:rPr lang="en-US" sz="4400" b="1" kern="0" dirty="0" err="1">
                <a:solidFill>
                  <a:srgbClr val="FF0000"/>
                </a:solidFill>
                <a:latin typeface="Times New Roman" panose="02020603050405020304" pitchFamily="18" charset="0"/>
                <a:cs typeface="Times New Roman" panose="02020603050405020304" pitchFamily="18" charset="0"/>
              </a:rPr>
              <a:t>trọng</a:t>
            </a:r>
            <a:r>
              <a:rPr lang="en-US" sz="4400" b="1" kern="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08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iterate type="wd">
                                    <p:tmPct val="10000"/>
                                  </p:iterate>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righ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amond(in)">
                                      <p:cBhvr>
                                        <p:cTn id="2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hỗ dành sẵn cho Nội dung 4" descr="Ảnh có chứa vẽ, vải&#10;&#10;Mô tả được tạo tự động">
            <a:extLst>
              <a:ext uri="{FF2B5EF4-FFF2-40B4-BE49-F238E27FC236}">
                <a16:creationId xmlns:a16="http://schemas.microsoft.com/office/drawing/2014/main" id="{05C60088-3112-4C86-938C-5AF8C9E99F9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036" r="15036"/>
          <a:stretch/>
        </p:blipFill>
        <p:spPr>
          <a:xfrm>
            <a:off x="10744200" y="0"/>
            <a:ext cx="7543800" cy="10286985"/>
          </a:xfrm>
          <a:prstGeom prst="rect">
            <a:avLst/>
          </a:prstGeom>
        </p:spPr>
      </p:pic>
      <p:sp>
        <p:nvSpPr>
          <p:cNvPr id="16" name="Content Placeholder 9">
            <a:extLst>
              <a:ext uri="{FF2B5EF4-FFF2-40B4-BE49-F238E27FC236}">
                <a16:creationId xmlns:a16="http://schemas.microsoft.com/office/drawing/2014/main" id="{D4846D29-E1CF-42AA-B860-7861E495BF22}"/>
              </a:ext>
            </a:extLst>
          </p:cNvPr>
          <p:cNvSpPr>
            <a:spLocks noGrp="1"/>
          </p:cNvSpPr>
          <p:nvPr>
            <p:ph idx="1"/>
          </p:nvPr>
        </p:nvSpPr>
        <p:spPr>
          <a:xfrm>
            <a:off x="215757" y="2933700"/>
            <a:ext cx="10287000" cy="6172200"/>
          </a:xfrm>
        </p:spPr>
        <p:txBody>
          <a:bodyPr anchor="ctr">
            <a:noAutofit/>
          </a:bodyPr>
          <a:lstStyle/>
          <a:p>
            <a:pPr marL="0" indent="0" algn="ctr">
              <a:buNone/>
            </a:pPr>
            <a:r>
              <a:rPr lang="vi-VN" sz="4000" i="1" dirty="0">
                <a:solidFill>
                  <a:srgbClr val="000000"/>
                </a:solidFill>
                <a:latin typeface="+mj-lt"/>
              </a:rPr>
              <a:t>Buồn trông của bể chiều hôm</a:t>
            </a:r>
          </a:p>
          <a:p>
            <a:pPr marL="0" indent="0" algn="ctr">
              <a:buNone/>
            </a:pPr>
            <a:r>
              <a:rPr lang="vi-VN" sz="4000" i="1" dirty="0">
                <a:solidFill>
                  <a:srgbClr val="000000"/>
                </a:solidFill>
                <a:latin typeface="+mj-lt"/>
              </a:rPr>
              <a:t>Thuyền ai thấp thoáng cánh buồm xa xa?</a:t>
            </a:r>
          </a:p>
          <a:p>
            <a:pPr marL="0" indent="0" algn="ctr">
              <a:buNone/>
            </a:pPr>
            <a:r>
              <a:rPr lang="vi-VN" sz="4000" i="1" dirty="0">
                <a:solidFill>
                  <a:srgbClr val="000000"/>
                </a:solidFill>
                <a:latin typeface="Times New Roman" panose="02020603050405020304" pitchFamily="18" charset="0"/>
                <a:cs typeface="Times New Roman" panose="02020603050405020304" pitchFamily="18" charset="0"/>
              </a:rPr>
              <a:t>Buồn trông ng</a:t>
            </a:r>
            <a:r>
              <a:rPr lang="en-BZ" sz="4000" i="1" dirty="0">
                <a:solidFill>
                  <a:srgbClr val="000000"/>
                </a:solidFill>
                <a:latin typeface="Times New Roman" panose="02020603050405020304" pitchFamily="18" charset="0"/>
                <a:cs typeface="Times New Roman" panose="02020603050405020304" pitchFamily="18" charset="0"/>
              </a:rPr>
              <a:t>ọ</a:t>
            </a:r>
            <a:r>
              <a:rPr lang="vi-VN" sz="4000" i="1" dirty="0">
                <a:solidFill>
                  <a:srgbClr val="000000"/>
                </a:solidFill>
                <a:latin typeface="Times New Roman" panose="02020603050405020304" pitchFamily="18" charset="0"/>
                <a:cs typeface="Times New Roman" panose="02020603050405020304" pitchFamily="18" charset="0"/>
              </a:rPr>
              <a:t>n nước mới sa</a:t>
            </a:r>
          </a:p>
          <a:p>
            <a:pPr marL="0" indent="0" algn="ctr">
              <a:buNone/>
            </a:pPr>
            <a:r>
              <a:rPr lang="vi-VN" sz="4000" i="1" dirty="0">
                <a:solidFill>
                  <a:srgbClr val="000000"/>
                </a:solidFill>
                <a:latin typeface="Times New Roman" panose="02020603050405020304" pitchFamily="18" charset="0"/>
                <a:cs typeface="Times New Roman" panose="02020603050405020304" pitchFamily="18" charset="0"/>
              </a:rPr>
              <a:t>Hoa trôi man mác biết là về đâu?</a:t>
            </a:r>
            <a:endParaRPr lang="en-BZ" sz="4000" i="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n-BZ" sz="4000" i="1" dirty="0" err="1">
                <a:solidFill>
                  <a:srgbClr val="000000"/>
                </a:solidFill>
                <a:latin typeface="Times New Roman" panose="02020603050405020304" pitchFamily="18" charset="0"/>
                <a:cs typeface="Times New Roman" panose="02020603050405020304" pitchFamily="18" charset="0"/>
              </a:rPr>
              <a:t>Buồn</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trông</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nội</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cỏ</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rầu</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rầu</a:t>
            </a:r>
            <a:endParaRPr lang="en-BZ" sz="4000" i="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n-BZ" sz="4000" i="1" dirty="0" err="1">
                <a:solidFill>
                  <a:srgbClr val="000000"/>
                </a:solidFill>
                <a:latin typeface="Times New Roman" panose="02020603050405020304" pitchFamily="18" charset="0"/>
                <a:cs typeface="Times New Roman" panose="02020603050405020304" pitchFamily="18" charset="0"/>
              </a:rPr>
              <a:t>Chân</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mây</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mặt</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đất</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một</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màu</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xanh</a:t>
            </a:r>
            <a:r>
              <a:rPr lang="en-BZ" sz="4000" i="1" dirty="0">
                <a:solidFill>
                  <a:srgbClr val="000000"/>
                </a:solidFill>
                <a:latin typeface="Times New Roman" panose="02020603050405020304" pitchFamily="18" charset="0"/>
                <a:cs typeface="Times New Roman" panose="02020603050405020304" pitchFamily="18" charset="0"/>
              </a:rPr>
              <a:t> </a:t>
            </a:r>
            <a:r>
              <a:rPr lang="en-BZ" sz="4000" i="1" dirty="0" err="1">
                <a:solidFill>
                  <a:srgbClr val="000000"/>
                </a:solidFill>
                <a:latin typeface="Times New Roman" panose="02020603050405020304" pitchFamily="18" charset="0"/>
                <a:cs typeface="Times New Roman" panose="02020603050405020304" pitchFamily="18" charset="0"/>
              </a:rPr>
              <a:t>xanh</a:t>
            </a:r>
            <a:endParaRPr lang="vi-VN" sz="4000" i="1" dirty="0">
              <a:solidFill>
                <a:srgbClr val="000000"/>
              </a:solidFill>
              <a:latin typeface="Times New Roman" panose="02020603050405020304" pitchFamily="18" charset="0"/>
              <a:cs typeface="Times New Roman" panose="02020603050405020304" pitchFamily="18" charset="0"/>
            </a:endParaRPr>
          </a:p>
          <a:p>
            <a:pPr marL="0" indent="0" algn="ctr">
              <a:buNone/>
            </a:pPr>
            <a:r>
              <a:rPr lang="vi-VN" sz="4000" i="1" dirty="0">
                <a:solidFill>
                  <a:srgbClr val="000000"/>
                </a:solidFill>
                <a:latin typeface="+mj-lt"/>
              </a:rPr>
              <a:t>Buồn trông gió cuốn mặt duềnh</a:t>
            </a:r>
          </a:p>
          <a:p>
            <a:pPr marL="0" indent="0" algn="ctr">
              <a:buNone/>
            </a:pPr>
            <a:r>
              <a:rPr lang="en-BZ" sz="4000" i="1" dirty="0">
                <a:solidFill>
                  <a:srgbClr val="000000"/>
                </a:solidFill>
                <a:latin typeface="Times New Roman" panose="02020603050405020304" pitchFamily="18" charset="0"/>
                <a:cs typeface="Times New Roman" panose="02020603050405020304" pitchFamily="18" charset="0"/>
              </a:rPr>
              <a:t>Ầ</a:t>
            </a:r>
            <a:r>
              <a:rPr lang="vi-VN" sz="4000" i="1" dirty="0">
                <a:solidFill>
                  <a:srgbClr val="000000"/>
                </a:solidFill>
                <a:latin typeface="+mj-lt"/>
              </a:rPr>
              <a:t>m ầm tiếng sóng kêu quanh ghế ngồi</a:t>
            </a:r>
          </a:p>
          <a:p>
            <a:pPr algn="ctr"/>
            <a:endParaRPr lang="en-US" sz="4000" b="1" dirty="0">
              <a:solidFill>
                <a:srgbClr val="000000"/>
              </a:solidFill>
              <a:latin typeface="+mj-lt"/>
            </a:endParaRPr>
          </a:p>
        </p:txBody>
      </p:sp>
      <p:sp>
        <p:nvSpPr>
          <p:cNvPr id="4" name="TextBox 3">
            <a:extLst>
              <a:ext uri="{FF2B5EF4-FFF2-40B4-BE49-F238E27FC236}">
                <a16:creationId xmlns:a16="http://schemas.microsoft.com/office/drawing/2014/main" id="{CCBC657A-A3C8-C411-B529-C729169B6DEB}"/>
              </a:ext>
            </a:extLst>
          </p:cNvPr>
          <p:cNvSpPr txBox="1"/>
          <p:nvPr/>
        </p:nvSpPr>
        <p:spPr>
          <a:xfrm>
            <a:off x="215757" y="480678"/>
            <a:ext cx="12144054" cy="4247317"/>
          </a:xfrm>
          <a:prstGeom prst="rect">
            <a:avLst/>
          </a:prstGeom>
          <a:noFill/>
        </p:spPr>
        <p:txBody>
          <a:bodyPr wrap="square">
            <a:spAutoFit/>
          </a:bodyPr>
          <a:lstStyle/>
          <a:p>
            <a:endParaRPr lang="en-US" altLang="zh-CN" sz="5400" dirty="0">
              <a:latin typeface="Times New Roman" panose="02020603050405020304" pitchFamily="18" charset="0"/>
              <a:cs typeface="Times New Roman" panose="02020603050405020304" pitchFamily="18" charset="0"/>
              <a:sym typeface="+mn-lt"/>
            </a:endParaRPr>
          </a:p>
          <a:p>
            <a:r>
              <a:rPr lang="en-US" altLang="zh-CN" sz="5400" b="1" dirty="0">
                <a:latin typeface="Times New Roman" panose="02020603050405020304" pitchFamily="18" charset="0"/>
                <a:cs typeface="Times New Roman" panose="02020603050405020304" pitchFamily="18" charset="0"/>
                <a:sym typeface="+mn-lt"/>
              </a:rPr>
              <a:t>3. </a:t>
            </a:r>
            <a:r>
              <a:rPr lang="en-US" altLang="zh-CN" sz="5400" b="1" dirty="0" err="1">
                <a:latin typeface="Times New Roman" panose="02020603050405020304" pitchFamily="18" charset="0"/>
                <a:cs typeface="Times New Roman" panose="02020603050405020304" pitchFamily="18" charset="0"/>
                <a:sym typeface="+mn-lt"/>
              </a:rPr>
              <a:t>Tâm</a:t>
            </a:r>
            <a:r>
              <a:rPr lang="en-US" altLang="zh-CN" sz="5400" b="1" dirty="0">
                <a:latin typeface="Times New Roman" panose="02020603050405020304" pitchFamily="18" charset="0"/>
                <a:cs typeface="Times New Roman" panose="02020603050405020304" pitchFamily="18" charset="0"/>
                <a:sym typeface="+mn-lt"/>
              </a:rPr>
              <a:t> </a:t>
            </a:r>
            <a:r>
              <a:rPr lang="en-US" altLang="zh-CN" sz="5400" b="1" dirty="0" err="1">
                <a:latin typeface="Times New Roman" panose="02020603050405020304" pitchFamily="18" charset="0"/>
                <a:cs typeface="Times New Roman" panose="02020603050405020304" pitchFamily="18" charset="0"/>
                <a:sym typeface="+mn-lt"/>
              </a:rPr>
              <a:t>trạng</a:t>
            </a:r>
            <a:r>
              <a:rPr lang="en-US" altLang="zh-CN" sz="5400" b="1" dirty="0">
                <a:latin typeface="Times New Roman" panose="02020603050405020304" pitchFamily="18" charset="0"/>
                <a:cs typeface="Times New Roman" panose="02020603050405020304" pitchFamily="18" charset="0"/>
                <a:sym typeface="+mn-lt"/>
              </a:rPr>
              <a:t> </a:t>
            </a:r>
            <a:r>
              <a:rPr lang="en-US" altLang="zh-CN" sz="5400" b="1" dirty="0" err="1">
                <a:latin typeface="Times New Roman" panose="02020603050405020304" pitchFamily="18" charset="0"/>
                <a:cs typeface="Times New Roman" panose="02020603050405020304" pitchFamily="18" charset="0"/>
                <a:sym typeface="+mn-lt"/>
              </a:rPr>
              <a:t>buồn</a:t>
            </a:r>
            <a:r>
              <a:rPr lang="en-US" altLang="zh-CN" sz="5400" b="1" dirty="0">
                <a:latin typeface="Times New Roman" panose="02020603050405020304" pitchFamily="18" charset="0"/>
                <a:cs typeface="Times New Roman" panose="02020603050405020304" pitchFamily="18" charset="0"/>
                <a:sym typeface="+mn-lt"/>
              </a:rPr>
              <a:t>, lo </a:t>
            </a:r>
            <a:r>
              <a:rPr lang="en-US" altLang="zh-CN" sz="5400" b="1" dirty="0" err="1">
                <a:latin typeface="Times New Roman" panose="02020603050405020304" pitchFamily="18" charset="0"/>
                <a:cs typeface="Times New Roman" panose="02020603050405020304" pitchFamily="18" charset="0"/>
                <a:sym typeface="+mn-lt"/>
              </a:rPr>
              <a:t>âu</a:t>
            </a:r>
            <a:r>
              <a:rPr lang="en-US" altLang="zh-CN" sz="5400" b="1" dirty="0">
                <a:latin typeface="Times New Roman" panose="02020603050405020304" pitchFamily="18" charset="0"/>
                <a:cs typeface="Times New Roman" panose="02020603050405020304" pitchFamily="18" charset="0"/>
                <a:sym typeface="+mn-lt"/>
              </a:rPr>
              <a:t> </a:t>
            </a:r>
            <a:r>
              <a:rPr lang="en-US" altLang="zh-CN" sz="5400" b="1" dirty="0" err="1">
                <a:latin typeface="Times New Roman" panose="02020603050405020304" pitchFamily="18" charset="0"/>
                <a:cs typeface="Times New Roman" panose="02020603050405020304" pitchFamily="18" charset="0"/>
                <a:sym typeface="+mn-lt"/>
              </a:rPr>
              <a:t>của</a:t>
            </a:r>
            <a:r>
              <a:rPr lang="en-US" altLang="zh-CN" sz="5400" b="1" dirty="0">
                <a:latin typeface="Times New Roman" panose="02020603050405020304" pitchFamily="18" charset="0"/>
                <a:cs typeface="Times New Roman" panose="02020603050405020304" pitchFamily="18" charset="0"/>
                <a:sym typeface="+mn-lt"/>
              </a:rPr>
              <a:t> </a:t>
            </a:r>
            <a:r>
              <a:rPr lang="en-US" altLang="zh-CN" sz="5400" b="1" dirty="0" err="1">
                <a:latin typeface="Times New Roman" panose="02020603050405020304" pitchFamily="18" charset="0"/>
                <a:cs typeface="Times New Roman" panose="02020603050405020304" pitchFamily="18" charset="0"/>
                <a:sym typeface="+mn-lt"/>
              </a:rPr>
              <a:t>Kiều</a:t>
            </a:r>
            <a:endParaRPr lang="en-US" altLang="zh-CN" sz="5400" b="1" dirty="0">
              <a:latin typeface="Times New Roman" panose="02020603050405020304" pitchFamily="18" charset="0"/>
              <a:cs typeface="Times New Roman" panose="02020603050405020304" pitchFamily="18" charset="0"/>
              <a:sym typeface="+mn-lt"/>
            </a:endParaRPr>
          </a:p>
          <a:p>
            <a:endParaRPr lang="en-US" altLang="zh-CN" sz="5400" dirty="0">
              <a:solidFill>
                <a:srgbClr val="FF0000"/>
              </a:solidFill>
              <a:latin typeface="Times New Roman" panose="02020603050405020304" pitchFamily="18" charset="0"/>
              <a:cs typeface="Times New Roman" panose="02020603050405020304" pitchFamily="18" charset="0"/>
              <a:sym typeface="+mn-lt"/>
            </a:endParaRPr>
          </a:p>
          <a:p>
            <a:endParaRPr lang="en-US" altLang="zh-CN" sz="5400" dirty="0">
              <a:solidFill>
                <a:srgbClr val="FF0000"/>
              </a:solidFill>
              <a:latin typeface="Times New Roman" panose="02020603050405020304" pitchFamily="18" charset="0"/>
              <a:cs typeface="Times New Roman" panose="02020603050405020304" pitchFamily="18" charset="0"/>
              <a:sym typeface="+mn-lt"/>
            </a:endParaRPr>
          </a:p>
          <a:p>
            <a:endParaRPr lang="zh-CN" altLang="en-US" sz="5400"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743191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anim calcmode="lin" valueType="num">
                                      <p:cBhvr>
                                        <p:cTn id="2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fade">
                                      <p:cBhvr>
                                        <p:cTn id="24" dur="1000"/>
                                        <p:tgtEl>
                                          <p:spTgt spid="16">
                                            <p:txEl>
                                              <p:pRg st="2" end="2"/>
                                            </p:txEl>
                                          </p:spTgt>
                                        </p:tgtEl>
                                      </p:cBhvr>
                                    </p:animEffect>
                                    <p:anim calcmode="lin" valueType="num">
                                      <p:cBhvr>
                                        <p:cTn id="2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animEffect transition="in" filter="fade">
                                      <p:cBhvr>
                                        <p:cTn id="29" dur="1000"/>
                                        <p:tgtEl>
                                          <p:spTgt spid="16">
                                            <p:txEl>
                                              <p:pRg st="3" end="3"/>
                                            </p:txEl>
                                          </p:spTgt>
                                        </p:tgtEl>
                                      </p:cBhvr>
                                    </p:animEffect>
                                    <p:anim calcmode="lin" valueType="num">
                                      <p:cBhvr>
                                        <p:cTn id="30"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xEl>
                                              <p:pRg st="4" end="4"/>
                                            </p:txEl>
                                          </p:spTgt>
                                        </p:tgtEl>
                                        <p:attrNameLst>
                                          <p:attrName>style.visibility</p:attrName>
                                        </p:attrNameLst>
                                      </p:cBhvr>
                                      <p:to>
                                        <p:strVal val="visible"/>
                                      </p:to>
                                    </p:set>
                                    <p:animEffect transition="in" filter="fade">
                                      <p:cBhvr>
                                        <p:cTn id="34" dur="1000"/>
                                        <p:tgtEl>
                                          <p:spTgt spid="16">
                                            <p:txEl>
                                              <p:pRg st="4" end="4"/>
                                            </p:txEl>
                                          </p:spTgt>
                                        </p:tgtEl>
                                      </p:cBhvr>
                                    </p:animEffect>
                                    <p:anim calcmode="lin" valueType="num">
                                      <p:cBhvr>
                                        <p:cTn id="3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fade">
                                      <p:cBhvr>
                                        <p:cTn id="39" dur="1000"/>
                                        <p:tgtEl>
                                          <p:spTgt spid="16">
                                            <p:txEl>
                                              <p:pRg st="5" end="5"/>
                                            </p:txEl>
                                          </p:spTgt>
                                        </p:tgtEl>
                                      </p:cBhvr>
                                    </p:animEffect>
                                    <p:anim calcmode="lin" valueType="num">
                                      <p:cBhvr>
                                        <p:cTn id="40"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xEl>
                                              <p:pRg st="6" end="6"/>
                                            </p:txEl>
                                          </p:spTgt>
                                        </p:tgtEl>
                                        <p:attrNameLst>
                                          <p:attrName>style.visibility</p:attrName>
                                        </p:attrNameLst>
                                      </p:cBhvr>
                                      <p:to>
                                        <p:strVal val="visible"/>
                                      </p:to>
                                    </p:set>
                                    <p:animEffect transition="in" filter="fade">
                                      <p:cBhvr>
                                        <p:cTn id="44" dur="1000"/>
                                        <p:tgtEl>
                                          <p:spTgt spid="16">
                                            <p:txEl>
                                              <p:pRg st="6" end="6"/>
                                            </p:txEl>
                                          </p:spTgt>
                                        </p:tgtEl>
                                      </p:cBhvr>
                                    </p:animEffect>
                                    <p:anim calcmode="lin" valueType="num">
                                      <p:cBhvr>
                                        <p:cTn id="45"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6">
                                            <p:txEl>
                                              <p:pRg st="7" end="7"/>
                                            </p:txEl>
                                          </p:spTgt>
                                        </p:tgtEl>
                                        <p:attrNameLst>
                                          <p:attrName>style.visibility</p:attrName>
                                        </p:attrNameLst>
                                      </p:cBhvr>
                                      <p:to>
                                        <p:strVal val="visible"/>
                                      </p:to>
                                    </p:set>
                                    <p:animEffect transition="in" filter="fade">
                                      <p:cBhvr>
                                        <p:cTn id="49" dur="1000"/>
                                        <p:tgtEl>
                                          <p:spTgt spid="16">
                                            <p:txEl>
                                              <p:pRg st="7" end="7"/>
                                            </p:txEl>
                                          </p:spTgt>
                                        </p:tgtEl>
                                      </p:cBhvr>
                                    </p:animEffect>
                                    <p:anim calcmode="lin" valueType="num">
                                      <p:cBhvr>
                                        <p:cTn id="50"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oạn trích Nỗi thương mình - Trích Truyện Kiều - Nguyễn Du | Vhoc.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 y="0"/>
            <a:ext cx="7574281" cy="10287000"/>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10881362" y="2691230"/>
            <a:ext cx="73609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vi-VN" altLang="en-US" sz="4400" i="1" dirty="0">
                <a:latin typeface="Times New Roman" panose="02020603050405020304" pitchFamily="18" charset="0"/>
                <a:cs typeface="Times New Roman" panose="02020603050405020304" pitchFamily="18" charset="0"/>
              </a:rPr>
              <a:t>Điệ</a:t>
            </a:r>
            <a:r>
              <a:rPr lang="en-US" altLang="en-US" sz="4400" i="1" dirty="0">
                <a:latin typeface="Times New Roman" panose="02020603050405020304" pitchFamily="18" charset="0"/>
                <a:cs typeface="Times New Roman" panose="02020603050405020304" pitchFamily="18" charset="0"/>
              </a:rPr>
              <a:t>p ng</a:t>
            </a:r>
            <a:r>
              <a:rPr lang="vi-VN" altLang="en-US" sz="4400" i="1" dirty="0">
                <a:latin typeface="Times New Roman" panose="02020603050405020304" pitchFamily="18" charset="0"/>
                <a:cs typeface="Times New Roman" panose="02020603050405020304" pitchFamily="18" charset="0"/>
              </a:rPr>
              <a:t>ữ</a:t>
            </a:r>
            <a:r>
              <a:rPr lang="en-US" altLang="en-US" sz="4400" i="1" dirty="0">
                <a:latin typeface="Times New Roman" panose="02020603050405020304" pitchFamily="18" charset="0"/>
                <a:cs typeface="Times New Roman" panose="02020603050405020304" pitchFamily="18" charset="0"/>
              </a:rPr>
              <a:t> “Bu</a:t>
            </a:r>
            <a:r>
              <a:rPr lang="vi-VN" altLang="en-US" sz="4400" i="1" dirty="0">
                <a:latin typeface="Times New Roman" panose="02020603050405020304" pitchFamily="18" charset="0"/>
                <a:cs typeface="Times New Roman" panose="02020603050405020304" pitchFamily="18" charset="0"/>
              </a:rPr>
              <a:t>ồ</a:t>
            </a:r>
            <a:r>
              <a:rPr lang="en-US" altLang="en-US" sz="4400" i="1" dirty="0">
                <a:latin typeface="Times New Roman" panose="02020603050405020304" pitchFamily="18" charset="0"/>
                <a:cs typeface="Times New Roman" panose="02020603050405020304" pitchFamily="18" charset="0"/>
              </a:rPr>
              <a:t>n tr</a:t>
            </a:r>
            <a:r>
              <a:rPr lang="vi-VN" altLang="en-US" sz="4400" i="1" dirty="0">
                <a:latin typeface="Times New Roman" panose="02020603050405020304" pitchFamily="18" charset="0"/>
                <a:cs typeface="Times New Roman" panose="02020603050405020304" pitchFamily="18" charset="0"/>
              </a:rPr>
              <a:t>ô</a:t>
            </a:r>
            <a:r>
              <a:rPr lang="en-US" altLang="en-US" sz="4400" i="1" dirty="0">
                <a:latin typeface="Times New Roman" panose="02020603050405020304" pitchFamily="18" charset="0"/>
                <a:cs typeface="Times New Roman" panose="02020603050405020304" pitchFamily="18" charset="0"/>
              </a:rPr>
              <a:t>ng”</a:t>
            </a:r>
            <a:endParaRPr lang="vi-VN" altLang="en-US" sz="4400" i="1" dirty="0">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4400" i="1" dirty="0" err="1">
                <a:latin typeface="Times New Roman" panose="02020603050405020304" pitchFamily="18" charset="0"/>
                <a:cs typeface="Times New Roman" panose="02020603050405020304" pitchFamily="18" charset="0"/>
              </a:rPr>
              <a:t>Ẩn</a:t>
            </a:r>
            <a:r>
              <a:rPr lang="en-US" altLang="en-US" sz="4400" i="1" dirty="0">
                <a:latin typeface="Times New Roman" panose="02020603050405020304" pitchFamily="18" charset="0"/>
                <a:cs typeface="Times New Roman" panose="02020603050405020304" pitchFamily="18" charset="0"/>
              </a:rPr>
              <a:t> d</a:t>
            </a:r>
            <a:r>
              <a:rPr lang="vi-VN" altLang="en-US" sz="4400" i="1" dirty="0">
                <a:latin typeface="Times New Roman" panose="02020603050405020304" pitchFamily="18" charset="0"/>
                <a:cs typeface="Times New Roman" panose="02020603050405020304" pitchFamily="18" charset="0"/>
              </a:rPr>
              <a:t>ụ</a:t>
            </a:r>
            <a:r>
              <a:rPr lang="en-US" altLang="en-US" sz="4400" i="1" dirty="0">
                <a:latin typeface="Times New Roman" panose="02020603050405020304" pitchFamily="18" charset="0"/>
                <a:cs typeface="Times New Roman" panose="02020603050405020304" pitchFamily="18" charset="0"/>
              </a:rPr>
              <a:t>, t</a:t>
            </a:r>
            <a:r>
              <a:rPr lang="vi-VN" altLang="en-US" sz="4400" i="1" dirty="0">
                <a:latin typeface="Times New Roman" panose="02020603050405020304" pitchFamily="18" charset="0"/>
                <a:cs typeface="Times New Roman" panose="02020603050405020304" pitchFamily="18" charset="0"/>
              </a:rPr>
              <a:t>ừ</a:t>
            </a:r>
            <a:r>
              <a:rPr lang="en-US" altLang="en-US" sz="4400" i="1" dirty="0">
                <a:latin typeface="Times New Roman" panose="02020603050405020304" pitchFamily="18" charset="0"/>
                <a:cs typeface="Times New Roman" panose="02020603050405020304" pitchFamily="18" charset="0"/>
              </a:rPr>
              <a:t> l</a:t>
            </a:r>
            <a:r>
              <a:rPr lang="vi-VN" altLang="en-US" sz="4400" i="1" dirty="0">
                <a:latin typeface="Times New Roman" panose="02020603050405020304" pitchFamily="18" charset="0"/>
                <a:cs typeface="Times New Roman" panose="02020603050405020304" pitchFamily="18" charset="0"/>
              </a:rPr>
              <a:t>á</a:t>
            </a:r>
            <a:r>
              <a:rPr lang="en-US" altLang="en-US" sz="4400" i="1" dirty="0">
                <a:latin typeface="Times New Roman" panose="02020603050405020304" pitchFamily="18" charset="0"/>
                <a:cs typeface="Times New Roman" panose="02020603050405020304" pitchFamily="18" charset="0"/>
              </a:rPr>
              <a:t>y, t</a:t>
            </a:r>
            <a:r>
              <a:rPr lang="vi-VN" altLang="en-US" sz="4400" i="1" dirty="0">
                <a:latin typeface="Times New Roman" panose="02020603050405020304" pitchFamily="18" charset="0"/>
                <a:cs typeface="Times New Roman" panose="02020603050405020304" pitchFamily="18" charset="0"/>
              </a:rPr>
              <a:t>ừ</a:t>
            </a:r>
            <a:r>
              <a:rPr lang="en-US" altLang="en-US" sz="4400" i="1" dirty="0">
                <a:latin typeface="Times New Roman" panose="02020603050405020304" pitchFamily="18" charset="0"/>
                <a:cs typeface="Times New Roman" panose="02020603050405020304" pitchFamily="18" charset="0"/>
              </a:rPr>
              <a:t> t­</a:t>
            </a:r>
            <a:r>
              <a:rPr lang="vi-VN" altLang="en-US" sz="4400" i="1" dirty="0">
                <a:latin typeface="Times New Roman" panose="02020603050405020304" pitchFamily="18" charset="0"/>
                <a:cs typeface="Times New Roman" panose="02020603050405020304" pitchFamily="18" charset="0"/>
              </a:rPr>
              <a:t>ượ</a:t>
            </a:r>
            <a:r>
              <a:rPr lang="en-US" altLang="en-US" sz="4400" i="1" dirty="0">
                <a:latin typeface="Times New Roman" panose="02020603050405020304" pitchFamily="18" charset="0"/>
                <a:cs typeface="Times New Roman" panose="02020603050405020304" pitchFamily="18" charset="0"/>
              </a:rPr>
              <a:t>ng </a:t>
            </a:r>
            <a:r>
              <a:rPr lang="en-US" altLang="en-US" sz="4400" i="1" dirty="0" err="1">
                <a:latin typeface="Times New Roman" panose="02020603050405020304" pitchFamily="18" charset="0"/>
                <a:cs typeface="Times New Roman" panose="02020603050405020304" pitchFamily="18" charset="0"/>
              </a:rPr>
              <a:t>thanh</a:t>
            </a:r>
            <a:endParaRPr lang="vi-VN" altLang="en-US" sz="4400" i="1" dirty="0">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vi-VN" altLang="en-US" sz="4400" b="1" i="1" dirty="0">
                <a:solidFill>
                  <a:srgbClr val="FF0000"/>
                </a:solidFill>
                <a:latin typeface="Times New Roman" panose="02020603050405020304" pitchFamily="18" charset="0"/>
                <a:cs typeface="Times New Roman" panose="02020603050405020304" pitchFamily="18" charset="0"/>
              </a:rPr>
              <a:t>=</a:t>
            </a:r>
            <a:r>
              <a:rPr lang="en-US" altLang="en-US" sz="4400" b="1" i="1" dirty="0">
                <a:solidFill>
                  <a:srgbClr val="FF0000"/>
                </a:solidFill>
                <a:latin typeface="Times New Roman" panose="02020603050405020304" pitchFamily="18" charset="0"/>
                <a:cs typeface="Times New Roman" panose="02020603050405020304" pitchFamily="18" charset="0"/>
              </a:rPr>
              <a:t>&gt; </a:t>
            </a:r>
            <a:r>
              <a:rPr lang="vi-VN" altLang="en-US" sz="4400" b="1" i="1" dirty="0">
                <a:solidFill>
                  <a:srgbClr val="FF0000"/>
                </a:solidFill>
                <a:latin typeface="Times New Roman" panose="02020603050405020304" pitchFamily="18" charset="0"/>
                <a:cs typeface="Times New Roman" panose="02020603050405020304" pitchFamily="18" charset="0"/>
              </a:rPr>
              <a:t>Tạ</a:t>
            </a:r>
            <a:r>
              <a:rPr lang="en-US" altLang="en-US" sz="4400" b="1" i="1" dirty="0">
                <a:solidFill>
                  <a:srgbClr val="FF0000"/>
                </a:solidFill>
                <a:latin typeface="Times New Roman" panose="02020603050405020304" pitchFamily="18" charset="0"/>
                <a:cs typeface="Times New Roman" panose="02020603050405020304" pitchFamily="18" charset="0"/>
              </a:rPr>
              <a:t>o </a:t>
            </a:r>
            <a:r>
              <a:rPr lang="vi-VN" altLang="en-US" sz="4400" b="1" i="1" dirty="0">
                <a:solidFill>
                  <a:srgbClr val="FF0000"/>
                </a:solidFill>
                <a:latin typeface="Times New Roman" panose="02020603050405020304" pitchFamily="18" charset="0"/>
                <a:cs typeface="Times New Roman" panose="02020603050405020304" pitchFamily="18" charset="0"/>
              </a:rPr>
              <a:t>â</a:t>
            </a:r>
            <a:r>
              <a:rPr lang="en-US" altLang="en-US" sz="4400" b="1" i="1" dirty="0">
                <a:solidFill>
                  <a:srgbClr val="FF0000"/>
                </a:solidFill>
                <a:latin typeface="Times New Roman" panose="02020603050405020304" pitchFamily="18" charset="0"/>
                <a:cs typeface="Times New Roman" panose="02020603050405020304" pitchFamily="18" charset="0"/>
              </a:rPr>
              <a:t>m h­</a:t>
            </a:r>
            <a:r>
              <a:rPr lang="vi-VN" altLang="en-US" sz="4400" b="1" i="1" dirty="0">
                <a:solidFill>
                  <a:srgbClr val="FF0000"/>
                </a:solidFill>
                <a:latin typeface="Times New Roman" panose="02020603050405020304" pitchFamily="18" charset="0"/>
                <a:cs typeface="Times New Roman" panose="02020603050405020304" pitchFamily="18" charset="0"/>
              </a:rPr>
              <a:t>ưở</a:t>
            </a:r>
            <a:r>
              <a:rPr lang="en-US" altLang="en-US" sz="4400" b="1" i="1" dirty="0">
                <a:solidFill>
                  <a:srgbClr val="FF0000"/>
                </a:solidFill>
                <a:latin typeface="Times New Roman" panose="02020603050405020304" pitchFamily="18" charset="0"/>
                <a:cs typeface="Times New Roman" panose="02020603050405020304" pitchFamily="18" charset="0"/>
              </a:rPr>
              <a:t>ng tr</a:t>
            </a:r>
            <a:r>
              <a:rPr lang="vi-VN" altLang="en-US" sz="4400" b="1" i="1" dirty="0">
                <a:solidFill>
                  <a:srgbClr val="FF0000"/>
                </a:solidFill>
                <a:latin typeface="Times New Roman" panose="02020603050405020304" pitchFamily="18" charset="0"/>
                <a:cs typeface="Times New Roman" panose="02020603050405020304" pitchFamily="18" charset="0"/>
              </a:rPr>
              <a:t>ầ</a:t>
            </a:r>
            <a:r>
              <a:rPr lang="en-US" altLang="en-US" sz="4400" b="1" i="1" dirty="0">
                <a:solidFill>
                  <a:srgbClr val="FF0000"/>
                </a:solidFill>
                <a:latin typeface="Times New Roman" panose="02020603050405020304" pitchFamily="18" charset="0"/>
                <a:cs typeface="Times New Roman" panose="02020603050405020304" pitchFamily="18" charset="0"/>
              </a:rPr>
              <a:t>m, </a:t>
            </a:r>
            <a:r>
              <a:rPr lang="en-US" altLang="en-US" sz="4400" b="1" i="1" dirty="0" err="1">
                <a:solidFill>
                  <a:srgbClr val="FF0000"/>
                </a:solidFill>
                <a:latin typeface="Times New Roman" panose="02020603050405020304" pitchFamily="18" charset="0"/>
                <a:cs typeface="Times New Roman" panose="02020603050405020304" pitchFamily="18" charset="0"/>
              </a:rPr>
              <a:t>bu</a:t>
            </a:r>
            <a:r>
              <a:rPr lang="vi-VN" altLang="en-US" sz="4400" b="1" i="1" dirty="0">
                <a:solidFill>
                  <a:srgbClr val="FF0000"/>
                </a:solidFill>
                <a:latin typeface="Times New Roman" panose="02020603050405020304" pitchFamily="18" charset="0"/>
                <a:cs typeface="Times New Roman" panose="02020603050405020304" pitchFamily="18" charset="0"/>
              </a:rPr>
              <a:t>ồ</a:t>
            </a:r>
            <a:r>
              <a:rPr lang="en-US" altLang="en-US" sz="4400" b="1" i="1" dirty="0">
                <a:solidFill>
                  <a:srgbClr val="FF0000"/>
                </a:solidFill>
                <a:latin typeface="Times New Roman" panose="02020603050405020304" pitchFamily="18" charset="0"/>
                <a:cs typeface="Times New Roman" panose="02020603050405020304" pitchFamily="18" charset="0"/>
              </a:rPr>
              <a:t>n.  N</a:t>
            </a:r>
            <a:r>
              <a:rPr lang="vi-VN" altLang="en-US" sz="4400" b="1" i="1" dirty="0">
                <a:solidFill>
                  <a:srgbClr val="FF0000"/>
                </a:solidFill>
                <a:latin typeface="Times New Roman" panose="02020603050405020304" pitchFamily="18" charset="0"/>
                <a:cs typeface="Times New Roman" panose="02020603050405020304" pitchFamily="18" charset="0"/>
              </a:rPr>
              <a:t>â</a:t>
            </a:r>
            <a:r>
              <a:rPr lang="en-US" altLang="en-US" sz="4400" b="1" i="1" dirty="0">
                <a:solidFill>
                  <a:srgbClr val="FF0000"/>
                </a:solidFill>
                <a:latin typeface="Times New Roman" panose="02020603050405020304" pitchFamily="18" charset="0"/>
                <a:cs typeface="Times New Roman" panose="02020603050405020304" pitchFamily="18" charset="0"/>
              </a:rPr>
              <a:t>ng m</a:t>
            </a:r>
            <a:r>
              <a:rPr lang="vi-VN" altLang="en-US" sz="4400" b="1" i="1" dirty="0">
                <a:solidFill>
                  <a:srgbClr val="FF0000"/>
                </a:solidFill>
                <a:latin typeface="Times New Roman" panose="02020603050405020304" pitchFamily="18" charset="0"/>
                <a:cs typeface="Times New Roman" panose="02020603050405020304" pitchFamily="18" charset="0"/>
              </a:rPr>
              <a:t>ứ</a:t>
            </a:r>
            <a:r>
              <a:rPr lang="en-US" altLang="en-US" sz="4400" b="1" i="1" dirty="0">
                <a:solidFill>
                  <a:srgbClr val="FF0000"/>
                </a:solidFill>
                <a:latin typeface="Times New Roman" panose="02020603050405020304" pitchFamily="18" charset="0"/>
                <a:cs typeface="Times New Roman" panose="02020603050405020304" pitchFamily="18" charset="0"/>
              </a:rPr>
              <a:t>c </a:t>
            </a:r>
            <a:r>
              <a:rPr lang="en-US" altLang="en-US" sz="4400" b="1" i="1" dirty="0" err="1">
                <a:solidFill>
                  <a:srgbClr val="FF0000"/>
                </a:solidFill>
                <a:latin typeface="Times New Roman" panose="02020603050405020304" pitchFamily="18" charset="0"/>
                <a:cs typeface="Times New Roman" panose="02020603050405020304" pitchFamily="18" charset="0"/>
              </a:rPr>
              <a:t>c</a:t>
            </a:r>
            <a:r>
              <a:rPr lang="vi-VN" altLang="en-US" sz="4400" b="1" i="1" dirty="0">
                <a:solidFill>
                  <a:srgbClr val="FF0000"/>
                </a:solidFill>
                <a:latin typeface="Times New Roman" panose="02020603050405020304" pitchFamily="18" charset="0"/>
                <a:cs typeface="Times New Roman" panose="02020603050405020304" pitchFamily="18" charset="0"/>
              </a:rPr>
              <a:t>ả</a:t>
            </a:r>
            <a:r>
              <a:rPr lang="en-US" altLang="en-US" sz="4400" b="1" i="1" dirty="0">
                <a:solidFill>
                  <a:srgbClr val="FF0000"/>
                </a:solidFill>
                <a:latin typeface="Times New Roman" panose="02020603050405020304" pitchFamily="18" charset="0"/>
                <a:cs typeface="Times New Roman" panose="02020603050405020304" pitchFamily="18" charset="0"/>
              </a:rPr>
              <a:t>m x</a:t>
            </a:r>
            <a:r>
              <a:rPr lang="vi-VN" altLang="en-US" sz="4400" b="1" i="1" dirty="0">
                <a:solidFill>
                  <a:srgbClr val="FF0000"/>
                </a:solidFill>
                <a:latin typeface="Times New Roman" panose="02020603050405020304" pitchFamily="18" charset="0"/>
                <a:cs typeface="Times New Roman" panose="02020603050405020304" pitchFamily="18" charset="0"/>
              </a:rPr>
              <a:t>ú</a:t>
            </a:r>
            <a:r>
              <a:rPr lang="en-US" altLang="en-US" sz="4400" b="1" i="1" dirty="0">
                <a:solidFill>
                  <a:srgbClr val="FF0000"/>
                </a:solidFill>
                <a:latin typeface="Times New Roman" panose="02020603050405020304" pitchFamily="18" charset="0"/>
                <a:cs typeface="Times New Roman" panose="02020603050405020304" pitchFamily="18" charset="0"/>
              </a:rPr>
              <a:t>c </a:t>
            </a:r>
            <a:r>
              <a:rPr lang="en-US" altLang="en-US" sz="4400" b="1" i="1" dirty="0" err="1">
                <a:solidFill>
                  <a:srgbClr val="FF0000"/>
                </a:solidFill>
                <a:latin typeface="Times New Roman" panose="02020603050405020304" pitchFamily="18" charset="0"/>
                <a:cs typeface="Times New Roman" panose="02020603050405020304" pitchFamily="18" charset="0"/>
              </a:rPr>
              <a:t>c</a:t>
            </a:r>
            <a:r>
              <a:rPr lang="vi-VN" altLang="en-US" sz="4400" b="1" i="1" dirty="0">
                <a:solidFill>
                  <a:srgbClr val="FF0000"/>
                </a:solidFill>
                <a:latin typeface="Times New Roman" panose="02020603050405020304" pitchFamily="18" charset="0"/>
                <a:cs typeface="Times New Roman" panose="02020603050405020304" pitchFamily="18" charset="0"/>
              </a:rPr>
              <a:t>ủ</a:t>
            </a:r>
            <a:r>
              <a:rPr lang="en-US" altLang="en-US" sz="4400" b="1" i="1" dirty="0">
                <a:solidFill>
                  <a:srgbClr val="FF0000"/>
                </a:solidFill>
                <a:latin typeface="Times New Roman" panose="02020603050405020304" pitchFamily="18" charset="0"/>
                <a:cs typeface="Times New Roman" panose="02020603050405020304" pitchFamily="18" charset="0"/>
              </a:rPr>
              <a:t>a Ki</a:t>
            </a:r>
            <a:r>
              <a:rPr lang="vi-VN" altLang="en-US" sz="4400" b="1" i="1" dirty="0">
                <a:solidFill>
                  <a:srgbClr val="FF0000"/>
                </a:solidFill>
                <a:latin typeface="Times New Roman" panose="02020603050405020304" pitchFamily="18" charset="0"/>
                <a:cs typeface="Times New Roman" panose="02020603050405020304" pitchFamily="18" charset="0"/>
              </a:rPr>
              <a:t>ề</a:t>
            </a:r>
            <a:r>
              <a:rPr lang="en-US" altLang="en-US" sz="4400" b="1" i="1" dirty="0">
                <a:solidFill>
                  <a:srgbClr val="FF0000"/>
                </a:solidFill>
                <a:latin typeface="Times New Roman" panose="02020603050405020304" pitchFamily="18" charset="0"/>
                <a:cs typeface="Times New Roman" panose="02020603050405020304" pitchFamily="18" charset="0"/>
              </a:rPr>
              <a:t>u l</a:t>
            </a:r>
            <a:r>
              <a:rPr lang="vi-VN" altLang="en-US" sz="4400" b="1" i="1" dirty="0">
                <a:solidFill>
                  <a:srgbClr val="FF0000"/>
                </a:solidFill>
                <a:latin typeface="Times New Roman" panose="02020603050405020304" pitchFamily="18" charset="0"/>
                <a:cs typeface="Times New Roman" panose="02020603050405020304" pitchFamily="18" charset="0"/>
              </a:rPr>
              <a:t>ê</a:t>
            </a:r>
            <a:r>
              <a:rPr lang="en-US" altLang="en-US" sz="4400" b="1" i="1" dirty="0">
                <a:solidFill>
                  <a:srgbClr val="FF0000"/>
                </a:solidFill>
                <a:latin typeface="Times New Roman" panose="02020603050405020304" pitchFamily="18" charset="0"/>
                <a:cs typeface="Times New Roman" panose="02020603050405020304" pitchFamily="18" charset="0"/>
              </a:rPr>
              <a:t>n </a:t>
            </a:r>
            <a:r>
              <a:rPr lang="en-US" altLang="en-US" sz="4400" b="1" i="1" dirty="0" err="1">
                <a:solidFill>
                  <a:srgbClr val="FF0000"/>
                </a:solidFill>
                <a:latin typeface="Times New Roman" panose="02020603050405020304" pitchFamily="18" charset="0"/>
                <a:cs typeface="Times New Roman" panose="02020603050405020304" pitchFamily="18" charset="0"/>
              </a:rPr>
              <a:t>nhi</a:t>
            </a:r>
            <a:r>
              <a:rPr lang="vi-VN" altLang="en-US" sz="4400" b="1" i="1" dirty="0">
                <a:solidFill>
                  <a:srgbClr val="FF0000"/>
                </a:solidFill>
                <a:latin typeface="Times New Roman" panose="02020603050405020304" pitchFamily="18" charset="0"/>
                <a:cs typeface="Times New Roman" panose="02020603050405020304" pitchFamily="18" charset="0"/>
              </a:rPr>
              <a:t>ề</a:t>
            </a:r>
            <a:r>
              <a:rPr lang="en-US" altLang="en-US" sz="4400" b="1" i="1" dirty="0">
                <a:solidFill>
                  <a:srgbClr val="FF0000"/>
                </a:solidFill>
                <a:latin typeface="Times New Roman" panose="02020603050405020304" pitchFamily="18" charset="0"/>
                <a:cs typeface="Times New Roman" panose="02020603050405020304" pitchFamily="18" charset="0"/>
              </a:rPr>
              <a:t>u t</a:t>
            </a:r>
            <a:r>
              <a:rPr lang="vi-VN" altLang="en-US" sz="4400" b="1" i="1" dirty="0">
                <a:solidFill>
                  <a:srgbClr val="FF0000"/>
                </a:solidFill>
                <a:latin typeface="Times New Roman" panose="02020603050405020304" pitchFamily="18" charset="0"/>
                <a:cs typeface="Times New Roman" panose="02020603050405020304" pitchFamily="18" charset="0"/>
              </a:rPr>
              <a:t>ầ</a:t>
            </a:r>
            <a:r>
              <a:rPr lang="en-US" altLang="en-US" sz="4400" b="1" i="1" dirty="0">
                <a:solidFill>
                  <a:srgbClr val="FF0000"/>
                </a:solidFill>
                <a:latin typeface="Times New Roman" panose="02020603050405020304" pitchFamily="18" charset="0"/>
                <a:cs typeface="Times New Roman" panose="02020603050405020304" pitchFamily="18" charset="0"/>
              </a:rPr>
              <a:t>ng ý </a:t>
            </a:r>
            <a:r>
              <a:rPr lang="en-US" altLang="en-US" sz="4400" b="1" i="1" dirty="0" err="1">
                <a:solidFill>
                  <a:srgbClr val="FF0000"/>
                </a:solidFill>
                <a:latin typeface="Times New Roman" panose="02020603050405020304" pitchFamily="18" charset="0"/>
                <a:cs typeface="Times New Roman" panose="02020603050405020304" pitchFamily="18" charset="0"/>
              </a:rPr>
              <a:t>ngh</a:t>
            </a:r>
            <a:r>
              <a:rPr lang="vi-VN" altLang="en-US" sz="4400" b="1" i="1" dirty="0">
                <a:solidFill>
                  <a:srgbClr val="FF0000"/>
                </a:solidFill>
                <a:latin typeface="Times New Roman" panose="02020603050405020304" pitchFamily="18" charset="0"/>
                <a:cs typeface="Times New Roman" panose="02020603050405020304" pitchFamily="18" charset="0"/>
              </a:rPr>
              <a:t>ĩ</a:t>
            </a:r>
            <a:r>
              <a:rPr lang="en-US" altLang="en-US" sz="4400" b="1" i="1" dirty="0">
                <a:solidFill>
                  <a:srgbClr val="FF0000"/>
                </a:solidFill>
                <a:latin typeface="Times New Roman" panose="02020603050405020304" pitchFamily="18" charset="0"/>
                <a:cs typeface="Times New Roman" panose="02020603050405020304" pitchFamily="18" charset="0"/>
              </a:rPr>
              <a:t>a.</a:t>
            </a:r>
          </a:p>
        </p:txBody>
      </p:sp>
      <p:sp>
        <p:nvSpPr>
          <p:cNvPr id="5" name="Text Box 12"/>
          <p:cNvSpPr txBox="1">
            <a:spLocks noChangeArrowheads="1"/>
          </p:cNvSpPr>
          <p:nvPr/>
        </p:nvSpPr>
        <p:spPr bwMode="auto">
          <a:xfrm>
            <a:off x="2377442" y="2531389"/>
            <a:ext cx="7086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200" i="1" dirty="0">
                <a:latin typeface="Times New Roman" panose="02020603050405020304" pitchFamily="18" charset="0"/>
                <a:cs typeface="Times New Roman" panose="02020603050405020304" pitchFamily="18" charset="0"/>
              </a:rPr>
              <a:t>“Bu</a:t>
            </a:r>
            <a:r>
              <a:rPr lang="vi-VN" altLang="en-US" sz="4200" i="1" dirty="0">
                <a:latin typeface="Times New Roman" panose="02020603050405020304" pitchFamily="18" charset="0"/>
                <a:cs typeface="Times New Roman" panose="02020603050405020304" pitchFamily="18" charset="0"/>
              </a:rPr>
              <a:t>ồ</a:t>
            </a:r>
            <a:r>
              <a:rPr lang="en-US" altLang="en-US" sz="4200" i="1" dirty="0">
                <a:latin typeface="Times New Roman" panose="02020603050405020304" pitchFamily="18" charset="0"/>
                <a:cs typeface="Times New Roman" panose="02020603050405020304" pitchFamily="18" charset="0"/>
              </a:rPr>
              <a:t>n tr</a:t>
            </a:r>
            <a:r>
              <a:rPr lang="vi-VN" altLang="en-US" sz="4200" i="1" dirty="0">
                <a:latin typeface="Times New Roman" panose="02020603050405020304" pitchFamily="18" charset="0"/>
                <a:cs typeface="Times New Roman" panose="02020603050405020304" pitchFamily="18" charset="0"/>
              </a:rPr>
              <a:t>ô</a:t>
            </a:r>
            <a:r>
              <a:rPr lang="en-US" altLang="en-US" sz="4200" i="1" dirty="0">
                <a:latin typeface="Times New Roman" panose="02020603050405020304" pitchFamily="18" charset="0"/>
                <a:cs typeface="Times New Roman" panose="02020603050405020304" pitchFamily="18" charset="0"/>
              </a:rPr>
              <a:t>ng c</a:t>
            </a:r>
            <a:r>
              <a:rPr lang="vi-VN" altLang="en-US" sz="4200" i="1" dirty="0">
                <a:latin typeface="Times New Roman" panose="02020603050405020304" pitchFamily="18" charset="0"/>
                <a:cs typeface="Times New Roman" panose="02020603050405020304" pitchFamily="18" charset="0"/>
              </a:rPr>
              <a:t>ử</a:t>
            </a:r>
            <a:r>
              <a:rPr lang="en-US" altLang="en-US" sz="4200" i="1" dirty="0">
                <a:latin typeface="Times New Roman" panose="02020603050405020304" pitchFamily="18" charset="0"/>
                <a:cs typeface="Times New Roman" panose="02020603050405020304" pitchFamily="18" charset="0"/>
              </a:rPr>
              <a:t>a b</a:t>
            </a:r>
            <a:r>
              <a:rPr lang="vi-VN" altLang="en-US" sz="4200" i="1" dirty="0">
                <a:latin typeface="Times New Roman" panose="02020603050405020304" pitchFamily="18" charset="0"/>
                <a:cs typeface="Times New Roman" panose="02020603050405020304" pitchFamily="18" charset="0"/>
              </a:rPr>
              <a:t>ể ...  </a:t>
            </a:r>
            <a:r>
              <a:rPr lang="en-US" altLang="en-US" sz="4200" i="1" dirty="0" err="1">
                <a:latin typeface="Times New Roman" panose="02020603050405020304" pitchFamily="18" charset="0"/>
                <a:cs typeface="Times New Roman" panose="02020603050405020304" pitchFamily="18" charset="0"/>
              </a:rPr>
              <a:t>xa</a:t>
            </a:r>
            <a:r>
              <a:rPr lang="en-US" altLang="en-US" sz="4200" i="1" dirty="0">
                <a:latin typeface="Times New Roman" panose="02020603050405020304" pitchFamily="18" charset="0"/>
                <a:cs typeface="Times New Roman" panose="02020603050405020304" pitchFamily="18" charset="0"/>
              </a:rPr>
              <a:t> </a:t>
            </a:r>
            <a:r>
              <a:rPr lang="en-US" altLang="en-US" sz="4200" i="1" dirty="0" err="1">
                <a:latin typeface="Times New Roman" panose="02020603050405020304" pitchFamily="18" charset="0"/>
                <a:cs typeface="Times New Roman" panose="02020603050405020304" pitchFamily="18" charset="0"/>
              </a:rPr>
              <a:t>xa</a:t>
            </a:r>
            <a:r>
              <a:rPr lang="en-US" altLang="en-US" sz="4200" i="1" dirty="0">
                <a:latin typeface="Times New Roman" panose="02020603050405020304" pitchFamily="18" charset="0"/>
                <a:cs typeface="Times New Roman" panose="02020603050405020304" pitchFamily="18" charset="0"/>
              </a:rPr>
              <a:t>?”</a:t>
            </a:r>
          </a:p>
        </p:txBody>
      </p:sp>
      <p:sp>
        <p:nvSpPr>
          <p:cNvPr id="6" name="Text Box 13"/>
          <p:cNvSpPr txBox="1">
            <a:spLocks noChangeArrowheads="1"/>
          </p:cNvSpPr>
          <p:nvPr/>
        </p:nvSpPr>
        <p:spPr bwMode="auto">
          <a:xfrm>
            <a:off x="2007570" y="3638108"/>
            <a:ext cx="100812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200" i="1" dirty="0">
                <a:latin typeface="Times New Roman" panose="02020603050405020304" pitchFamily="18" charset="0"/>
                <a:cs typeface="Times New Roman" panose="02020603050405020304" pitchFamily="18" charset="0"/>
              </a:rPr>
              <a:t>“Bu</a:t>
            </a:r>
            <a:r>
              <a:rPr lang="vi-VN" altLang="en-US" sz="4200" i="1" dirty="0">
                <a:latin typeface="Times New Roman" panose="02020603050405020304" pitchFamily="18" charset="0"/>
                <a:cs typeface="Times New Roman" panose="02020603050405020304" pitchFamily="18" charset="0"/>
              </a:rPr>
              <a:t>ồ</a:t>
            </a:r>
            <a:r>
              <a:rPr lang="en-US" altLang="en-US" sz="4200" i="1" dirty="0">
                <a:latin typeface="Times New Roman" panose="02020603050405020304" pitchFamily="18" charset="0"/>
                <a:cs typeface="Times New Roman" panose="02020603050405020304" pitchFamily="18" charset="0"/>
              </a:rPr>
              <a:t>n tr</a:t>
            </a:r>
            <a:r>
              <a:rPr lang="vi-VN" altLang="en-US" sz="4200" i="1" dirty="0">
                <a:latin typeface="Times New Roman" panose="02020603050405020304" pitchFamily="18" charset="0"/>
                <a:cs typeface="Times New Roman" panose="02020603050405020304" pitchFamily="18" charset="0"/>
              </a:rPr>
              <a:t>ô</a:t>
            </a:r>
            <a:r>
              <a:rPr lang="en-US" altLang="en-US" sz="4200" i="1" dirty="0">
                <a:latin typeface="Times New Roman" panose="02020603050405020304" pitchFamily="18" charset="0"/>
                <a:cs typeface="Times New Roman" panose="02020603050405020304" pitchFamily="18" charset="0"/>
              </a:rPr>
              <a:t>ng </a:t>
            </a:r>
            <a:r>
              <a:rPr lang="en-US" altLang="en-US" sz="4200" i="1" dirty="0" err="1">
                <a:latin typeface="Times New Roman" panose="02020603050405020304" pitchFamily="18" charset="0"/>
                <a:cs typeface="Times New Roman" panose="02020603050405020304" pitchFamily="18" charset="0"/>
              </a:rPr>
              <a:t>ng</a:t>
            </a:r>
            <a:r>
              <a:rPr lang="vi-VN" altLang="en-US" sz="4200" i="1" dirty="0">
                <a:latin typeface="Times New Roman" panose="02020603050405020304" pitchFamily="18" charset="0"/>
                <a:cs typeface="Times New Roman" panose="02020603050405020304" pitchFamily="18" charset="0"/>
              </a:rPr>
              <a:t>ọ</a:t>
            </a:r>
            <a:r>
              <a:rPr lang="en-US" altLang="en-US" sz="4200" i="1" dirty="0">
                <a:latin typeface="Times New Roman" panose="02020603050405020304" pitchFamily="18" charset="0"/>
                <a:cs typeface="Times New Roman" panose="02020603050405020304" pitchFamily="18" charset="0"/>
              </a:rPr>
              <a:t>n </a:t>
            </a:r>
            <a:r>
              <a:rPr lang="en-US" altLang="en-US" sz="4200" i="1" dirty="0" err="1">
                <a:latin typeface="Times New Roman" panose="02020603050405020304" pitchFamily="18" charset="0"/>
                <a:cs typeface="Times New Roman" panose="02020603050405020304" pitchFamily="18" charset="0"/>
              </a:rPr>
              <a:t>n</a:t>
            </a:r>
            <a:r>
              <a:rPr lang="vi-VN" altLang="en-US" sz="4200" i="1" dirty="0">
                <a:latin typeface="Times New Roman" panose="02020603050405020304" pitchFamily="18" charset="0"/>
                <a:cs typeface="Times New Roman" panose="02020603050405020304" pitchFamily="18" charset="0"/>
              </a:rPr>
              <a:t>ướ</a:t>
            </a:r>
            <a:r>
              <a:rPr lang="en-US" altLang="en-US" sz="4200" i="1" dirty="0">
                <a:latin typeface="Times New Roman" panose="02020603050405020304" pitchFamily="18" charset="0"/>
                <a:cs typeface="Times New Roman" panose="02020603050405020304" pitchFamily="18" charset="0"/>
              </a:rPr>
              <a:t>c</a:t>
            </a:r>
            <a:r>
              <a:rPr lang="vi-VN" altLang="en-US" sz="4200" i="1" dirty="0">
                <a:latin typeface="Times New Roman" panose="02020603050405020304" pitchFamily="18" charset="0"/>
                <a:cs typeface="Times New Roman" panose="02020603050405020304" pitchFamily="18" charset="0"/>
              </a:rPr>
              <a:t> ... về</a:t>
            </a:r>
            <a:r>
              <a:rPr lang="en-US" altLang="en-US" sz="4200" i="1" dirty="0">
                <a:latin typeface="Times New Roman" panose="02020603050405020304" pitchFamily="18" charset="0"/>
                <a:cs typeface="Times New Roman" panose="02020603050405020304" pitchFamily="18" charset="0"/>
              </a:rPr>
              <a:t> </a:t>
            </a:r>
            <a:r>
              <a:rPr lang="vi-VN" altLang="en-US" sz="4200" i="1" dirty="0">
                <a:latin typeface="Times New Roman" panose="02020603050405020304" pitchFamily="18" charset="0"/>
                <a:cs typeface="Times New Roman" panose="02020603050405020304" pitchFamily="18" charset="0"/>
              </a:rPr>
              <a:t>đầ</a:t>
            </a:r>
            <a:r>
              <a:rPr lang="en-US" altLang="en-US" sz="4200" i="1" dirty="0">
                <a:latin typeface="Times New Roman" panose="02020603050405020304" pitchFamily="18" charset="0"/>
                <a:cs typeface="Times New Roman" panose="02020603050405020304" pitchFamily="18" charset="0"/>
              </a:rPr>
              <a:t>u?”</a:t>
            </a:r>
          </a:p>
        </p:txBody>
      </p:sp>
      <p:sp>
        <p:nvSpPr>
          <p:cNvPr id="7" name="Text Box 14"/>
          <p:cNvSpPr txBox="1">
            <a:spLocks noChangeArrowheads="1"/>
          </p:cNvSpPr>
          <p:nvPr/>
        </p:nvSpPr>
        <p:spPr bwMode="auto">
          <a:xfrm>
            <a:off x="2377440" y="4892086"/>
            <a:ext cx="1094994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200" i="1" dirty="0">
                <a:latin typeface="Times New Roman" panose="02020603050405020304" pitchFamily="18" charset="0"/>
                <a:cs typeface="Times New Roman" panose="02020603050405020304" pitchFamily="18" charset="0"/>
              </a:rPr>
              <a:t>“Bu</a:t>
            </a:r>
            <a:r>
              <a:rPr lang="vi-VN" altLang="en-US" sz="4200" i="1" dirty="0">
                <a:latin typeface="Times New Roman" panose="02020603050405020304" pitchFamily="18" charset="0"/>
                <a:cs typeface="Times New Roman" panose="02020603050405020304" pitchFamily="18" charset="0"/>
              </a:rPr>
              <a:t>ồ</a:t>
            </a:r>
            <a:r>
              <a:rPr lang="en-US" altLang="en-US" sz="4200" i="1" dirty="0">
                <a:latin typeface="Times New Roman" panose="02020603050405020304" pitchFamily="18" charset="0"/>
                <a:cs typeface="Times New Roman" panose="02020603050405020304" pitchFamily="18" charset="0"/>
              </a:rPr>
              <a:t>n tr</a:t>
            </a:r>
            <a:r>
              <a:rPr lang="vi-VN" altLang="en-US" sz="4200" i="1" dirty="0">
                <a:latin typeface="Times New Roman" panose="02020603050405020304" pitchFamily="18" charset="0"/>
                <a:cs typeface="Times New Roman" panose="02020603050405020304" pitchFamily="18" charset="0"/>
              </a:rPr>
              <a:t>ô</a:t>
            </a:r>
            <a:r>
              <a:rPr lang="en-US" altLang="en-US" sz="4200" i="1" dirty="0">
                <a:latin typeface="Times New Roman" panose="02020603050405020304" pitchFamily="18" charset="0"/>
                <a:cs typeface="Times New Roman" panose="02020603050405020304" pitchFamily="18" charset="0"/>
              </a:rPr>
              <a:t>ng n</a:t>
            </a:r>
            <a:r>
              <a:rPr lang="vi-VN" altLang="en-US" sz="4200" i="1" dirty="0">
                <a:latin typeface="Times New Roman" panose="02020603050405020304" pitchFamily="18" charset="0"/>
                <a:cs typeface="Times New Roman" panose="02020603050405020304" pitchFamily="18" charset="0"/>
              </a:rPr>
              <a:t>ội</a:t>
            </a:r>
            <a:r>
              <a:rPr lang="en-US" altLang="en-US" sz="4200" i="1" dirty="0">
                <a:latin typeface="Times New Roman" panose="02020603050405020304" pitchFamily="18" charset="0"/>
                <a:cs typeface="Times New Roman" panose="02020603050405020304" pitchFamily="18" charset="0"/>
              </a:rPr>
              <a:t> c</a:t>
            </a:r>
            <a:r>
              <a:rPr lang="vi-VN" altLang="en-US" sz="4200" i="1" dirty="0">
                <a:latin typeface="Times New Roman" panose="02020603050405020304" pitchFamily="18" charset="0"/>
                <a:cs typeface="Times New Roman" panose="02020603050405020304" pitchFamily="18" charset="0"/>
              </a:rPr>
              <a:t>ỏ ... </a:t>
            </a:r>
            <a:r>
              <a:rPr lang="en-US" altLang="en-US" sz="4200" i="1" dirty="0" err="1">
                <a:latin typeface="Times New Roman" panose="02020603050405020304" pitchFamily="18" charset="0"/>
                <a:cs typeface="Times New Roman" panose="02020603050405020304" pitchFamily="18" charset="0"/>
              </a:rPr>
              <a:t>xanh</a:t>
            </a:r>
            <a:r>
              <a:rPr lang="en-US" altLang="en-US" sz="4200" i="1" dirty="0">
                <a:latin typeface="Times New Roman" panose="02020603050405020304" pitchFamily="18" charset="0"/>
                <a:cs typeface="Times New Roman" panose="02020603050405020304" pitchFamily="18" charset="0"/>
              </a:rPr>
              <a:t> </a:t>
            </a:r>
            <a:r>
              <a:rPr lang="en-US" altLang="en-US" sz="4200" i="1" dirty="0" err="1">
                <a:latin typeface="Times New Roman" panose="02020603050405020304" pitchFamily="18" charset="0"/>
                <a:cs typeface="Times New Roman" panose="02020603050405020304" pitchFamily="18" charset="0"/>
              </a:rPr>
              <a:t>xanh</a:t>
            </a:r>
            <a:r>
              <a:rPr lang="en-US" altLang="en-US" sz="4200" i="1" dirty="0">
                <a:latin typeface="Times New Roman" panose="02020603050405020304" pitchFamily="18" charset="0"/>
                <a:cs typeface="Times New Roman" panose="02020603050405020304" pitchFamily="18" charset="0"/>
              </a:rPr>
              <a:t>,”</a:t>
            </a:r>
          </a:p>
        </p:txBody>
      </p:sp>
      <p:sp>
        <p:nvSpPr>
          <p:cNvPr id="8" name="Text Box 15"/>
          <p:cNvSpPr txBox="1">
            <a:spLocks noChangeArrowheads="1"/>
          </p:cNvSpPr>
          <p:nvPr/>
        </p:nvSpPr>
        <p:spPr bwMode="auto">
          <a:xfrm>
            <a:off x="2377440" y="6120811"/>
            <a:ext cx="100812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4200" i="1" dirty="0">
                <a:latin typeface="Times New Roman" panose="02020603050405020304" pitchFamily="18" charset="0"/>
                <a:cs typeface="Times New Roman" panose="02020603050405020304" pitchFamily="18" charset="0"/>
              </a:rPr>
              <a:t>“Bu</a:t>
            </a:r>
            <a:r>
              <a:rPr lang="vi-VN" altLang="en-US" sz="4200" i="1" dirty="0">
                <a:latin typeface="Times New Roman" panose="02020603050405020304" pitchFamily="18" charset="0"/>
                <a:cs typeface="Times New Roman" panose="02020603050405020304" pitchFamily="18" charset="0"/>
              </a:rPr>
              <a:t>ồ</a:t>
            </a:r>
            <a:r>
              <a:rPr lang="en-US" altLang="en-US" sz="4200" i="1" dirty="0">
                <a:latin typeface="Times New Roman" panose="02020603050405020304" pitchFamily="18" charset="0"/>
                <a:cs typeface="Times New Roman" panose="02020603050405020304" pitchFamily="18" charset="0"/>
              </a:rPr>
              <a:t>n tr</a:t>
            </a:r>
            <a:r>
              <a:rPr lang="vi-VN" altLang="en-US" sz="4200" i="1" dirty="0">
                <a:latin typeface="Times New Roman" panose="02020603050405020304" pitchFamily="18" charset="0"/>
                <a:cs typeface="Times New Roman" panose="02020603050405020304" pitchFamily="18" charset="0"/>
              </a:rPr>
              <a:t>ô</a:t>
            </a:r>
            <a:r>
              <a:rPr lang="en-US" altLang="en-US" sz="4200" i="1" dirty="0">
                <a:latin typeface="Times New Roman" panose="02020603050405020304" pitchFamily="18" charset="0"/>
                <a:cs typeface="Times New Roman" panose="02020603050405020304" pitchFamily="18" charset="0"/>
              </a:rPr>
              <a:t>ng </a:t>
            </a:r>
            <a:r>
              <a:rPr lang="en-US" altLang="en-US" sz="4200" i="1" dirty="0" err="1">
                <a:latin typeface="Times New Roman" panose="02020603050405020304" pitchFamily="18" charset="0"/>
                <a:cs typeface="Times New Roman" panose="02020603050405020304" pitchFamily="18" charset="0"/>
              </a:rPr>
              <a:t>gi</a:t>
            </a:r>
            <a:r>
              <a:rPr lang="vi-VN" altLang="en-US" sz="4200" i="1" dirty="0">
                <a:latin typeface="Times New Roman" panose="02020603050405020304" pitchFamily="18" charset="0"/>
                <a:cs typeface="Times New Roman" panose="02020603050405020304" pitchFamily="18" charset="0"/>
              </a:rPr>
              <a:t>ó</a:t>
            </a:r>
            <a:r>
              <a:rPr lang="en-US" altLang="en-US" sz="4200" i="1" dirty="0">
                <a:latin typeface="Times New Roman" panose="02020603050405020304" pitchFamily="18" charset="0"/>
                <a:cs typeface="Times New Roman" panose="02020603050405020304" pitchFamily="18" charset="0"/>
              </a:rPr>
              <a:t> cu</a:t>
            </a:r>
            <a:r>
              <a:rPr lang="vi-VN" altLang="en-US" sz="4200" i="1" dirty="0">
                <a:latin typeface="Times New Roman" panose="02020603050405020304" pitchFamily="18" charset="0"/>
                <a:cs typeface="Times New Roman" panose="02020603050405020304" pitchFamily="18" charset="0"/>
              </a:rPr>
              <a:t>ố</a:t>
            </a:r>
            <a:r>
              <a:rPr lang="en-US" altLang="en-US" sz="4200" i="1" dirty="0">
                <a:latin typeface="Times New Roman" panose="02020603050405020304" pitchFamily="18" charset="0"/>
                <a:cs typeface="Times New Roman" panose="02020603050405020304" pitchFamily="18" charset="0"/>
              </a:rPr>
              <a:t>n</a:t>
            </a:r>
            <a:r>
              <a:rPr lang="vi-VN" altLang="en-US" sz="4200" i="1" dirty="0">
                <a:latin typeface="Times New Roman" panose="02020603050405020304" pitchFamily="18" charset="0"/>
                <a:cs typeface="Times New Roman" panose="02020603050405020304" pitchFamily="18" charset="0"/>
              </a:rPr>
              <a:t> ... g</a:t>
            </a:r>
            <a:r>
              <a:rPr lang="en-US" altLang="en-US" sz="4200" i="1" dirty="0">
                <a:latin typeface="Times New Roman" panose="02020603050405020304" pitchFamily="18" charset="0"/>
                <a:cs typeface="Times New Roman" panose="02020603050405020304" pitchFamily="18" charset="0"/>
              </a:rPr>
              <a:t>h</a:t>
            </a:r>
            <a:r>
              <a:rPr lang="vi-VN" altLang="en-US" sz="4200" i="1" dirty="0">
                <a:latin typeface="Times New Roman" panose="02020603050405020304" pitchFamily="18" charset="0"/>
                <a:cs typeface="Times New Roman" panose="02020603050405020304" pitchFamily="18" charset="0"/>
              </a:rPr>
              <a:t>ế</a:t>
            </a:r>
            <a:r>
              <a:rPr lang="en-US" altLang="en-US" sz="4200" i="1" dirty="0">
                <a:latin typeface="Times New Roman" panose="02020603050405020304" pitchFamily="18" charset="0"/>
                <a:cs typeface="Times New Roman" panose="02020603050405020304" pitchFamily="18" charset="0"/>
              </a:rPr>
              <a:t> ng</a:t>
            </a:r>
            <a:r>
              <a:rPr lang="vi-VN" altLang="en-US" sz="4200" i="1" dirty="0">
                <a:latin typeface="Times New Roman" panose="02020603050405020304" pitchFamily="18" charset="0"/>
                <a:cs typeface="Times New Roman" panose="02020603050405020304" pitchFamily="18" charset="0"/>
              </a:rPr>
              <a:t>ồ</a:t>
            </a:r>
            <a:r>
              <a:rPr lang="en-US" altLang="en-US" sz="4200" i="1" dirty="0" err="1">
                <a:latin typeface="Times New Roman" panose="02020603050405020304" pitchFamily="18" charset="0"/>
                <a:cs typeface="Times New Roman" panose="02020603050405020304" pitchFamily="18" charset="0"/>
              </a:rPr>
              <a:t>i</a:t>
            </a:r>
            <a:r>
              <a:rPr lang="en-US" altLang="en-US" sz="4200" i="1" dirty="0">
                <a:latin typeface="Times New Roman" panose="02020603050405020304" pitchFamily="18" charset="0"/>
                <a:cs typeface="Times New Roman" panose="02020603050405020304" pitchFamily="18" charset="0"/>
              </a:rPr>
              <a:t>.”</a:t>
            </a:r>
          </a:p>
        </p:txBody>
      </p:sp>
      <p:sp>
        <p:nvSpPr>
          <p:cNvPr id="9" name="Right Brace 8"/>
          <p:cNvSpPr/>
          <p:nvPr/>
        </p:nvSpPr>
        <p:spPr>
          <a:xfrm>
            <a:off x="10052687" y="2883843"/>
            <a:ext cx="742947" cy="363125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dirty="0"/>
          </a:p>
        </p:txBody>
      </p:sp>
      <p:sp>
        <p:nvSpPr>
          <p:cNvPr id="10" name="TextBox 9"/>
          <p:cNvSpPr txBox="1"/>
          <p:nvPr/>
        </p:nvSpPr>
        <p:spPr>
          <a:xfrm>
            <a:off x="7914776" y="1023496"/>
            <a:ext cx="4479111" cy="1384995"/>
          </a:xfrm>
          <a:prstGeom prst="rect">
            <a:avLst/>
          </a:prstGeom>
          <a:noFill/>
        </p:spPr>
        <p:txBody>
          <a:bodyPr wrap="none" rtlCol="0">
            <a:spAutoFit/>
          </a:bodyPr>
          <a:lstStyle/>
          <a:p>
            <a:endParaRPr lang="en-US" sz="4200" b="1" i="1" dirty="0">
              <a:latin typeface="Times New Roman" panose="02020603050405020304" pitchFamily="18" charset="0"/>
              <a:cs typeface="Times New Roman" panose="02020603050405020304" pitchFamily="18" charset="0"/>
            </a:endParaRPr>
          </a:p>
          <a:p>
            <a:r>
              <a:rPr lang="en-US" sz="4200" b="1" i="1" dirty="0" err="1">
                <a:latin typeface="Times New Roman" panose="02020603050405020304" pitchFamily="18" charset="0"/>
                <a:cs typeface="Times New Roman" panose="02020603050405020304" pitchFamily="18" charset="0"/>
              </a:rPr>
              <a:t>Đặc</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sắc</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nghệ</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thuật</a:t>
            </a:r>
            <a:endParaRPr lang="en-US" sz="42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2000"/>
                            </p:stCondLst>
                            <p:childTnLst>
                              <p:par>
                                <p:cTn id="14" presetID="22" presetClass="entr" presetSubtype="4"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4150"/>
                            </p:stCondLst>
                            <p:childTnLst>
                              <p:par>
                                <p:cTn id="18" presetID="22" presetClass="entr" presetSubtype="4"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6300"/>
                            </p:stCondLst>
                            <p:childTnLst>
                              <p:par>
                                <p:cTn id="22" presetID="22" presetClass="entr" presetSubtype="4"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7E81229-AA23-A59D-060E-D0B3A151C063}"/>
              </a:ext>
            </a:extLst>
          </p:cNvPr>
          <p:cNvGrpSpPr/>
          <p:nvPr/>
        </p:nvGrpSpPr>
        <p:grpSpPr>
          <a:xfrm>
            <a:off x="-20782" y="-114300"/>
            <a:ext cx="18601823" cy="11497543"/>
            <a:chOff x="-20782" y="-114300"/>
            <a:chExt cx="18601823" cy="11497543"/>
          </a:xfrm>
        </p:grpSpPr>
        <p:sp>
          <p:nvSpPr>
            <p:cNvPr id="23" name="Freeform 3">
              <a:extLst>
                <a:ext uri="{FF2B5EF4-FFF2-40B4-BE49-F238E27FC236}">
                  <a16:creationId xmlns:a16="http://schemas.microsoft.com/office/drawing/2014/main" id="{BC82C3E8-BDDB-F67B-8635-39975E0726E4}"/>
                </a:ext>
              </a:extLst>
            </p:cNvPr>
            <p:cNvSpPr/>
            <p:nvPr/>
          </p:nvSpPr>
          <p:spPr>
            <a:xfrm>
              <a:off x="-20782" y="-114300"/>
              <a:ext cx="7183582" cy="114300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1160" r="-32884"/>
              </a:stretch>
            </a:blipFill>
          </p:spPr>
          <p:txBody>
            <a:bodyPr/>
            <a:lstStyle/>
            <a:p>
              <a:endParaRPr lang="en-US" dirty="0"/>
            </a:p>
          </p:txBody>
        </p:sp>
        <p:sp>
          <p:nvSpPr>
            <p:cNvPr id="24" name="Freeform 3">
              <a:extLst>
                <a:ext uri="{FF2B5EF4-FFF2-40B4-BE49-F238E27FC236}">
                  <a16:creationId xmlns:a16="http://schemas.microsoft.com/office/drawing/2014/main" id="{C8033A0A-43FC-CA0B-9256-1B352CD2D597}"/>
                </a:ext>
              </a:extLst>
            </p:cNvPr>
            <p:cNvSpPr/>
            <p:nvPr/>
          </p:nvSpPr>
          <p:spPr>
            <a:xfrm rot="21375349">
              <a:off x="7196069" y="9249643"/>
              <a:ext cx="11384972" cy="21336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411850" r="2442"/>
              </a:stretch>
            </a:blipFill>
          </p:spPr>
          <p:txBody>
            <a:bodyPr/>
            <a:lstStyle/>
            <a:p>
              <a:endParaRPr lang="en-US" dirty="0"/>
            </a:p>
          </p:txBody>
        </p:sp>
      </p:grpSp>
      <p:grpSp>
        <p:nvGrpSpPr>
          <p:cNvPr id="4" name="Group 4"/>
          <p:cNvGrpSpPr>
            <a:grpSpLocks noChangeAspect="1"/>
          </p:cNvGrpSpPr>
          <p:nvPr/>
        </p:nvGrpSpPr>
        <p:grpSpPr>
          <a:xfrm rot="258080">
            <a:off x="-243328" y="969439"/>
            <a:ext cx="8036888" cy="8036888"/>
            <a:chOff x="0" y="0"/>
            <a:chExt cx="19050000" cy="19050000"/>
          </a:xfrm>
        </p:grpSpPr>
        <p:sp>
          <p:nvSpPr>
            <p:cNvPr id="5" name="Freeform 5"/>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15550" r="-15550"/>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7" name="TextBox 26">
            <a:extLst>
              <a:ext uri="{FF2B5EF4-FFF2-40B4-BE49-F238E27FC236}">
                <a16:creationId xmlns:a16="http://schemas.microsoft.com/office/drawing/2014/main" id="{43EE60B2-C163-EE1E-215E-48EF5AA446AF}"/>
              </a:ext>
            </a:extLst>
          </p:cNvPr>
          <p:cNvSpPr txBox="1"/>
          <p:nvPr/>
        </p:nvSpPr>
        <p:spPr>
          <a:xfrm>
            <a:off x="5619509" y="3656649"/>
            <a:ext cx="13295213" cy="1477328"/>
          </a:xfrm>
          <a:prstGeom prst="rect">
            <a:avLst/>
          </a:prstGeom>
        </p:spPr>
        <p:txBody>
          <a:bodyPr wrap="square" lIns="0" tIns="0" rIns="0" bIns="0" rtlCol="0" anchor="t">
            <a:spAutoFit/>
          </a:bodyPr>
          <a:lstStyle/>
          <a:p>
            <a:pPr algn="ctr"/>
            <a:r>
              <a:rPr lang="nl-NL" sz="9600" b="1" dirty="0">
                <a:solidFill>
                  <a:srgbClr val="C00000"/>
                </a:solidFill>
                <a:latin typeface="#9Slide05 Agile Script Calligra" panose="03070402050302030203" pitchFamily="66" charset="0"/>
                <a:cs typeface="Times New Roman" pitchFamily="18" charset="0"/>
              </a:rPr>
              <a:t>Kiều ở lầu Ngưng Bích</a:t>
            </a:r>
            <a:endParaRPr lang="en-US" sz="9600" b="1" dirty="0">
              <a:solidFill>
                <a:srgbClr val="C00000"/>
              </a:solidFill>
              <a:latin typeface="#9Slide05 Agile Script Calligra" panose="03070402050302030203" pitchFamily="66" charset="0"/>
              <a:cs typeface="Times New Roman" pitchFamily="18" charset="0"/>
            </a:endParaRPr>
          </a:p>
        </p:txBody>
      </p:sp>
      <p:sp>
        <p:nvSpPr>
          <p:cNvPr id="28" name="TextBox 27">
            <a:extLst>
              <a:ext uri="{FF2B5EF4-FFF2-40B4-BE49-F238E27FC236}">
                <a16:creationId xmlns:a16="http://schemas.microsoft.com/office/drawing/2014/main" id="{937580F3-5AA5-6AD7-BCD8-6BDA46CBA4E2}"/>
              </a:ext>
            </a:extLst>
          </p:cNvPr>
          <p:cNvSpPr txBox="1"/>
          <p:nvPr/>
        </p:nvSpPr>
        <p:spPr>
          <a:xfrm>
            <a:off x="6226859" y="2415138"/>
            <a:ext cx="12080514" cy="738664"/>
          </a:xfrm>
          <a:prstGeom prst="rect">
            <a:avLst/>
          </a:prstGeom>
        </p:spPr>
        <p:txBody>
          <a:bodyPr wrap="square" lIns="0" tIns="0" rIns="0" bIns="0" rtlCol="0" anchor="t">
            <a:spAutoFit/>
          </a:bodyPr>
          <a:lstStyle/>
          <a:p>
            <a:pPr algn="ctr"/>
            <a:r>
              <a:rPr lang="nl-NL" sz="4800" dirty="0">
                <a:latin typeface="#9Slide04 Vollkorn SemiBold" panose="00000700000000000000" pitchFamily="2" charset="0"/>
                <a:ea typeface="#9Slide04 Vollkorn SemiBold" panose="00000700000000000000" pitchFamily="2" charset="0"/>
                <a:cs typeface="Times New Roman" pitchFamily="18" charset="0"/>
              </a:rPr>
              <a:t>Tiết 21,22: Thực hành đọc hiểu</a:t>
            </a:r>
            <a:endParaRPr lang="en-US" sz="4800" dirty="0">
              <a:latin typeface="#9Slide04 Vollkorn SemiBold" panose="00000700000000000000" pitchFamily="2" charset="0"/>
              <a:ea typeface="#9Slide04 Vollkorn SemiBold" panose="00000700000000000000" pitchFamily="2" charset="0"/>
              <a:cs typeface="Times New Roman" pitchFamily="18" charset="0"/>
            </a:endParaRPr>
          </a:p>
        </p:txBody>
      </p:sp>
      <p:sp>
        <p:nvSpPr>
          <p:cNvPr id="29" name="TextBox 28">
            <a:extLst>
              <a:ext uri="{FF2B5EF4-FFF2-40B4-BE49-F238E27FC236}">
                <a16:creationId xmlns:a16="http://schemas.microsoft.com/office/drawing/2014/main" id="{7C07D7B6-CEE0-265A-F80C-57AA86FF2343}"/>
              </a:ext>
            </a:extLst>
          </p:cNvPr>
          <p:cNvSpPr txBox="1"/>
          <p:nvPr/>
        </p:nvSpPr>
        <p:spPr>
          <a:xfrm>
            <a:off x="6834208" y="557898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30" name="TextBox 29">
            <a:extLst>
              <a:ext uri="{FF2B5EF4-FFF2-40B4-BE49-F238E27FC236}">
                <a16:creationId xmlns:a16="http://schemas.microsoft.com/office/drawing/2014/main" id="{6307BBE6-8D0C-6367-5AB9-E8AFA5451E13}"/>
              </a:ext>
            </a:extLst>
          </p:cNvPr>
          <p:cNvSpPr txBox="1"/>
          <p:nvPr/>
        </p:nvSpPr>
        <p:spPr>
          <a:xfrm>
            <a:off x="12901470" y="6911495"/>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SemiBold" panose="00000700000000000000" pitchFamily="2" charset="0"/>
                <a:cs typeface="Times New Roman" pitchFamily="18" charset="0"/>
              </a:rPr>
              <a:t>- Nguyễn Du -</a:t>
            </a:r>
            <a:endParaRPr lang="en-US" sz="5400" b="1" dirty="0">
              <a:latin typeface="#9Slide05 Agile Script Calligra" panose="03070402050302030203" pitchFamily="66" charset="0"/>
              <a:ea typeface="#9Slide04 Vollkorn SemiBold" panose="00000700000000000000" pitchFamily="2"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5"/>
          <p:cNvSpPr txBox="1">
            <a:spLocks noChangeArrowheads="1"/>
          </p:cNvSpPr>
          <p:nvPr/>
        </p:nvSpPr>
        <p:spPr bwMode="auto">
          <a:xfrm>
            <a:off x="1676400" y="3390900"/>
            <a:ext cx="926445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514350" indent="-514350" eaLnBrk="1" fontAlgn="base" hangingPunct="1">
              <a:spcBef>
                <a:spcPct val="50000"/>
              </a:spcBef>
              <a:spcAft>
                <a:spcPct val="0"/>
              </a:spcAft>
              <a:buFontTx/>
              <a:buChar char="-"/>
            </a:pPr>
            <a:r>
              <a:rPr lang="en-US" altLang="en-US" sz="4800" i="1" dirty="0" err="1">
                <a:solidFill>
                  <a:srgbClr val="FF0000"/>
                </a:solidFill>
                <a:latin typeface="Times New Roman" panose="02020603050405020304" pitchFamily="18" charset="0"/>
                <a:cs typeface="Times New Roman" panose="02020603050405020304" pitchFamily="18" charset="0"/>
              </a:rPr>
              <a:t>Đối</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latin typeface="Times New Roman" panose="02020603050405020304" pitchFamily="18" charset="0"/>
                <a:cs typeface="Times New Roman" panose="02020603050405020304" pitchFamily="18" charset="0"/>
              </a:rPr>
              <a:t>Cửa</a:t>
            </a:r>
            <a:r>
              <a:rPr lang="en-US" altLang="en-US" sz="4800" i="1" dirty="0">
                <a:latin typeface="Times New Roman" panose="02020603050405020304" pitchFamily="18" charset="0"/>
                <a:cs typeface="Times New Roman" panose="02020603050405020304" pitchFamily="18" charset="0"/>
              </a:rPr>
              <a:t> </a:t>
            </a:r>
            <a:r>
              <a:rPr lang="en-US" altLang="en-US" sz="4800" i="1" dirty="0" err="1">
                <a:latin typeface="Times New Roman" panose="02020603050405020304" pitchFamily="18" charset="0"/>
                <a:cs typeface="Times New Roman" panose="02020603050405020304" pitchFamily="18" charset="0"/>
              </a:rPr>
              <a:t>biển</a:t>
            </a:r>
            <a:r>
              <a:rPr lang="en-US" altLang="en-US" sz="4800" i="1" dirty="0">
                <a:latin typeface="Times New Roman" panose="02020603050405020304" pitchFamily="18" charset="0"/>
                <a:cs typeface="Times New Roman" panose="02020603050405020304" pitchFamily="18" charset="0"/>
              </a:rPr>
              <a:t> </a:t>
            </a:r>
            <a:r>
              <a:rPr lang="en-US" altLang="zh-CN" sz="4800" dirty="0">
                <a:latin typeface="#9Slide03 Arima Madurai" panose="00000500000000000000" pitchFamily="2" charset="0"/>
                <a:cs typeface="#9Slide03 Arima Madurai" panose="00000500000000000000" pitchFamily="2" charset="0"/>
              </a:rPr>
              <a:t>&gt;&lt;</a:t>
            </a:r>
            <a:r>
              <a:rPr lang="en-US" altLang="en-US" sz="4800" i="1" dirty="0">
                <a:latin typeface="Times New Roman" panose="02020603050405020304" pitchFamily="18" charset="0"/>
                <a:cs typeface="Times New Roman" panose="02020603050405020304" pitchFamily="18" charset="0"/>
              </a:rPr>
              <a:t> Con </a:t>
            </a:r>
            <a:r>
              <a:rPr lang="en-US" altLang="en-US" sz="4800" i="1" dirty="0" err="1">
                <a:latin typeface="Times New Roman" panose="02020603050405020304" pitchFamily="18" charset="0"/>
                <a:cs typeface="Times New Roman" panose="02020603050405020304" pitchFamily="18" charset="0"/>
              </a:rPr>
              <a:t>thuyền</a:t>
            </a:r>
            <a:endParaRPr lang="en-US" altLang="en-US" sz="48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4800" i="1" dirty="0">
                <a:solidFill>
                  <a:srgbClr val="FF0000"/>
                </a:solidFill>
                <a:latin typeface="Times New Roman" panose="02020603050405020304" pitchFamily="18" charset="0"/>
                <a:cs typeface="Times New Roman" panose="02020603050405020304" pitchFamily="18" charset="0"/>
              </a:rPr>
              <a:t>-“C</a:t>
            </a:r>
            <a:r>
              <a:rPr lang="vi-VN" altLang="en-US" sz="4800" i="1" dirty="0">
                <a:solidFill>
                  <a:srgbClr val="FF0000"/>
                </a:solidFill>
                <a:latin typeface="Times New Roman" panose="02020603050405020304" pitchFamily="18" charset="0"/>
                <a:cs typeface="Times New Roman" panose="02020603050405020304" pitchFamily="18" charset="0"/>
              </a:rPr>
              <a:t>á</a:t>
            </a:r>
            <a:r>
              <a:rPr lang="en-US" altLang="en-US" sz="4800" i="1" dirty="0" err="1">
                <a:solidFill>
                  <a:srgbClr val="FF0000"/>
                </a:solidFill>
                <a:latin typeface="Times New Roman" panose="02020603050405020304" pitchFamily="18" charset="0"/>
                <a:cs typeface="Times New Roman" panose="02020603050405020304" pitchFamily="18" charset="0"/>
              </a:rPr>
              <a:t>nh</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bu</a:t>
            </a:r>
            <a:r>
              <a:rPr lang="vi-VN" altLang="en-US" sz="4800" i="1" dirty="0">
                <a:solidFill>
                  <a:srgbClr val="FF0000"/>
                </a:solidFill>
                <a:latin typeface="Times New Roman" panose="02020603050405020304" pitchFamily="18" charset="0"/>
                <a:cs typeface="Times New Roman" panose="02020603050405020304" pitchFamily="18" charset="0"/>
              </a:rPr>
              <a:t>ồ</a:t>
            </a:r>
            <a:r>
              <a:rPr lang="en-US" altLang="en-US" sz="4800" i="1" dirty="0">
                <a:solidFill>
                  <a:srgbClr val="FF0000"/>
                </a:solidFill>
                <a:latin typeface="Times New Roman" panose="02020603050405020304" pitchFamily="18" charset="0"/>
                <a:cs typeface="Times New Roman" panose="02020603050405020304" pitchFamily="18" charset="0"/>
              </a:rPr>
              <a:t>m xa </a:t>
            </a:r>
            <a:r>
              <a:rPr lang="en-US" altLang="en-US" sz="4800" i="1" dirty="0" err="1">
                <a:solidFill>
                  <a:srgbClr val="FF0000"/>
                </a:solidFill>
                <a:latin typeface="Times New Roman" panose="02020603050405020304" pitchFamily="18" charset="0"/>
                <a:cs typeface="Times New Roman" panose="02020603050405020304" pitchFamily="18" charset="0"/>
              </a:rPr>
              <a:t>xa</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thân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phận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bơ</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vơ</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trôi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nổi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nơi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đất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khách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quê</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người</a:t>
            </a:r>
            <a:endParaRPr lang="vi-VN" altLang="en-US" sz="4800" dirty="0">
              <a:latin typeface="Times New Roman" panose="02020603050405020304" pitchFamily="18" charset="0"/>
              <a:cs typeface="Times New Roman" panose="02020603050405020304" pitchFamily="18" charset="0"/>
            </a:endParaRPr>
          </a:p>
        </p:txBody>
      </p:sp>
      <p:sp>
        <p:nvSpPr>
          <p:cNvPr id="2" name="Text Box 2">
            <a:extLst>
              <a:ext uri="{FF2B5EF4-FFF2-40B4-BE49-F238E27FC236}">
                <a16:creationId xmlns:a16="http://schemas.microsoft.com/office/drawing/2014/main" id="{2510EF84-B71C-3392-204B-113BB0EABA2D}"/>
              </a:ext>
            </a:extLst>
          </p:cNvPr>
          <p:cNvSpPr txBox="1">
            <a:spLocks noChangeArrowheads="1"/>
          </p:cNvSpPr>
          <p:nvPr/>
        </p:nvSpPr>
        <p:spPr bwMode="auto">
          <a:xfrm>
            <a:off x="3276600" y="1084808"/>
            <a:ext cx="1295354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Buồn</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trông</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cửa</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bể</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chiều</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hôm</a:t>
            </a:r>
            <a:endPar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endParaRPr>
          </a:p>
          <a:p>
            <a:pPr algn="ct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Thuyền</a:t>
            </a:r>
            <a:r>
              <a:rPr lang="en-US" altLang="zh-CN" sz="4400" b="1" i="1" dirty="0">
                <a:solidFill>
                  <a:srgbClr val="0070C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ai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thấp</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thoáng</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cánh</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buồm</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xa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xa</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a:t>
            </a:r>
            <a:r>
              <a:rPr lang="en-US" altLang="zh-CN" sz="4400" b="1" i="1" dirty="0">
                <a:solidFill>
                  <a:srgbClr val="0070C0"/>
                </a:solidFill>
                <a:latin typeface="Times New Roman" panose="02020603050405020304" pitchFamily="18" charset="0"/>
                <a:ea typeface="#9Slide05 HLT Boulevard" panose="00000400000000000000" pitchFamily="2" charset="0"/>
                <a:cs typeface="Times New Roman" panose="02020603050405020304" pitchFamily="18" charset="0"/>
              </a:rPr>
              <a:t> </a:t>
            </a:r>
          </a:p>
        </p:txBody>
      </p:sp>
      <p:sp>
        <p:nvSpPr>
          <p:cNvPr id="5" name="Right Brace 4"/>
          <p:cNvSpPr/>
          <p:nvPr/>
        </p:nvSpPr>
        <p:spPr>
          <a:xfrm>
            <a:off x="10940855" y="3238500"/>
            <a:ext cx="585627" cy="3267182"/>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dirty="0">
              <a:solidFill>
                <a:srgbClr val="FFC000"/>
              </a:solidFill>
            </a:endParaRPr>
          </a:p>
        </p:txBody>
      </p:sp>
      <p:sp>
        <p:nvSpPr>
          <p:cNvPr id="6" name="Rectangle 5"/>
          <p:cNvSpPr/>
          <p:nvPr/>
        </p:nvSpPr>
        <p:spPr>
          <a:xfrm>
            <a:off x="12138099" y="3390900"/>
            <a:ext cx="5535479" cy="2800767"/>
          </a:xfrm>
          <a:prstGeom prst="rect">
            <a:avLst/>
          </a:prstGeom>
        </p:spPr>
        <p:txBody>
          <a:bodyPr wrap="square">
            <a:spAutoFit/>
          </a:bodyPr>
          <a:lstStyle/>
          <a:p>
            <a:pPr fontAlgn="base">
              <a:spcAft>
                <a:spcPct val="0"/>
              </a:spcAft>
            </a:pPr>
            <a:r>
              <a:rPr lang="vi-VN" altLang="en-US" sz="4400" b="1" dirty="0">
                <a:latin typeface="Times New Roman" panose="02020603050405020304" pitchFamily="18" charset="0"/>
                <a:cs typeface="Times New Roman" panose="02020603050405020304" pitchFamily="18" charset="0"/>
              </a:rPr>
              <a:t>Nỗ</a:t>
            </a:r>
            <a:r>
              <a:rPr lang="en-US" altLang="en-US" sz="4400" b="1" dirty="0" err="1">
                <a:latin typeface="Times New Roman" panose="02020603050405020304" pitchFamily="18" charset="0"/>
                <a:cs typeface="Times New Roman" panose="02020603050405020304" pitchFamily="18" charset="0"/>
              </a:rPr>
              <a:t>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bu</a:t>
            </a:r>
            <a:r>
              <a:rPr lang="vi-VN" altLang="en-US" sz="4400" b="1" dirty="0">
                <a:latin typeface="Times New Roman" panose="02020603050405020304" pitchFamily="18" charset="0"/>
                <a:cs typeface="Times New Roman" panose="02020603050405020304" pitchFamily="18" charset="0"/>
              </a:rPr>
              <a:t>ồ</a:t>
            </a:r>
            <a:r>
              <a:rPr lang="en-US" altLang="en-US" sz="4400" b="1" dirty="0">
                <a:latin typeface="Times New Roman" panose="02020603050405020304" pitchFamily="18" charset="0"/>
                <a:cs typeface="Times New Roman" panose="02020603050405020304" pitchFamily="18" charset="0"/>
              </a:rPr>
              <a:t>n da di</a:t>
            </a:r>
            <a:r>
              <a:rPr lang="vi-VN" altLang="en-US" sz="4400" b="1" dirty="0">
                <a:latin typeface="Times New Roman" panose="02020603050405020304" pitchFamily="18" charset="0"/>
                <a:cs typeface="Times New Roman" panose="02020603050405020304" pitchFamily="18" charset="0"/>
              </a:rPr>
              <a:t>ế</a:t>
            </a:r>
            <a:r>
              <a:rPr lang="en-US" altLang="en-US" sz="4400" b="1" dirty="0">
                <a:latin typeface="Times New Roman" panose="02020603050405020304" pitchFamily="18" charset="0"/>
                <a:cs typeface="Times New Roman" panose="02020603050405020304" pitchFamily="18" charset="0"/>
              </a:rPr>
              <a:t>t </a:t>
            </a:r>
            <a:r>
              <a:rPr lang="en-US" altLang="en-US" sz="4400" b="1" dirty="0" err="1">
                <a:latin typeface="Times New Roman" panose="02020603050405020304" pitchFamily="18" charset="0"/>
                <a:cs typeface="Times New Roman" panose="02020603050405020304" pitchFamily="18" charset="0"/>
              </a:rPr>
              <a:t>nh</a:t>
            </a:r>
            <a:r>
              <a:rPr lang="vi-VN" altLang="en-US" sz="4400" b="1" dirty="0">
                <a:latin typeface="Times New Roman" panose="02020603050405020304" pitchFamily="18" charset="0"/>
                <a:cs typeface="Times New Roman" panose="02020603050405020304" pitchFamily="18" charset="0"/>
              </a:rPr>
              <a:t>ớ</a:t>
            </a:r>
            <a:r>
              <a:rPr lang="en-US" altLang="en-US" sz="4400" b="1" dirty="0">
                <a:latin typeface="Times New Roman" panose="02020603050405020304" pitchFamily="18" charset="0"/>
                <a:cs typeface="Times New Roman" panose="02020603050405020304" pitchFamily="18" charset="0"/>
              </a:rPr>
              <a:t> v</a:t>
            </a:r>
            <a:r>
              <a:rPr lang="vi-VN" altLang="en-US" sz="4400" b="1" dirty="0">
                <a:latin typeface="Times New Roman" panose="02020603050405020304" pitchFamily="18" charset="0"/>
                <a:cs typeface="Times New Roman" panose="02020603050405020304" pitchFamily="18" charset="0"/>
              </a:rPr>
              <a:t>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a:t>
            </a:r>
            <a:r>
              <a:rPr lang="vi-VN" altLang="en-US" sz="4400" b="1" dirty="0">
                <a:latin typeface="Times New Roman" panose="02020603050405020304" pitchFamily="18" charset="0"/>
                <a:cs typeface="Times New Roman" panose="02020603050405020304" pitchFamily="18" charset="0"/>
              </a:rPr>
              <a:t>ê</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a:t>
            </a:r>
            <a:r>
              <a:rPr lang="vi-VN" altLang="en-US" sz="4400" b="1" dirty="0">
                <a:latin typeface="Times New Roman" panose="02020603050405020304" pitchFamily="18" charset="0"/>
                <a:cs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xa</a:t>
            </a:r>
            <a:r>
              <a:rPr lang="en-US" altLang="en-US" sz="4400" b="1" dirty="0">
                <a:latin typeface="Times New Roman" panose="02020603050405020304" pitchFamily="18" charset="0"/>
                <a:cs typeface="Times New Roman" panose="02020603050405020304" pitchFamily="18" charset="0"/>
              </a:rPr>
              <a:t> c</a:t>
            </a:r>
            <a:r>
              <a:rPr lang="vi-VN" altLang="en-US" sz="4400" b="1" dirty="0">
                <a:latin typeface="Times New Roman" panose="02020603050405020304" pitchFamily="18" charset="0"/>
                <a:cs typeface="Times New Roman" panose="02020603050405020304" pitchFamily="18" charset="0"/>
              </a:rPr>
              <a:t>á</a:t>
            </a:r>
            <a:r>
              <a:rPr lang="en-US" altLang="en-US" sz="4400" b="1" dirty="0" err="1">
                <a:latin typeface="Times New Roman" panose="02020603050405020304" pitchFamily="18" charset="0"/>
                <a:cs typeface="Times New Roman" panose="02020603050405020304" pitchFamily="18" charset="0"/>
              </a:rPr>
              <a:t>ch</a:t>
            </a:r>
            <a:r>
              <a:rPr lang="en-US" altLang="en-US" sz="4400" b="1" dirty="0">
                <a:latin typeface="Times New Roman" panose="02020603050405020304" pitchFamily="18" charset="0"/>
                <a:cs typeface="Times New Roman" panose="02020603050405020304" pitchFamily="18" charset="0"/>
              </a:rPr>
              <a:t> c</a:t>
            </a:r>
            <a:r>
              <a:rPr lang="vi-VN" altLang="en-US" sz="4400" b="1" dirty="0">
                <a:latin typeface="Times New Roman" panose="02020603050405020304" pitchFamily="18" charset="0"/>
                <a:cs typeface="Times New Roman" panose="02020603050405020304" pitchFamily="18" charset="0"/>
              </a:rPr>
              <a:t>ủ</a:t>
            </a:r>
            <a:r>
              <a:rPr lang="en-US" altLang="en-US" sz="4400" b="1" dirty="0">
                <a:latin typeface="Times New Roman" panose="02020603050405020304" pitchFamily="18" charset="0"/>
                <a:cs typeface="Times New Roman" panose="02020603050405020304" pitchFamily="18" charset="0"/>
              </a:rPr>
              <a:t>a Ki</a:t>
            </a:r>
            <a:r>
              <a:rPr lang="vi-VN" altLang="en-US" sz="4400" b="1" dirty="0">
                <a:latin typeface="Times New Roman" panose="02020603050405020304" pitchFamily="18" charset="0"/>
                <a:cs typeface="Times New Roman" panose="02020603050405020304" pitchFamily="18" charset="0"/>
              </a:rPr>
              <a:t>ề</a:t>
            </a:r>
            <a:r>
              <a:rPr lang="en-US" altLang="en-US" sz="4400" b="1" dirty="0">
                <a:latin typeface="Times New Roman" panose="02020603050405020304" pitchFamily="18" charset="0"/>
                <a:cs typeface="Times New Roman" panose="02020603050405020304" pitchFamily="18" charset="0"/>
              </a:rPr>
              <a:t>u. </a:t>
            </a:r>
          </a:p>
          <a:p>
            <a:pPr fontAlgn="base">
              <a:spcAft>
                <a:spcPct val="0"/>
              </a:spcAft>
            </a:pPr>
            <a:r>
              <a:rPr lang="en-US" altLang="en-US" sz="4400" b="1" dirty="0">
                <a:latin typeface="Times New Roman" panose="02020603050405020304" pitchFamily="18" charset="0"/>
                <a:cs typeface="Times New Roman" panose="02020603050405020304" pitchFamily="18" charset="0"/>
              </a:rPr>
              <a:t>(</a:t>
            </a:r>
            <a:r>
              <a:rPr lang="en-US" altLang="en-US" sz="4400" b="1" i="1" dirty="0">
                <a:latin typeface="Times New Roman" panose="02020603050405020304" pitchFamily="18" charset="0"/>
                <a:cs typeface="Times New Roman" panose="02020603050405020304" pitchFamily="18" charset="0"/>
              </a:rPr>
              <a:t>N</a:t>
            </a:r>
            <a:r>
              <a:rPr lang="vi-VN" altLang="en-US" sz="4400" b="1" i="1" dirty="0">
                <a:latin typeface="Times New Roman" panose="02020603050405020304" pitchFamily="18" charset="0"/>
                <a:cs typeface="Times New Roman" panose="02020603050405020304" pitchFamily="18" charset="0"/>
              </a:rPr>
              <a:t>ỗ</a:t>
            </a:r>
            <a:r>
              <a:rPr lang="en-US" altLang="en-US" sz="4400" b="1" i="1" dirty="0" err="1">
                <a:latin typeface="Times New Roman" panose="02020603050405020304" pitchFamily="18" charset="0"/>
                <a:cs typeface="Times New Roman" panose="02020603050405020304" pitchFamily="18" charset="0"/>
              </a:rPr>
              <a:t>i</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bu</a:t>
            </a:r>
            <a:r>
              <a:rPr lang="vi-VN" altLang="en-US" sz="4400" b="1" i="1" dirty="0">
                <a:latin typeface="Times New Roman" panose="02020603050405020304" pitchFamily="18" charset="0"/>
                <a:cs typeface="Times New Roman" panose="02020603050405020304" pitchFamily="18" charset="0"/>
              </a:rPr>
              <a:t>ồ</a:t>
            </a:r>
            <a:r>
              <a:rPr lang="en-US" altLang="en-US" sz="4400" b="1" i="1" dirty="0">
                <a:latin typeface="Times New Roman" panose="02020603050405020304" pitchFamily="18" charset="0"/>
                <a:cs typeface="Times New Roman" panose="02020603050405020304" pitchFamily="18" charset="0"/>
              </a:rPr>
              <a:t>n </a:t>
            </a:r>
            <a:r>
              <a:rPr lang="en-US" altLang="en-US" sz="4400" b="1" i="1" dirty="0" err="1">
                <a:latin typeface="Times New Roman" panose="02020603050405020304" pitchFamily="18" charset="0"/>
                <a:cs typeface="Times New Roman" panose="02020603050405020304" pitchFamily="18" charset="0"/>
              </a:rPr>
              <a:t>tha</a:t>
            </a:r>
            <a:r>
              <a:rPr lang="en-US" altLang="en-US" sz="4400" b="1" i="1" dirty="0">
                <a:latin typeface="Times New Roman" panose="02020603050405020304" pitchFamily="18" charset="0"/>
                <a:cs typeface="Times New Roman" panose="02020603050405020304" pitchFamily="18" charset="0"/>
              </a:rPr>
              <a:t> h­</a:t>
            </a:r>
            <a:r>
              <a:rPr lang="vi-VN" altLang="en-US" sz="4400" b="1" i="1" dirty="0">
                <a:latin typeface="Times New Roman" panose="02020603050405020304" pitchFamily="18" charset="0"/>
                <a:cs typeface="Times New Roman" panose="02020603050405020304" pitchFamily="18" charset="0"/>
              </a:rPr>
              <a:t>ươ</a:t>
            </a:r>
            <a:r>
              <a:rPr lang="en-US" altLang="en-US" sz="4400" b="1" i="1" dirty="0">
                <a:latin typeface="Times New Roman" panose="02020603050405020304" pitchFamily="18" charset="0"/>
                <a:cs typeface="Times New Roman" panose="02020603050405020304" pitchFamily="18" charset="0"/>
              </a:rPr>
              <a:t>ng</a:t>
            </a:r>
            <a:r>
              <a:rPr lang="en-US" altLang="en-US" sz="44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ân tích đoạn thơ: Kiều ở lầu Ngưng Bích - Nguyễn 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8906" y="2636418"/>
            <a:ext cx="6350954" cy="693396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17412" name="Picture 4" descr="THỰC TẾ LÀ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1" y="1391761"/>
            <a:ext cx="2857500" cy="2014538"/>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2192C987-8904-2C57-AC2C-5042018D4129}"/>
              </a:ext>
            </a:extLst>
          </p:cNvPr>
          <p:cNvSpPr txBox="1">
            <a:spLocks noChangeArrowheads="1"/>
          </p:cNvSpPr>
          <p:nvPr/>
        </p:nvSpPr>
        <p:spPr bwMode="auto">
          <a:xfrm>
            <a:off x="2743583" y="839056"/>
            <a:ext cx="130072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Buồn</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trông</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ngọn</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nước</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mới</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sa</a:t>
            </a:r>
            <a:endPar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endParaRPr>
          </a:p>
          <a:p>
            <a:pPr algn="ct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Hoa</a:t>
            </a:r>
            <a:r>
              <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trôi</a:t>
            </a:r>
            <a:r>
              <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man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mác</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biết</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là</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về</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đâu</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a:t>
            </a:r>
            <a:endParaRPr lang="en-US" altLang="zh-CN" sz="4800" i="1" dirty="0">
              <a:latin typeface="Times New Roman" panose="02020603050405020304" pitchFamily="18" charset="0"/>
              <a:ea typeface="#9Slide05 HLT Boulevard" panose="00000400000000000000" pitchFamily="2" charset="0"/>
              <a:cs typeface="Times New Roman" panose="02020603050405020304" pitchFamily="18" charset="0"/>
            </a:endParaRPr>
          </a:p>
        </p:txBody>
      </p:sp>
      <p:sp>
        <p:nvSpPr>
          <p:cNvPr id="8" name="Right Brace 7"/>
          <p:cNvSpPr/>
          <p:nvPr/>
        </p:nvSpPr>
        <p:spPr>
          <a:xfrm>
            <a:off x="4750589" y="3988855"/>
            <a:ext cx="585627" cy="3267182"/>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dirty="0">
              <a:solidFill>
                <a:srgbClr val="FFC000"/>
              </a:solidFill>
            </a:endParaRPr>
          </a:p>
        </p:txBody>
      </p:sp>
      <p:sp>
        <p:nvSpPr>
          <p:cNvPr id="5" name="TextBox 4"/>
          <p:cNvSpPr txBox="1"/>
          <p:nvPr/>
        </p:nvSpPr>
        <p:spPr>
          <a:xfrm>
            <a:off x="702217" y="4381500"/>
            <a:ext cx="4026416" cy="2308324"/>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Hình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ảnh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ẩn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endParaRPr lang="en-US" sz="4800" dirty="0">
              <a:solidFill>
                <a:srgbClr val="FF0000"/>
              </a:solidFill>
              <a:latin typeface="Times New Roman" panose="02020603050405020304" pitchFamily="18" charset="0"/>
              <a:cs typeface="Times New Roman" panose="02020603050405020304" pitchFamily="18" charset="0"/>
            </a:endParaRPr>
          </a:p>
          <a:p>
            <a:endParaRPr lang="en-US" sz="4800" dirty="0">
              <a:solidFill>
                <a:srgbClr val="FF0000"/>
              </a:solidFill>
              <a:latin typeface="Times New Roman" panose="02020603050405020304" pitchFamily="18" charset="0"/>
              <a:cs typeface="Times New Roman" panose="02020603050405020304" pitchFamily="18" charset="0"/>
            </a:endParaRPr>
          </a:p>
          <a:p>
            <a:r>
              <a:rPr lang="en-US" sz="4800" dirty="0" err="1">
                <a:solidFill>
                  <a:srgbClr val="FF0000"/>
                </a:solidFill>
                <a:latin typeface="Times New Roman" panose="02020603050405020304" pitchFamily="18" charset="0"/>
                <a:cs typeface="Times New Roman" panose="02020603050405020304" pitchFamily="18" charset="0"/>
              </a:rPr>
              <a:t>Câu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hỏi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từ</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19095" y="3986918"/>
            <a:ext cx="7351623" cy="34778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niềm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khoăn</a:t>
            </a:r>
            <a:r>
              <a:rPr lang="en-US" sz="4400" b="1" dirty="0">
                <a:latin typeface="Times New Roman" panose="02020603050405020304" pitchFamily="18" charset="0"/>
                <a:cs typeface="Times New Roman" panose="02020603050405020304" pitchFamily="18" charset="0"/>
              </a:rPr>
              <a:t>, day </a:t>
            </a:r>
            <a:r>
              <a:rPr lang="en-US" sz="4400" b="1" dirty="0" err="1">
                <a:latin typeface="Times New Roman" panose="02020603050405020304" pitchFamily="18" charset="0"/>
                <a:cs typeface="Times New Roman" panose="02020603050405020304" pitchFamily="18" charset="0"/>
              </a:rPr>
              <a:t>dứt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kia</a:t>
            </a:r>
            <a:r>
              <a:rPr lang="en-US" sz="4400" b="1" dirty="0">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không</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biết</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đi</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về</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đâu</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S291 - Khoảng trống mà Nguyễn Du để lại trong văn học Việt Nam nếu không  có truyện Kiều? - Viết văn học trò | Việt nam, Vans, V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811" y="834569"/>
            <a:ext cx="8572500" cy="9452432"/>
          </a:xfrm>
          <a:prstGeom prst="rect">
            <a:avLst/>
          </a:prstGeom>
          <a:noFill/>
          <a:effectLst>
            <a:softEdge rad="812800"/>
          </a:effectLst>
          <a:extLst>
            <a:ext uri="{909E8E84-426E-40DD-AFC4-6F175D3DCCD1}">
              <a14:hiddenFill xmlns:a14="http://schemas.microsoft.com/office/drawing/2010/main">
                <a:solidFill>
                  <a:srgbClr val="FFFFFF"/>
                </a:solidFill>
              </a14:hiddenFill>
            </a:ext>
          </a:extLst>
        </p:spPr>
      </p:pic>
      <p:sp>
        <p:nvSpPr>
          <p:cNvPr id="6" name="Text Box 17"/>
          <p:cNvSpPr txBox="1">
            <a:spLocks noChangeArrowheads="1"/>
          </p:cNvSpPr>
          <p:nvPr/>
        </p:nvSpPr>
        <p:spPr bwMode="auto">
          <a:xfrm>
            <a:off x="7010400" y="3314700"/>
            <a:ext cx="11009145" cy="38318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685800" indent="-685800" algn="just" eaLnBrk="1" fontAlgn="base" hangingPunct="1">
              <a:spcBef>
                <a:spcPct val="50000"/>
              </a:spcBef>
              <a:spcAft>
                <a:spcPct val="0"/>
              </a:spcAft>
              <a:buFontTx/>
              <a:buChar char="-"/>
            </a:pPr>
            <a:r>
              <a:rPr lang="en-US" altLang="en-US" sz="5400" dirty="0">
                <a:solidFill>
                  <a:srgbClr val="FF0000"/>
                </a:solidFill>
                <a:latin typeface="Times New Roman" panose="02020603050405020304" pitchFamily="18" charset="0"/>
                <a:cs typeface="Times New Roman" panose="02020603050405020304" pitchFamily="18" charset="0"/>
              </a:rPr>
              <a:t>T</a:t>
            </a:r>
            <a:r>
              <a:rPr lang="vi-VN" altLang="en-US" sz="5400" dirty="0">
                <a:solidFill>
                  <a:srgbClr val="FF0000"/>
                </a:solidFill>
                <a:latin typeface="Times New Roman" panose="02020603050405020304" pitchFamily="18" charset="0"/>
                <a:cs typeface="Times New Roman" panose="02020603050405020304" pitchFamily="18" charset="0"/>
              </a:rPr>
              <a:t>ừ</a:t>
            </a:r>
            <a:r>
              <a:rPr lang="en-US" altLang="en-US" sz="5400" dirty="0">
                <a:solidFill>
                  <a:srgbClr val="FF0000"/>
                </a:solidFill>
                <a:latin typeface="Times New Roman" panose="02020603050405020304" pitchFamily="18" charset="0"/>
                <a:cs typeface="Times New Roman" panose="02020603050405020304" pitchFamily="18" charset="0"/>
              </a:rPr>
              <a:t> l</a:t>
            </a:r>
            <a:r>
              <a:rPr lang="vi-VN" altLang="en-US" sz="5400" dirty="0">
                <a:solidFill>
                  <a:srgbClr val="FF0000"/>
                </a:solidFill>
                <a:latin typeface="Times New Roman" panose="02020603050405020304" pitchFamily="18" charset="0"/>
                <a:cs typeface="Times New Roman" panose="02020603050405020304" pitchFamily="18" charset="0"/>
              </a:rPr>
              <a:t>á</a:t>
            </a:r>
            <a:r>
              <a:rPr lang="en-US" altLang="en-US" sz="5400" dirty="0">
                <a:solidFill>
                  <a:srgbClr val="FF0000"/>
                </a:solidFill>
                <a:latin typeface="Times New Roman" panose="02020603050405020304" pitchFamily="18" charset="0"/>
                <a:cs typeface="Times New Roman" panose="02020603050405020304" pitchFamily="18" charset="0"/>
              </a:rPr>
              <a:t>y: </a:t>
            </a:r>
            <a:r>
              <a:rPr lang="en-US" altLang="en-US" sz="5400" i="1" dirty="0" err="1">
                <a:latin typeface="Times New Roman" panose="02020603050405020304" pitchFamily="18" charset="0"/>
                <a:cs typeface="Times New Roman" panose="02020603050405020304" pitchFamily="18" charset="0"/>
              </a:rPr>
              <a:t>rầu</a:t>
            </a:r>
            <a:r>
              <a:rPr lang="en-US" altLang="en-US" sz="5400" i="1" dirty="0">
                <a:latin typeface="Times New Roman" panose="02020603050405020304" pitchFamily="18" charset="0"/>
                <a:cs typeface="Times New Roman" panose="02020603050405020304" pitchFamily="18" charset="0"/>
              </a:rPr>
              <a:t> </a:t>
            </a:r>
            <a:r>
              <a:rPr lang="en-US" altLang="en-US" sz="5400" i="1" dirty="0" err="1">
                <a:latin typeface="Times New Roman" panose="02020603050405020304" pitchFamily="18" charset="0"/>
                <a:cs typeface="Times New Roman" panose="02020603050405020304" pitchFamily="18" charset="0"/>
              </a:rPr>
              <a:t>rầu</a:t>
            </a:r>
            <a:r>
              <a:rPr lang="en-US" altLang="en-US" sz="5400" i="1" dirty="0">
                <a:latin typeface="Times New Roman" panose="02020603050405020304" pitchFamily="18" charset="0"/>
                <a:cs typeface="Times New Roman" panose="02020603050405020304" pitchFamily="18" charset="0"/>
              </a:rPr>
              <a:t>, </a:t>
            </a:r>
            <a:r>
              <a:rPr lang="en-US" altLang="en-US" sz="5400" i="1" dirty="0" err="1">
                <a:latin typeface="Times New Roman" panose="02020603050405020304" pitchFamily="18" charset="0"/>
                <a:cs typeface="Times New Roman" panose="02020603050405020304" pitchFamily="18" charset="0"/>
              </a:rPr>
              <a:t>xanh</a:t>
            </a:r>
            <a:r>
              <a:rPr lang="en-US" altLang="en-US" sz="5400" i="1" dirty="0">
                <a:latin typeface="Times New Roman" panose="02020603050405020304" pitchFamily="18" charset="0"/>
                <a:cs typeface="Times New Roman" panose="02020603050405020304" pitchFamily="18" charset="0"/>
              </a:rPr>
              <a:t> </a:t>
            </a:r>
            <a:r>
              <a:rPr lang="en-US" altLang="en-US" sz="5400" i="1" dirty="0" err="1">
                <a:latin typeface="Times New Roman" panose="02020603050405020304" pitchFamily="18" charset="0"/>
                <a:cs typeface="Times New Roman" panose="02020603050405020304" pitchFamily="18" charset="0"/>
              </a:rPr>
              <a:t>xanh</a:t>
            </a:r>
            <a:endParaRPr lang="en-US" altLang="en-US" sz="5400" i="1" dirty="0">
              <a:latin typeface="Times New Roman" panose="02020603050405020304" pitchFamily="18" charset="0"/>
              <a:cs typeface="Times New Roman" panose="02020603050405020304" pitchFamily="18" charset="0"/>
            </a:endParaRPr>
          </a:p>
          <a:p>
            <a:pPr algn="just" eaLnBrk="1" fontAlgn="base" hangingPunct="1">
              <a:spcBef>
                <a:spcPct val="50000"/>
              </a:spcBef>
              <a:spcAft>
                <a:spcPct val="0"/>
              </a:spcAft>
            </a:pPr>
            <a:r>
              <a:rPr lang="en-US" altLang="en-US" sz="5400" b="1" dirty="0">
                <a:latin typeface="Times New Roman" panose="02020603050405020304" pitchFamily="18" charset="0"/>
                <a:cs typeface="Times New Roman" panose="02020603050405020304" pitchFamily="18" charset="0"/>
              </a:rPr>
              <a:t>    =&gt; </a:t>
            </a:r>
            <a:r>
              <a:rPr lang="en-US" altLang="en-US" sz="5400" b="1" dirty="0" err="1">
                <a:latin typeface="Times New Roman" panose="02020603050405020304" pitchFamily="18" charset="0"/>
                <a:cs typeface="Times New Roman" panose="02020603050405020304" pitchFamily="18" charset="0"/>
              </a:rPr>
              <a:t>Tương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lai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mịt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mờ</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không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lối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thoát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phận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bé</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nhỏ</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không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biết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về</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đâu</a:t>
            </a:r>
            <a:r>
              <a:rPr lang="en-US" altLang="en-US" sz="5400" b="1" dirty="0">
                <a:latin typeface="Times New Roman" panose="02020603050405020304" pitchFamily="18" charset="0"/>
                <a:cs typeface="Times New Roman" panose="02020603050405020304" pitchFamily="18" charset="0"/>
              </a:rPr>
              <a:t>.</a:t>
            </a:r>
          </a:p>
        </p:txBody>
      </p:sp>
      <p:sp>
        <p:nvSpPr>
          <p:cNvPr id="2" name="Text Box 2">
            <a:extLst>
              <a:ext uri="{FF2B5EF4-FFF2-40B4-BE49-F238E27FC236}">
                <a16:creationId xmlns:a16="http://schemas.microsoft.com/office/drawing/2014/main" id="{833FDF4A-EC9B-EDFB-3AA6-83E5A09E2C65}"/>
              </a:ext>
            </a:extLst>
          </p:cNvPr>
          <p:cNvSpPr txBox="1">
            <a:spLocks noChangeArrowheads="1"/>
          </p:cNvSpPr>
          <p:nvPr/>
        </p:nvSpPr>
        <p:spPr bwMode="auto">
          <a:xfrm>
            <a:off x="5562600" y="834569"/>
            <a:ext cx="130072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Buồn</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trông</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nội</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cỏ</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rầu</a:t>
            </a:r>
            <a:r>
              <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rầu</a:t>
            </a:r>
            <a:endPar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a:p>
            <a:pPr algn="ct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Chân</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mây</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mặt</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đất</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một</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latin typeface="Times New Roman" panose="02020603050405020304" pitchFamily="18" charset="0"/>
                <a:ea typeface="#9Slide05 HLT Boulevard" panose="00000400000000000000" pitchFamily="2" charset="0"/>
                <a:cs typeface="Times New Roman" panose="02020603050405020304" pitchFamily="18" charset="0"/>
              </a:rPr>
              <a:t>màu</a:t>
            </a:r>
            <a:r>
              <a:rPr lang="en-US" altLang="zh-CN" sz="48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xanh</a:t>
            </a:r>
            <a:r>
              <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8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xanh</a:t>
            </a:r>
            <a:r>
              <a:rPr lang="en-US" altLang="zh-CN" sz="48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ịnh Thăng Bình làm MV Bức Bình Phong, tung poster nhá hàng bối cảnh lầu  Ngưng Bích nhưng nàng Kiều sẽ là ai? – GIAITRI 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1472" y="949405"/>
            <a:ext cx="6283046" cy="8388191"/>
          </a:xfrm>
          <a:prstGeom prst="rect">
            <a:avLst/>
          </a:prstGeom>
          <a:noFill/>
          <a:effectLst>
            <a:softEdge rad="762000"/>
          </a:effectLst>
          <a:extLst>
            <a:ext uri="{909E8E84-426E-40DD-AFC4-6F175D3DCCD1}">
              <a14:hiddenFill xmlns:a14="http://schemas.microsoft.com/office/drawing/2010/main">
                <a:solidFill>
                  <a:srgbClr val="FFFFFF"/>
                </a:solidFill>
              </a14:hiddenFill>
            </a:ext>
          </a:extLst>
        </p:spPr>
      </p:pic>
      <p:sp>
        <p:nvSpPr>
          <p:cNvPr id="5" name="Text Box 16"/>
          <p:cNvSpPr txBox="1">
            <a:spLocks noChangeArrowheads="1"/>
          </p:cNvSpPr>
          <p:nvPr/>
        </p:nvSpPr>
        <p:spPr bwMode="auto">
          <a:xfrm>
            <a:off x="-1600200" y="2946059"/>
            <a:ext cx="102511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fontAlgn="base" hangingPunct="1">
              <a:spcBef>
                <a:spcPct val="50000"/>
              </a:spcBef>
              <a:spcAft>
                <a:spcPct val="0"/>
              </a:spcAft>
            </a:pP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Gió</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cuốn</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mặt</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duềnh</a:t>
            </a:r>
            <a:r>
              <a:rPr lang="en-US" altLang="en-US" sz="4800" dirty="0">
                <a:solidFill>
                  <a:srgbClr val="FF0000"/>
                </a:solidFill>
                <a:latin typeface="Times New Roman" panose="02020603050405020304" pitchFamily="18" charset="0"/>
                <a:cs typeface="Times New Roman" panose="02020603050405020304" pitchFamily="18" charset="0"/>
              </a:rPr>
              <a:t>”</a:t>
            </a:r>
          </a:p>
        </p:txBody>
      </p:sp>
      <p:sp>
        <p:nvSpPr>
          <p:cNvPr id="6" name="Text Box 19"/>
          <p:cNvSpPr txBox="1">
            <a:spLocks noChangeArrowheads="1"/>
          </p:cNvSpPr>
          <p:nvPr/>
        </p:nvSpPr>
        <p:spPr bwMode="auto">
          <a:xfrm>
            <a:off x="950881" y="3973264"/>
            <a:ext cx="627546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4800" dirty="0">
                <a:solidFill>
                  <a:srgbClr val="FF0000"/>
                </a:solidFill>
                <a:latin typeface="Times New Roman" panose="02020603050405020304" pitchFamily="18" charset="0"/>
                <a:cs typeface="Times New Roman" panose="02020603050405020304" pitchFamily="18" charset="0"/>
              </a:rPr>
              <a:t>-“</a:t>
            </a:r>
            <a:r>
              <a:rPr lang="vi-VN" altLang="en-US" sz="4800" dirty="0">
                <a:solidFill>
                  <a:srgbClr val="FF0000"/>
                </a:solidFill>
                <a:latin typeface="Times New Roman" panose="02020603050405020304" pitchFamily="18" charset="0"/>
                <a:cs typeface="Times New Roman" panose="02020603050405020304" pitchFamily="18" charset="0"/>
              </a:rPr>
              <a:t>Ầm ầm</a:t>
            </a:r>
            <a:r>
              <a:rPr lang="en-US" altLang="en-US" sz="4800" dirty="0">
                <a:solidFill>
                  <a:srgbClr val="FF0000"/>
                </a:solidFill>
                <a:latin typeface="Times New Roman" panose="02020603050405020304" pitchFamily="18" charset="0"/>
                <a:cs typeface="Times New Roman" panose="02020603050405020304" pitchFamily="18" charset="0"/>
              </a:rPr>
              <a:t>”</a:t>
            </a:r>
          </a:p>
          <a:p>
            <a:pPr algn="just" eaLnBrk="1" fontAlgn="base" hangingPunct="1">
              <a:spcBef>
                <a:spcPct val="50000"/>
              </a:spcBef>
              <a:spcAft>
                <a:spcPct val="0"/>
              </a:spcAft>
            </a:pPr>
            <a:r>
              <a:rPr lang="en-US" altLang="en-US" sz="4800" dirty="0">
                <a:solidFill>
                  <a:srgbClr val="FF0000"/>
                </a:solidFill>
                <a:latin typeface="Times New Roman" panose="02020603050405020304" pitchFamily="18" charset="0"/>
                <a:cs typeface="Times New Roman" panose="02020603050405020304" pitchFamily="18" charset="0"/>
              </a:rPr>
              <a:t>-“</a:t>
            </a:r>
            <a:r>
              <a:rPr lang="en-US" altLang="en-US" sz="4800" dirty="0" err="1">
                <a:solidFill>
                  <a:srgbClr val="FF0000"/>
                </a:solidFill>
                <a:latin typeface="Times New Roman" panose="02020603050405020304" pitchFamily="18" charset="0"/>
                <a:cs typeface="Times New Roman" panose="02020603050405020304" pitchFamily="18" charset="0"/>
              </a:rPr>
              <a:t>Kêu</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quanh</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ghế</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ngồi</a:t>
            </a:r>
            <a:r>
              <a:rPr lang="en-US" altLang="en-US" sz="4800"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7958772" y="3361557"/>
            <a:ext cx="4514847" cy="2677656"/>
          </a:xfrm>
          <a:prstGeom prst="rect">
            <a:avLst/>
          </a:prstGeom>
          <a:noFill/>
        </p:spPr>
        <p:txBody>
          <a:bodyPr wrap="square">
            <a:spAutoFit/>
          </a:bodyPr>
          <a:lstStyle/>
          <a:p>
            <a:pPr lvl="0" algn="just" eaLnBrk="0" fontAlgn="base" hangingPunct="0">
              <a:spcBef>
                <a:spcPct val="20000"/>
              </a:spcBef>
              <a:spcAft>
                <a:spcPct val="0"/>
              </a:spcAft>
              <a:defRPr/>
            </a:pPr>
            <a:r>
              <a:rPr lang="en-US" altLang="en-US" sz="4200" i="1" kern="0" dirty="0">
                <a:solidFill>
                  <a:srgbClr val="FF0000"/>
                </a:solidFill>
                <a:latin typeface="Times New Roman" panose="02020603050405020304" pitchFamily="18" charset="0"/>
                <a:cs typeface="Times New Roman" panose="02020603050405020304" pitchFamily="18" charset="0"/>
              </a:rPr>
              <a:t>    </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Lo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sợ</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bàng</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hoàng</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sóng</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gió</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ập</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sz="4200" b="1"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altLang="zh-CN" sz="4200" b="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4200" b="1" i="1" kern="0" dirty="0">
              <a:latin typeface="Times New Roman" panose="02020603050405020304" pitchFamily="18" charset="0"/>
              <a:cs typeface="Times New Roman" panose="02020603050405020304" pitchFamily="18" charset="0"/>
            </a:endParaRPr>
          </a:p>
        </p:txBody>
      </p:sp>
      <p:sp>
        <p:nvSpPr>
          <p:cNvPr id="2" name="Text Box 2">
            <a:extLst>
              <a:ext uri="{FF2B5EF4-FFF2-40B4-BE49-F238E27FC236}">
                <a16:creationId xmlns:a16="http://schemas.microsoft.com/office/drawing/2014/main" id="{C05111BB-7D1C-62C1-5A7D-4ED02191D513}"/>
              </a:ext>
            </a:extLst>
          </p:cNvPr>
          <p:cNvSpPr txBox="1">
            <a:spLocks noChangeArrowheads="1"/>
          </p:cNvSpPr>
          <p:nvPr/>
        </p:nvSpPr>
        <p:spPr bwMode="auto">
          <a:xfrm>
            <a:off x="381000" y="677701"/>
            <a:ext cx="1300725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Buồn</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trông</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gió</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cuốn</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mặt</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duềnh</a:t>
            </a:r>
            <a:endPar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a:p>
            <a:pPr algn="ct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Ầm</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ầm</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tiếng</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latin typeface="Times New Roman" panose="02020603050405020304" pitchFamily="18" charset="0"/>
                <a:ea typeface="#9Slide05 HLT Boulevard" panose="00000400000000000000" pitchFamily="2" charset="0"/>
                <a:cs typeface="Times New Roman" panose="02020603050405020304" pitchFamily="18" charset="0"/>
              </a:rPr>
              <a:t>sóng</a:t>
            </a:r>
            <a:r>
              <a:rPr lang="en-US" altLang="zh-CN" sz="4400" b="1" i="1"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quanh</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ghế</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zh-CN" sz="4400" b="1" i="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ngồi</a:t>
            </a:r>
            <a:r>
              <a:rPr lang="en-US" altLang="zh-CN" sz="4400" b="1" i="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a:t>
            </a:r>
            <a:endParaRPr lang="en-US" altLang="zh-CN" sz="44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sp>
        <p:nvSpPr>
          <p:cNvPr id="7" name="Right Brace 6"/>
          <p:cNvSpPr/>
          <p:nvPr/>
        </p:nvSpPr>
        <p:spPr>
          <a:xfrm>
            <a:off x="7226343" y="3406436"/>
            <a:ext cx="393657" cy="2505819"/>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11" name="Content Placeholder 2">
            <a:extLst>
              <a:ext uri="{FF2B5EF4-FFF2-40B4-BE49-F238E27FC236}">
                <a16:creationId xmlns:a16="http://schemas.microsoft.com/office/drawing/2014/main" id="{02255E6B-D913-92FF-B51C-2F505430074F}"/>
              </a:ext>
            </a:extLst>
          </p:cNvPr>
          <p:cNvSpPr>
            <a:spLocks noGrp="1"/>
          </p:cNvSpPr>
          <p:nvPr>
            <p:ph idx="1"/>
          </p:nvPr>
        </p:nvSpPr>
        <p:spPr>
          <a:xfrm>
            <a:off x="685800" y="6352613"/>
            <a:ext cx="16611600" cy="2996200"/>
          </a:xfrm>
        </p:spPr>
        <p:style>
          <a:lnRef idx="2">
            <a:schemeClr val="accent2"/>
          </a:lnRef>
          <a:fillRef idx="1">
            <a:schemeClr val="lt1"/>
          </a:fillRef>
          <a:effectRef idx="0">
            <a:schemeClr val="accent2"/>
          </a:effectRef>
          <a:fontRef idx="minor">
            <a:schemeClr val="dk1"/>
          </a:fontRef>
        </p:style>
        <p:txBody>
          <a:bodyPr>
            <a:normAutofit/>
          </a:bodyPr>
          <a:lstStyle/>
          <a:p>
            <a:pPr algn="just">
              <a:buFont typeface="Symbol" panose="05050102010706020507" pitchFamily="18" charset="2"/>
              <a:buChar char="Þ"/>
            </a:pPr>
            <a:r>
              <a:rPr lang="en-US" altLang="en-US" sz="4200" b="1" i="1" kern="0" dirty="0" err="1">
                <a:latin typeface="Times New Roman" panose="02020603050405020304" pitchFamily="18" charset="0"/>
                <a:cs typeface="Times New Roman" panose="02020603050405020304" pitchFamily="18" charset="0"/>
              </a:rPr>
              <a:t>Với</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nghệ</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thuật</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tả</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cảnh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ngụ</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tình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điệp</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ngữ</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liên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hoàn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cùng</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với</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những</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từ</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ngữ</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hình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ảnh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chọn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lọc</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tinh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tế</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phép</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đối</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ẩn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dụ</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câu</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hỏi</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tu</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từ</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đảo</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ngữ</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tác</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giả</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đã</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xây</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dựng</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một</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bức</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tranh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tâm</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trạng</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đặc</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sắc</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nỗi</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buồn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đau</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của</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Kiều</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như</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lan</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tỏa</a:t>
            </a:r>
            <a:r>
              <a:rPr lang="en-US" altLang="en-US" sz="4200" b="1" i="1" kern="0" dirty="0">
                <a:latin typeface="Times New Roman" panose="02020603050405020304" pitchFamily="18" charset="0"/>
                <a:cs typeface="Times New Roman" panose="02020603050405020304" pitchFamily="18" charset="0"/>
              </a:rPr>
              <a:t> sang </a:t>
            </a:r>
            <a:r>
              <a:rPr lang="en-US" altLang="en-US" sz="4200" b="1" i="1" kern="0" dirty="0" err="1">
                <a:latin typeface="Times New Roman" panose="02020603050405020304" pitchFamily="18" charset="0"/>
                <a:cs typeface="Times New Roman" panose="02020603050405020304" pitchFamily="18" charset="0"/>
              </a:rPr>
              <a:t>cảnh</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vật</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đã</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xâm</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chiếm</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lòng</a:t>
            </a:r>
            <a:r>
              <a:rPr lang="en-US" altLang="en-US" sz="4200" b="1" i="1" kern="0" dirty="0">
                <a:latin typeface="Times New Roman" panose="02020603050405020304" pitchFamily="18" charset="0"/>
                <a:cs typeface="Times New Roman" panose="02020603050405020304" pitchFamily="18" charset="0"/>
              </a:rPr>
              <a:t> </a:t>
            </a:r>
            <a:r>
              <a:rPr lang="en-US" altLang="en-US" sz="4200" b="1" i="1" kern="0" dirty="0" err="1">
                <a:latin typeface="Times New Roman" panose="02020603050405020304" pitchFamily="18" charset="0"/>
                <a:cs typeface="Times New Roman" panose="02020603050405020304" pitchFamily="18" charset="0"/>
              </a:rPr>
              <a:t>nàng</a:t>
            </a:r>
            <a:r>
              <a:rPr lang="en-US" altLang="en-US" sz="4200" b="1" i="1" kern="0" dirty="0">
                <a:latin typeface="Times New Roman" panose="02020603050405020304" pitchFamily="18" charset="0"/>
                <a:cs typeface="Times New Roman" panose="02020603050405020304" pitchFamily="18" charset="0"/>
              </a:rPr>
              <a:t>.</a:t>
            </a:r>
          </a:p>
          <a:p>
            <a:endParaRPr 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508468">
            <a:off x="686754" y="6204340"/>
            <a:ext cx="4331226" cy="7028358"/>
          </a:xfrm>
          <a:custGeom>
            <a:avLst/>
            <a:gdLst/>
            <a:ahLst/>
            <a:cxnLst/>
            <a:rect l="l" t="t" r="r" b="b"/>
            <a:pathLst>
              <a:path w="4331226" h="7028358">
                <a:moveTo>
                  <a:pt x="0" y="0"/>
                </a:moveTo>
                <a:lnTo>
                  <a:pt x="4331226" y="0"/>
                </a:lnTo>
                <a:lnTo>
                  <a:pt x="4331226" y="7028358"/>
                </a:lnTo>
                <a:lnTo>
                  <a:pt x="0" y="7028358"/>
                </a:lnTo>
                <a:lnTo>
                  <a:pt x="0" y="0"/>
                </a:lnTo>
                <a:close/>
              </a:path>
            </a:pathLst>
          </a:custGeom>
          <a:blipFill>
            <a:blip r:embed="rId3"/>
            <a:stretch>
              <a:fillRect/>
            </a:stretch>
          </a:blipFill>
        </p:spPr>
      </p:sp>
      <p:sp>
        <p:nvSpPr>
          <p:cNvPr id="5" name="Freeform 5"/>
          <p:cNvSpPr/>
          <p:nvPr/>
        </p:nvSpPr>
        <p:spPr>
          <a:xfrm rot="-5683998" flipV="1">
            <a:off x="-4221148"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12" name="Group 12"/>
          <p:cNvGrpSpPr>
            <a:grpSpLocks noChangeAspect="1"/>
          </p:cNvGrpSpPr>
          <p:nvPr/>
        </p:nvGrpSpPr>
        <p:grpSpPr>
          <a:xfrm rot="258080">
            <a:off x="12896570" y="-1086352"/>
            <a:ext cx="7333598" cy="7333598"/>
            <a:chOff x="0" y="0"/>
            <a:chExt cx="19050000" cy="19050000"/>
          </a:xfrm>
        </p:grpSpPr>
        <p:sp>
          <p:nvSpPr>
            <p:cNvPr id="13" name="Freeform 13"/>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5"/>
              <a:stretch>
                <a:fillRect l="223" r="-9924"/>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grpSp>
        <p:nvGrpSpPr>
          <p:cNvPr id="15" name="Group 15"/>
          <p:cNvGrpSpPr/>
          <p:nvPr/>
        </p:nvGrpSpPr>
        <p:grpSpPr>
          <a:xfrm rot="-3069548">
            <a:off x="13004030" y="2421965"/>
            <a:ext cx="1727164" cy="3951616"/>
            <a:chOff x="0" y="0"/>
            <a:chExt cx="2302886" cy="5268822"/>
          </a:xfrm>
        </p:grpSpPr>
        <p:grpSp>
          <p:nvGrpSpPr>
            <p:cNvPr id="16" name="Group 16"/>
            <p:cNvGrpSpPr/>
            <p:nvPr/>
          </p:nvGrpSpPr>
          <p:grpSpPr>
            <a:xfrm>
              <a:off x="1594554" y="0"/>
              <a:ext cx="708331" cy="504565"/>
              <a:chOff x="0" y="0"/>
              <a:chExt cx="834390" cy="594360"/>
            </a:xfrm>
          </p:grpSpPr>
          <p:sp>
            <p:nvSpPr>
              <p:cNvPr id="17" name="Freeform 17"/>
              <p:cNvSpPr/>
              <p:nvPr/>
            </p:nvSpPr>
            <p:spPr>
              <a:xfrm>
                <a:off x="49530" y="46990"/>
                <a:ext cx="737870" cy="497840"/>
              </a:xfrm>
              <a:custGeom>
                <a:avLst/>
                <a:gdLst/>
                <a:ahLst/>
                <a:cxnLst/>
                <a:rect l="l" t="t" r="r" b="b"/>
                <a:pathLst>
                  <a:path w="737870" h="49784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264250"/>
              </a:solidFill>
              <a:ln cap="sq">
                <a:noFill/>
                <a:prstDash val="solid"/>
                <a:miter/>
              </a:ln>
            </p:spPr>
          </p:sp>
        </p:grpSp>
        <p:grpSp>
          <p:nvGrpSpPr>
            <p:cNvPr id="18" name="Group 18"/>
            <p:cNvGrpSpPr/>
            <p:nvPr/>
          </p:nvGrpSpPr>
          <p:grpSpPr>
            <a:xfrm>
              <a:off x="909942" y="749300"/>
              <a:ext cx="495940" cy="539065"/>
              <a:chOff x="0" y="0"/>
              <a:chExt cx="584200" cy="635000"/>
            </a:xfrm>
          </p:grpSpPr>
          <p:sp>
            <p:nvSpPr>
              <p:cNvPr id="19" name="Freeform 19"/>
              <p:cNvSpPr/>
              <p:nvPr/>
            </p:nvSpPr>
            <p:spPr>
              <a:xfrm>
                <a:off x="48260" y="50800"/>
                <a:ext cx="487680" cy="534670"/>
              </a:xfrm>
              <a:custGeom>
                <a:avLst/>
                <a:gdLst/>
                <a:ahLst/>
                <a:cxnLst/>
                <a:rect l="l" t="t" r="r" b="b"/>
                <a:pathLst>
                  <a:path w="487680" h="53467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264250"/>
              </a:solidFill>
              <a:ln cap="sq">
                <a:noFill/>
                <a:prstDash val="solid"/>
                <a:miter/>
              </a:ln>
            </p:spPr>
          </p:sp>
        </p:grpSp>
        <p:grpSp>
          <p:nvGrpSpPr>
            <p:cNvPr id="20" name="Group 20"/>
            <p:cNvGrpSpPr/>
            <p:nvPr/>
          </p:nvGrpSpPr>
          <p:grpSpPr>
            <a:xfrm>
              <a:off x="338533" y="1670023"/>
              <a:ext cx="388127" cy="594050"/>
              <a:chOff x="0" y="0"/>
              <a:chExt cx="457200" cy="699770"/>
            </a:xfrm>
          </p:grpSpPr>
          <p:sp>
            <p:nvSpPr>
              <p:cNvPr id="21" name="Freeform 21"/>
              <p:cNvSpPr/>
              <p:nvPr/>
            </p:nvSpPr>
            <p:spPr>
              <a:xfrm>
                <a:off x="46990" y="46990"/>
                <a:ext cx="364490" cy="604520"/>
              </a:xfrm>
              <a:custGeom>
                <a:avLst/>
                <a:gdLst/>
                <a:ahLst/>
                <a:cxnLst/>
                <a:rect l="l" t="t" r="r" b="b"/>
                <a:pathLst>
                  <a:path w="364490" h="60452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264250"/>
              </a:solidFill>
              <a:ln cap="sq">
                <a:noFill/>
                <a:prstDash val="solid"/>
                <a:miter/>
              </a:ln>
            </p:spPr>
          </p:sp>
        </p:grpSp>
        <p:grpSp>
          <p:nvGrpSpPr>
            <p:cNvPr id="22" name="Group 22"/>
            <p:cNvGrpSpPr/>
            <p:nvPr/>
          </p:nvGrpSpPr>
          <p:grpSpPr>
            <a:xfrm>
              <a:off x="104579" y="2672684"/>
              <a:ext cx="247970" cy="623159"/>
              <a:chOff x="0" y="0"/>
              <a:chExt cx="292100" cy="734060"/>
            </a:xfrm>
          </p:grpSpPr>
          <p:sp>
            <p:nvSpPr>
              <p:cNvPr id="23" name="Freeform 23"/>
              <p:cNvSpPr/>
              <p:nvPr/>
            </p:nvSpPr>
            <p:spPr>
              <a:xfrm>
                <a:off x="43180" y="49530"/>
                <a:ext cx="198120" cy="637540"/>
              </a:xfrm>
              <a:custGeom>
                <a:avLst/>
                <a:gdLst/>
                <a:ahLst/>
                <a:cxnLst/>
                <a:rect l="l" t="t" r="r" b="b"/>
                <a:pathLst>
                  <a:path w="198120" h="63754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264250"/>
              </a:solidFill>
              <a:ln cap="sq">
                <a:noFill/>
                <a:prstDash val="solid"/>
                <a:miter/>
              </a:ln>
            </p:spPr>
          </p:sp>
        </p:grpSp>
        <p:grpSp>
          <p:nvGrpSpPr>
            <p:cNvPr id="24" name="Group 24"/>
            <p:cNvGrpSpPr/>
            <p:nvPr/>
          </p:nvGrpSpPr>
          <p:grpSpPr>
            <a:xfrm>
              <a:off x="0" y="3699064"/>
              <a:ext cx="264142" cy="585425"/>
              <a:chOff x="0" y="0"/>
              <a:chExt cx="311150" cy="689610"/>
            </a:xfrm>
          </p:grpSpPr>
          <p:sp>
            <p:nvSpPr>
              <p:cNvPr id="25" name="Freeform 25"/>
              <p:cNvSpPr/>
              <p:nvPr/>
            </p:nvSpPr>
            <p:spPr>
              <a:xfrm>
                <a:off x="45720" y="50800"/>
                <a:ext cx="217170" cy="589280"/>
              </a:xfrm>
              <a:custGeom>
                <a:avLst/>
                <a:gdLst/>
                <a:ahLst/>
                <a:cxnLst/>
                <a:rect l="l" t="t" r="r" b="b"/>
                <a:pathLst>
                  <a:path w="217170" h="58928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264250"/>
              </a:solidFill>
              <a:ln cap="sq">
                <a:noFill/>
                <a:prstDash val="solid"/>
                <a:miter/>
              </a:ln>
            </p:spPr>
          </p:sp>
        </p:grpSp>
        <p:grpSp>
          <p:nvGrpSpPr>
            <p:cNvPr id="26" name="Group 26"/>
            <p:cNvGrpSpPr/>
            <p:nvPr/>
          </p:nvGrpSpPr>
          <p:grpSpPr>
            <a:xfrm>
              <a:off x="164954" y="4577740"/>
              <a:ext cx="326673" cy="691081"/>
              <a:chOff x="0" y="0"/>
              <a:chExt cx="384810" cy="814070"/>
            </a:xfrm>
          </p:grpSpPr>
          <p:sp>
            <p:nvSpPr>
              <p:cNvPr id="27" name="Freeform 27"/>
              <p:cNvSpPr/>
              <p:nvPr/>
            </p:nvSpPr>
            <p:spPr>
              <a:xfrm>
                <a:off x="50800" y="49530"/>
                <a:ext cx="285750" cy="713740"/>
              </a:xfrm>
              <a:custGeom>
                <a:avLst/>
                <a:gdLst/>
                <a:ahLst/>
                <a:cxnLst/>
                <a:rect l="l" t="t" r="r" b="b"/>
                <a:pathLst>
                  <a:path w="285750" h="71374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264250"/>
              </a:solidFill>
              <a:ln cap="sq">
                <a:noFill/>
                <a:prstDash val="solid"/>
                <a:miter/>
              </a:ln>
            </p:spPr>
          </p:sp>
        </p:grpSp>
      </p:grpSp>
      <p:sp>
        <p:nvSpPr>
          <p:cNvPr id="28" name="Freeform 28"/>
          <p:cNvSpPr/>
          <p:nvPr/>
        </p:nvSpPr>
        <p:spPr>
          <a:xfrm rot="866709">
            <a:off x="2099446" y="3816146"/>
            <a:ext cx="1765126" cy="872609"/>
          </a:xfrm>
          <a:custGeom>
            <a:avLst/>
            <a:gdLst/>
            <a:ahLst/>
            <a:cxnLst/>
            <a:rect l="l" t="t" r="r" b="b"/>
            <a:pathLst>
              <a:path w="1765126" h="872609">
                <a:moveTo>
                  <a:pt x="0" y="0"/>
                </a:moveTo>
                <a:lnTo>
                  <a:pt x="1765126" y="0"/>
                </a:lnTo>
                <a:lnTo>
                  <a:pt x="1765126" y="872609"/>
                </a:lnTo>
                <a:lnTo>
                  <a:pt x="0" y="872609"/>
                </a:lnTo>
                <a:lnTo>
                  <a:pt x="0" y="0"/>
                </a:lnTo>
                <a:close/>
              </a:path>
            </a:pathLst>
          </a:custGeom>
          <a:blipFill>
            <a:blip r:embed="rId7"/>
            <a:stretch>
              <a:fillRect/>
            </a:stretch>
          </a:blipFill>
        </p:spPr>
      </p:sp>
      <p:grpSp>
        <p:nvGrpSpPr>
          <p:cNvPr id="29" name="Group 29"/>
          <p:cNvGrpSpPr>
            <a:grpSpLocks noChangeAspect="1"/>
          </p:cNvGrpSpPr>
          <p:nvPr/>
        </p:nvGrpSpPr>
        <p:grpSpPr>
          <a:xfrm rot="-708878">
            <a:off x="-855861" y="4918325"/>
            <a:ext cx="5671692" cy="5671692"/>
            <a:chOff x="0" y="0"/>
            <a:chExt cx="19050000" cy="19050000"/>
          </a:xfrm>
        </p:grpSpPr>
        <p:sp>
          <p:nvSpPr>
            <p:cNvPr id="30" name="Freeform 3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8"/>
              <a:stretch>
                <a:fillRect t="-16832" b="-16832"/>
              </a:stretch>
            </a:blipFill>
          </p:spPr>
        </p:sp>
        <p:sp>
          <p:nvSpPr>
            <p:cNvPr id="31" name="Freeform 3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sp>
      </p:grpSp>
      <p:sp>
        <p:nvSpPr>
          <p:cNvPr id="33" name="Freeform 33"/>
          <p:cNvSpPr/>
          <p:nvPr/>
        </p:nvSpPr>
        <p:spPr>
          <a:xfrm rot="1096233" flipH="1">
            <a:off x="-1964352" y="646843"/>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4" name="Freeform 34"/>
          <p:cNvSpPr/>
          <p:nvPr/>
        </p:nvSpPr>
        <p:spPr>
          <a:xfrm rot="-1109087">
            <a:off x="-416658" y="4506205"/>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5" name="Freeform 35"/>
          <p:cNvSpPr/>
          <p:nvPr/>
        </p:nvSpPr>
        <p:spPr>
          <a:xfrm rot="-1109087">
            <a:off x="16459512" y="5876423"/>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7" name="Freeform 37"/>
          <p:cNvSpPr/>
          <p:nvPr/>
        </p:nvSpPr>
        <p:spPr>
          <a:xfrm rot="-2700000">
            <a:off x="11771717" y="685521"/>
            <a:ext cx="1183494" cy="1078055"/>
          </a:xfrm>
          <a:custGeom>
            <a:avLst/>
            <a:gdLst/>
            <a:ahLst/>
            <a:cxnLst/>
            <a:rect l="l" t="t" r="r" b="b"/>
            <a:pathLst>
              <a:path w="1183494" h="1078055">
                <a:moveTo>
                  <a:pt x="0" y="0"/>
                </a:moveTo>
                <a:lnTo>
                  <a:pt x="1183494" y="0"/>
                </a:lnTo>
                <a:lnTo>
                  <a:pt x="1183494" y="1078056"/>
                </a:lnTo>
                <a:lnTo>
                  <a:pt x="0" y="10780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4">
            <a:extLst>
              <a:ext uri="{FF2B5EF4-FFF2-40B4-BE49-F238E27FC236}">
                <a16:creationId xmlns:a16="http://schemas.microsoft.com/office/drawing/2014/main" id="{3643E0D2-320E-97A3-B69A-55BAA4B14ED2}"/>
              </a:ext>
            </a:extLst>
          </p:cNvPr>
          <p:cNvSpPr txBox="1"/>
          <p:nvPr/>
        </p:nvSpPr>
        <p:spPr>
          <a:xfrm>
            <a:off x="3945509" y="4796742"/>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Tổng</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kết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AFF321F-AF3B-50C2-D624-451FCE5EC184}"/>
              </a:ext>
            </a:extLst>
          </p:cNvPr>
          <p:cNvSpPr/>
          <p:nvPr/>
        </p:nvSpPr>
        <p:spPr>
          <a:xfrm>
            <a:off x="38105" y="4177102"/>
            <a:ext cx="18249895" cy="7912418"/>
          </a:xfrm>
          <a:custGeom>
            <a:avLst/>
            <a:gdLst/>
            <a:ahLst/>
            <a:cxnLst/>
            <a:rect l="l" t="t" r="r" b="b"/>
            <a:pathLst>
              <a:path w="16230600" h="7912418">
                <a:moveTo>
                  <a:pt x="0" y="0"/>
                </a:moveTo>
                <a:lnTo>
                  <a:pt x="16230600" y="0"/>
                </a:lnTo>
                <a:lnTo>
                  <a:pt x="16230600" y="7912417"/>
                </a:lnTo>
                <a:lnTo>
                  <a:pt x="0" y="791241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CB0423C6-8B06-F074-A0F6-EFAE39B24225}"/>
              </a:ext>
            </a:extLst>
          </p:cNvPr>
          <p:cNvSpPr txBox="1"/>
          <p:nvPr/>
        </p:nvSpPr>
        <p:spPr>
          <a:xfrm>
            <a:off x="2438400" y="1253747"/>
            <a:ext cx="3725700" cy="830997"/>
          </a:xfrm>
          <a:prstGeom prst="rect">
            <a:avLst/>
          </a:prstGeom>
          <a:noFill/>
        </p:spPr>
        <p:txBody>
          <a:bodyPr wrap="none" rtlCol="0">
            <a:spAutoFit/>
          </a:bodyPr>
          <a:lstStyle/>
          <a:p>
            <a:r>
              <a:rPr lang="vi-VN" sz="4800" b="1" dirty="0">
                <a:solidFill>
                  <a:srgbClr val="FF0000"/>
                </a:solidFill>
                <a:latin typeface="Times New Roman" pitchFamily="18" charset="0"/>
                <a:cs typeface="Times New Roman" pitchFamily="18" charset="0"/>
              </a:rPr>
              <a:t>1. </a:t>
            </a:r>
            <a:r>
              <a:rPr lang="en-US" sz="4800" b="1" dirty="0" err="1">
                <a:solidFill>
                  <a:srgbClr val="FF0000"/>
                </a:solidFill>
                <a:latin typeface="Times New Roman" pitchFamily="18" charset="0"/>
                <a:cs typeface="Times New Roman" pitchFamily="18" charset="0"/>
              </a:rPr>
              <a:t>Nghệ</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thuật</a:t>
            </a:r>
            <a:endParaRPr lang="en-US" sz="48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1842171" y="1253747"/>
            <a:ext cx="4845629" cy="830997"/>
          </a:xfrm>
          <a:prstGeom prst="rect">
            <a:avLst/>
          </a:prstGeom>
          <a:noFill/>
        </p:spPr>
        <p:txBody>
          <a:bodyPr wrap="square" rtlCol="0">
            <a:spAutoFit/>
          </a:bodyPr>
          <a:lstStyle/>
          <a:p>
            <a:r>
              <a:rPr lang="vi-VN" sz="4800" b="1" dirty="0">
                <a:solidFill>
                  <a:srgbClr val="FF0000"/>
                </a:solidFill>
                <a:latin typeface="Times New Roman" pitchFamily="18" charset="0"/>
                <a:cs typeface="Times New Roman" pitchFamily="18" charset="0"/>
              </a:rPr>
              <a:t>2. Nội dung</a:t>
            </a:r>
            <a:endParaRPr lang="en-US" sz="48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9753600" y="2484498"/>
            <a:ext cx="7179659" cy="4524315"/>
          </a:xfrm>
          <a:prstGeom prst="rect">
            <a:avLst/>
          </a:prstGeom>
        </p:spPr>
        <p:txBody>
          <a:bodyPr wrap="square">
            <a:spAutoFit/>
          </a:bodyPr>
          <a:lstStyle/>
          <a:p>
            <a:pPr algn="just" defTabSz="1371600"/>
            <a:r>
              <a:rPr lang="vi-VN" sz="4800" dirty="0">
                <a:solidFill>
                  <a:prstClr val="black"/>
                </a:solidFill>
                <a:latin typeface="Times New Roman" panose="02020603050405020304" pitchFamily="18" charset="0"/>
              </a:rPr>
              <a:t> Miêu tả cảnh ngộ cô đơn buồn tủi và tấm lòng thuỷ chung, hiếu thảo rất đáng thương, đáng trân trọng của Thuý Kiều khi bị giam lỏng ở lầu Ngưng Bích.</a:t>
            </a:r>
            <a:endParaRPr lang="en-US" sz="4800" dirty="0">
              <a:solidFill>
                <a:prstClr val="black"/>
              </a:solidFill>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144000" y="1638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6D74F1A-55C0-41AC-8D31-249C32BF7612}"/>
              </a:ext>
            </a:extLst>
          </p:cNvPr>
          <p:cNvSpPr/>
          <p:nvPr/>
        </p:nvSpPr>
        <p:spPr>
          <a:xfrm>
            <a:off x="1143000" y="2650799"/>
            <a:ext cx="7179659" cy="3046988"/>
          </a:xfrm>
          <a:prstGeom prst="rect">
            <a:avLst/>
          </a:prstGeom>
        </p:spPr>
        <p:txBody>
          <a:bodyPr wrap="square">
            <a:spAutoFit/>
          </a:bodyPr>
          <a:lstStyle/>
          <a:p>
            <a:pPr algn="just"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nội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nhân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vật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sắc</a:t>
            </a:r>
            <a:endParaRPr lang="en-US" sz="4800" dirty="0">
              <a:solidFill>
                <a:prstClr val="black"/>
              </a:solidFill>
              <a:latin typeface="Times New Roman" panose="02020603050405020304" pitchFamily="18" charset="0"/>
              <a:cs typeface="Times New Roman" panose="02020603050405020304" pitchFamily="18" charset="0"/>
            </a:endParaRPr>
          </a:p>
          <a:p>
            <a:pPr algn="just"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Bút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pháp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cảnh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tuyệt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bút</a:t>
            </a:r>
            <a:r>
              <a:rPr lang="en-US" sz="4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FCB3C2C7-38D3-0422-62E1-C447CE11C739}"/>
              </a:ext>
            </a:extLst>
          </p:cNvPr>
          <p:cNvGrpSpPr/>
          <p:nvPr/>
        </p:nvGrpSpPr>
        <p:grpSpPr>
          <a:xfrm>
            <a:off x="-1506151" y="-246814"/>
            <a:ext cx="9345634" cy="10558996"/>
            <a:chOff x="0" y="0"/>
            <a:chExt cx="5624576" cy="6354826"/>
          </a:xfrm>
        </p:grpSpPr>
        <p:sp>
          <p:nvSpPr>
            <p:cNvPr id="5" name="Freeform 14">
              <a:extLst>
                <a:ext uri="{FF2B5EF4-FFF2-40B4-BE49-F238E27FC236}">
                  <a16:creationId xmlns:a16="http://schemas.microsoft.com/office/drawing/2014/main" id="{FF259BEF-22A8-38C4-674B-045A6BB4685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64256" r="-15467"/>
              </a:stretch>
            </a:blipFill>
          </p:spPr>
        </p:sp>
      </p:grpSp>
      <p:sp>
        <p:nvSpPr>
          <p:cNvPr id="2" name="TextBox 4">
            <a:extLst>
              <a:ext uri="{FF2B5EF4-FFF2-40B4-BE49-F238E27FC236}">
                <a16:creationId xmlns:a16="http://schemas.microsoft.com/office/drawing/2014/main" id="{87005886-F06D-27B5-5D3F-CE5AEF616F79}"/>
              </a:ext>
            </a:extLst>
          </p:cNvPr>
          <p:cNvSpPr txBox="1"/>
          <p:nvPr/>
        </p:nvSpPr>
        <p:spPr>
          <a:xfrm>
            <a:off x="7315200" y="433554"/>
            <a:ext cx="103632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chuyển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nội</a:t>
            </a:r>
            <a:r>
              <a:rPr lang="en-US" sz="4400" b="1" dirty="0">
                <a:solidFill>
                  <a:srgbClr val="C00000"/>
                </a:solidFill>
                <a:latin typeface="Times New Roman" panose="02020603050405020304" pitchFamily="18" charset="0"/>
                <a:cs typeface="Times New Roman" panose="02020603050405020304" pitchFamily="18" charset="0"/>
              </a:rPr>
              <a:t> dung 14 </a:t>
            </a:r>
            <a:r>
              <a:rPr lang="en-US" sz="4400" b="1" dirty="0" err="1">
                <a:solidFill>
                  <a:srgbClr val="C00000"/>
                </a:solidFill>
                <a:latin typeface="Times New Roman" panose="02020603050405020304" pitchFamily="18" charset="0"/>
                <a:cs typeface="Times New Roman" panose="02020603050405020304" pitchFamily="18" charset="0"/>
              </a:rPr>
              <a:t>câu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đoạn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xuôi</a:t>
            </a:r>
            <a:r>
              <a:rPr lang="en-US" sz="4400" b="1" dirty="0">
                <a:solidFill>
                  <a:srgbClr val="C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8077200" y="2773620"/>
            <a:ext cx="9296400" cy="541686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Gợi</a:t>
            </a:r>
            <a:r>
              <a:rPr lang="en-US" sz="4400" dirty="0">
                <a:solidFill>
                  <a:srgbClr val="000000"/>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trải</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éo</a:t>
            </a:r>
            <a:r>
              <a:rPr lang="en-US" sz="4400" dirty="0">
                <a:solidFill>
                  <a:srgbClr val="000000"/>
                </a:solidFill>
                <a:latin typeface="Times New Roman" panose="02020603050405020304" pitchFamily="18" charset="0"/>
                <a:cs typeface="Times New Roman" panose="02020603050405020304" pitchFamily="18" charset="0"/>
              </a:rPr>
              <a:t> le,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doạ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76300"/>
            <a:ext cx="17221200" cy="8956298"/>
          </a:xfrm>
          <a:prstGeom prst="rect">
            <a:avLst/>
          </a:prstGeom>
        </p:spPr>
        <p:txBody>
          <a:bodyPr wrap="square">
            <a:spAutoFit/>
          </a:bodyPr>
          <a:lstStyle/>
          <a:p>
            <a:pPr algn="just"/>
            <a:r>
              <a:rPr lang="en-US" sz="3600" i="1" dirty="0">
                <a:solidFill>
                  <a:srgbClr val="000000"/>
                </a:solidFill>
                <a:latin typeface="+mj-lt"/>
              </a:rPr>
              <a:t>         </a:t>
            </a:r>
            <a:r>
              <a:rPr lang="vi-VN" sz="3600" i="1" dirty="0">
                <a:solidFill>
                  <a:srgbClr val="000000"/>
                </a:solidFill>
                <a:latin typeface="+mj-lt"/>
              </a:rPr>
              <a:t>Khi bước vào lầu Ngưng Bích, Thúy Kiều đã hiểu rằng đây sẽ là nơi chôn vùi tuổi xuân đẹp nhất của mình. Đứng trên cao nhìn ra xung quanh, nàng chỉ thấy dãy núi cao và mảnh trăng xa xôi, nhìn xa nhưng thực chất chúng chỉ cách nàng một vòm trời. Xung quanh là bốn bề bát ngát, những cồn cát vàng và những bụi hoa gai. Nhìn thấy cảnh vật từ xa đến gần, từ hư không đến thực tế, Thúy Kiều cảm nhận sâu sắc sự nhỏ bé và cô đơn đến cùng cực của bản thân. Sống ở lầu Ngưng Bích, nàng đã trải qua một cuộc sống vô nghĩa, tẻ nhạt, bị giam cầm cả về thể xác và tinh thần. Nàng đau khổ cho số phận của mình, mọi thứ bị lụi tàn: tình yêu, hạnh phúc và tự do. Không chỉ bị Mã Giám Sinh lừa dối, Thúy Kiều còn bị đẩy vào thế giới hồng trần, muốn thoát ra nhưng không có con đường nào. Cảnh vật xung quanh dường như đồng cảm với nỗi đau của Thúy Kiều, cành cây ngọn cỏ đều u buồn, nhìn chúng làm lòng nàng cảm thấy cô đơn và đau khổ. Thúy Kiều nhớ về những ngày tháng hạnh phúc và bình yên, nhớ về cuộc gặp gỡ tình cờ và duyên phận với Kim Trọng. Chàng là tình yêu đầu tiên của nàng, người đã cùng nàng hẹn ước đầy nguyện vọng. Tình yêu của nàng dành cho Kim Trọng không hề phai nhạt, nhưng bây giờ đã không xứng với tình yêu của chàng. Nàng cũng nhớ về cha mẹ mà lòng thương xót, những người sinh ra nàng nhưng bây giờ nàng không thể bảo vệ, chăm sóc khi họ đã già yếu.</a:t>
            </a:r>
            <a:endParaRPr lang="en-US" sz="3600" i="1" dirty="0">
              <a:latin typeface="+mj-lt"/>
            </a:endParaRPr>
          </a:p>
        </p:txBody>
      </p:sp>
      <p:sp>
        <p:nvSpPr>
          <p:cNvPr id="3" name="Freeform 9">
            <a:extLst>
              <a:ext uri="{FF2B5EF4-FFF2-40B4-BE49-F238E27FC236}">
                <a16:creationId xmlns:a16="http://schemas.microsoft.com/office/drawing/2014/main" id="{41A4E583-76BC-E058-5989-9E1144DDB040}"/>
              </a:ext>
            </a:extLst>
          </p:cNvPr>
          <p:cNvSpPr/>
          <p:nvPr/>
        </p:nvSpPr>
        <p:spPr>
          <a:xfrm>
            <a:off x="-533400" y="83439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2"/>
            <a:stretch>
              <a:fillRect t="-111764" r="-463" b="-1"/>
            </a:stretch>
          </a:blipFill>
        </p:spPr>
      </p:sp>
    </p:spTree>
    <p:extLst>
      <p:ext uri="{BB962C8B-B14F-4D97-AF65-F5344CB8AC3E}">
        <p14:creationId xmlns:p14="http://schemas.microsoft.com/office/powerpoint/2010/main" val="779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6D4026-2030-41E9-BCBB-2E2DF94B123A}"/>
              </a:ext>
            </a:extLst>
          </p:cNvPr>
          <p:cNvGrpSpPr/>
          <p:nvPr/>
        </p:nvGrpSpPr>
        <p:grpSpPr>
          <a:xfrm>
            <a:off x="902894" y="1432182"/>
            <a:ext cx="13705502" cy="7173420"/>
            <a:chOff x="1923653" y="1021009"/>
            <a:chExt cx="9137001" cy="4782280"/>
          </a:xfrm>
        </p:grpSpPr>
        <p:pic>
          <p:nvPicPr>
            <p:cNvPr id="7" name="Picture 6" descr="A picture containing chart&#10;&#10;Description automatically generated">
              <a:extLst>
                <a:ext uri="{FF2B5EF4-FFF2-40B4-BE49-F238E27FC236}">
                  <a16:creationId xmlns:a16="http://schemas.microsoft.com/office/drawing/2014/main" id="{797D58F4-5450-49C0-B84B-D569DEC9906F}"/>
                </a:ext>
              </a:extLst>
            </p:cNvPr>
            <p:cNvPicPr>
              <a:picLocks noChangeAspect="1"/>
            </p:cNvPicPr>
            <p:nvPr/>
          </p:nvPicPr>
          <p:blipFill rotWithShape="1">
            <a:blip r:embed="rId2">
              <a:extLst>
                <a:ext uri="{28A0092B-C50C-407E-A947-70E740481C1C}">
                  <a14:useLocalDpi xmlns:a14="http://schemas.microsoft.com/office/drawing/2010/main" val="0"/>
                </a:ext>
              </a:extLst>
            </a:blip>
            <a:srcRect l="6368" t="12373" r="15616" b="25226"/>
            <a:stretch/>
          </p:blipFill>
          <p:spPr>
            <a:xfrm>
              <a:off x="3495548" y="1085515"/>
              <a:ext cx="7565106" cy="4717774"/>
            </a:xfrm>
            <a:prstGeom prst="rect">
              <a:avLst/>
            </a:prstGeom>
          </p:spPr>
        </p:pic>
        <p:pic>
          <p:nvPicPr>
            <p:cNvPr id="6" name="Picture 5" descr="A picture containing text, light&#10;&#10;Description automatically generated">
              <a:extLst>
                <a:ext uri="{FF2B5EF4-FFF2-40B4-BE49-F238E27FC236}">
                  <a16:creationId xmlns:a16="http://schemas.microsoft.com/office/drawing/2014/main" id="{520FA488-3F23-4992-8D6A-44568B1B8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9000">
              <a:off x="1923653" y="1021009"/>
              <a:ext cx="4255209" cy="4255209"/>
            </a:xfrm>
            <a:prstGeom prst="rect">
              <a:avLst/>
            </a:prstGeom>
          </p:spPr>
        </p:pic>
      </p:grpSp>
      <p:pic>
        <p:nvPicPr>
          <p:cNvPr id="9" name="Picture 8" descr="Icon&#10;&#10;Description automatically generated">
            <a:extLst>
              <a:ext uri="{FF2B5EF4-FFF2-40B4-BE49-F238E27FC236}">
                <a16:creationId xmlns:a16="http://schemas.microsoft.com/office/drawing/2014/main" id="{57EA89B1-9B55-4D90-8F98-70539A6C4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9563" y="5129540"/>
            <a:ext cx="4532018" cy="4532018"/>
          </a:xfrm>
          <a:prstGeom prst="rect">
            <a:avLst/>
          </a:prstGeom>
        </p:spPr>
      </p:pic>
      <p:sp>
        <p:nvSpPr>
          <p:cNvPr id="10" name="TextBox 9">
            <a:extLst>
              <a:ext uri="{FF2B5EF4-FFF2-40B4-BE49-F238E27FC236}">
                <a16:creationId xmlns:a16="http://schemas.microsoft.com/office/drawing/2014/main" id="{62F06E7E-7371-48B9-A5DB-F4F93E7B9AC0}"/>
              </a:ext>
            </a:extLst>
          </p:cNvPr>
          <p:cNvSpPr txBox="1"/>
          <p:nvPr/>
        </p:nvSpPr>
        <p:spPr>
          <a:xfrm>
            <a:off x="5992943" y="3382194"/>
            <a:ext cx="7232072" cy="3323987"/>
          </a:xfrm>
          <a:prstGeom prst="rect">
            <a:avLst/>
          </a:prstGeom>
          <a:noFill/>
        </p:spPr>
        <p:txBody>
          <a:bodyPr wrap="square" rtlCol="0">
            <a:spAutoFit/>
          </a:bodyPr>
          <a:lstStyle/>
          <a:p>
            <a:pPr algn="just"/>
            <a:r>
              <a:rPr lang="nl-NL" sz="4200" dirty="0">
                <a:solidFill>
                  <a:srgbClr val="000000"/>
                </a:solidFill>
                <a:latin typeface="Times New Roman" panose="02020603050405020304" pitchFamily="18" charset="0"/>
                <a:ea typeface="Times New Roman" panose="02020603050405020304" pitchFamily="18" charset="0"/>
              </a:rPr>
              <a:t>Em hãy trình bày những phẩm chất xưa và nay của người phụ nữ Việt Nam ? </a:t>
            </a:r>
            <a:endParaRPr lang="en-US" sz="4200" dirty="0">
              <a:latin typeface="Times New Roman" panose="02020603050405020304" pitchFamily="18" charset="0"/>
              <a:ea typeface="Times New Roman" panose="02020603050405020304" pitchFamily="18" charset="0"/>
            </a:endParaRPr>
          </a:p>
          <a:p>
            <a:pPr algn="just"/>
            <a:r>
              <a:rPr lang="nl-NL" sz="4200" dirty="0">
                <a:solidFill>
                  <a:srgbClr val="000000"/>
                </a:solidFill>
                <a:latin typeface="Times New Roman" panose="02020603050405020304" pitchFamily="18" charset="0"/>
                <a:ea typeface="Times New Roman" panose="02020603050405020304" pitchFamily="18" charset="0"/>
              </a:rPr>
              <a:t>Theo em phẩm chất nào là quan trọng nhất? Vì sao?</a:t>
            </a:r>
            <a:endParaRPr lang="en-US" sz="4200" dirty="0">
              <a:latin typeface="Times New Roman" panose="02020603050405020304" pitchFamily="18" charset="0"/>
              <a:ea typeface="Times New Roman" panose="02020603050405020304" pitchFamily="18" charset="0"/>
            </a:endParaRPr>
          </a:p>
        </p:txBody>
      </p:sp>
      <p:sp>
        <p:nvSpPr>
          <p:cNvPr id="2" name="TextBox 1"/>
          <p:cNvSpPr txBox="1"/>
          <p:nvPr/>
        </p:nvSpPr>
        <p:spPr>
          <a:xfrm>
            <a:off x="763571" y="282805"/>
            <a:ext cx="4058240" cy="646331"/>
          </a:xfrm>
          <a:prstGeom prst="rect">
            <a:avLst/>
          </a:prstGeom>
          <a:solidFill>
            <a:schemeClr val="accent2">
              <a:lumMod val="60000"/>
              <a:lumOff val="40000"/>
            </a:schemeClr>
          </a:solidFill>
        </p:spPr>
        <p:txBody>
          <a:bodyPr wrap="square" rtlCol="0">
            <a:spAutoFit/>
          </a:bodyPr>
          <a:lstStyle/>
          <a:p>
            <a:pPr algn="ctr"/>
            <a:r>
              <a:rPr lang="en-US" sz="3600" dirty="0">
                <a:solidFill>
                  <a:srgbClr val="0000FF"/>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92326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510B1DE1-F093-48C3-934A-0138E0B00E43}"/>
              </a:ext>
            </a:extLst>
          </p:cNvPr>
          <p:cNvGrpSpPr/>
          <p:nvPr/>
        </p:nvGrpSpPr>
        <p:grpSpPr>
          <a:xfrm>
            <a:off x="446303" y="3276794"/>
            <a:ext cx="4537689" cy="3783455"/>
            <a:chOff x="8366093" y="2514160"/>
            <a:chExt cx="3309508" cy="2754313"/>
          </a:xfrm>
        </p:grpSpPr>
        <p:sp>
          <p:nvSpPr>
            <p:cNvPr id="3" name="六边形 11">
              <a:extLst>
                <a:ext uri="{FF2B5EF4-FFF2-40B4-BE49-F238E27FC236}">
                  <a16:creationId xmlns:a16="http://schemas.microsoft.com/office/drawing/2014/main" id="{EE67592B-676F-4CAC-8352-20A9700A1ABE}"/>
                </a:ext>
              </a:extLst>
            </p:cNvPr>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5400">
                <a:latin typeface="#9Slide03 Arima Madurai Black" panose="00000A00000000000000" pitchFamily="2" charset="0"/>
                <a:cs typeface="#9Slide03 Arima Madurai Black" panose="00000A00000000000000" pitchFamily="2" charset="0"/>
              </a:endParaRPr>
            </a:p>
          </p:txBody>
        </p:sp>
        <p:sp>
          <p:nvSpPr>
            <p:cNvPr id="4" name="文本框 19">
              <a:extLst>
                <a:ext uri="{FF2B5EF4-FFF2-40B4-BE49-F238E27FC236}">
                  <a16:creationId xmlns:a16="http://schemas.microsoft.com/office/drawing/2014/main" id="{A9781268-E381-4615-8EB8-FBE02026231F}"/>
                </a:ext>
              </a:extLst>
            </p:cNvPr>
            <p:cNvSpPr txBox="1">
              <a:spLocks noChangeArrowheads="1"/>
            </p:cNvSpPr>
            <p:nvPr/>
          </p:nvSpPr>
          <p:spPr bwMode="auto">
            <a:xfrm>
              <a:off x="8784172" y="3020140"/>
              <a:ext cx="2475674" cy="208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6000" b="1" dirty="0">
                  <a:solidFill>
                    <a:schemeClr val="bg1"/>
                  </a:solidFill>
                  <a:latin typeface="Times New Roman" panose="02020603050405020304" pitchFamily="18" charset="0"/>
                  <a:cs typeface="Times New Roman" panose="02020603050405020304" pitchFamily="18" charset="0"/>
                </a:rPr>
                <a:t>H</a:t>
              </a:r>
              <a:r>
                <a:rPr lang="vi-VN" altLang="zh-CN" sz="6000" b="1" dirty="0">
                  <a:solidFill>
                    <a:schemeClr val="bg1"/>
                  </a:solidFill>
                  <a:latin typeface="Times New Roman" panose="02020603050405020304" pitchFamily="18" charset="0"/>
                  <a:cs typeface="Times New Roman" panose="02020603050405020304" pitchFamily="18" charset="0"/>
                </a:rPr>
                <a:t>ư</a:t>
              </a:r>
              <a:r>
                <a:rPr lang="en-US" altLang="zh-CN" sz="6000" b="1" dirty="0" err="1">
                  <a:solidFill>
                    <a:schemeClr val="bg1"/>
                  </a:solidFill>
                  <a:latin typeface="Times New Roman" panose="02020603050405020304" pitchFamily="18" charset="0"/>
                  <a:cs typeface="Times New Roman" panose="02020603050405020304" pitchFamily="18" charset="0"/>
                </a:rPr>
                <a:t>ớng</a:t>
              </a:r>
              <a:r>
                <a:rPr lang="en-US" altLang="zh-CN" sz="6000" b="1" dirty="0">
                  <a:solidFill>
                    <a:schemeClr val="bg1"/>
                  </a:solidFill>
                  <a:latin typeface="Times New Roman" panose="02020603050405020304" pitchFamily="18" charset="0"/>
                  <a:cs typeface="Times New Roman" panose="02020603050405020304" pitchFamily="18" charset="0"/>
                </a:rPr>
                <a:t> </a:t>
              </a:r>
              <a:r>
                <a:rPr lang="en-US" altLang="zh-CN" sz="6000" b="1" dirty="0" err="1">
                  <a:solidFill>
                    <a:schemeClr val="bg1"/>
                  </a:solidFill>
                  <a:latin typeface="Times New Roman" panose="02020603050405020304" pitchFamily="18" charset="0"/>
                  <a:cs typeface="Times New Roman" panose="02020603050405020304" pitchFamily="18" charset="0"/>
                </a:rPr>
                <a:t>dẫn</a:t>
              </a:r>
              <a:r>
                <a:rPr lang="en-US" altLang="zh-CN" sz="6000" b="1" dirty="0">
                  <a:solidFill>
                    <a:schemeClr val="bg1"/>
                  </a:solidFill>
                  <a:latin typeface="Times New Roman" panose="02020603050405020304" pitchFamily="18" charset="0"/>
                  <a:cs typeface="Times New Roman" panose="02020603050405020304" pitchFamily="18" charset="0"/>
                </a:rPr>
                <a:t> </a:t>
              </a:r>
              <a:r>
                <a:rPr lang="en-US" altLang="zh-CN" sz="6000" b="1" dirty="0" err="1">
                  <a:solidFill>
                    <a:schemeClr val="bg1"/>
                  </a:solidFill>
                  <a:latin typeface="Times New Roman" panose="02020603050405020304" pitchFamily="18" charset="0"/>
                  <a:cs typeface="Times New Roman" panose="02020603050405020304" pitchFamily="18" charset="0"/>
                </a:rPr>
                <a:t>tự</a:t>
              </a:r>
              <a:r>
                <a:rPr lang="en-US" altLang="zh-CN" sz="6000" b="1" dirty="0">
                  <a:solidFill>
                    <a:schemeClr val="bg1"/>
                  </a:solidFill>
                  <a:latin typeface="Times New Roman" panose="02020603050405020304" pitchFamily="18" charset="0"/>
                  <a:cs typeface="Times New Roman" panose="02020603050405020304" pitchFamily="18" charset="0"/>
                </a:rPr>
                <a:t> </a:t>
              </a:r>
              <a:r>
                <a:rPr lang="en-US" altLang="zh-CN" sz="6000" b="1" dirty="0" err="1">
                  <a:solidFill>
                    <a:schemeClr val="bg1"/>
                  </a:solidFill>
                  <a:latin typeface="Times New Roman" panose="02020603050405020304" pitchFamily="18" charset="0"/>
                  <a:cs typeface="Times New Roman" panose="02020603050405020304" pitchFamily="18" charset="0"/>
                </a:rPr>
                <a:t>học</a:t>
              </a:r>
              <a:endParaRPr lang="zh-CN" altLang="en-US" sz="6000" b="1" dirty="0">
                <a:solidFill>
                  <a:schemeClr val="bg1"/>
                </a:solidFill>
                <a:latin typeface="Times New Roman" panose="02020603050405020304" pitchFamily="18" charset="0"/>
                <a:cs typeface="Times New Roman" panose="02020603050405020304" pitchFamily="18" charset="0"/>
              </a:endParaRPr>
            </a:p>
          </p:txBody>
        </p:sp>
      </p:grpSp>
      <p:grpSp>
        <p:nvGrpSpPr>
          <p:cNvPr id="5" name="组合 16">
            <a:extLst>
              <a:ext uri="{FF2B5EF4-FFF2-40B4-BE49-F238E27FC236}">
                <a16:creationId xmlns:a16="http://schemas.microsoft.com/office/drawing/2014/main" id="{C3DBAB21-9551-44B5-AA98-C14EAF91281D}"/>
              </a:ext>
            </a:extLst>
          </p:cNvPr>
          <p:cNvGrpSpPr/>
          <p:nvPr/>
        </p:nvGrpSpPr>
        <p:grpSpPr>
          <a:xfrm flipH="1">
            <a:off x="-355731" y="1239896"/>
            <a:ext cx="7739844" cy="7630218"/>
            <a:chOff x="4761793" y="1193377"/>
            <a:chExt cx="5086812" cy="5086812"/>
          </a:xfrm>
          <a:solidFill>
            <a:srgbClr val="088EFB"/>
          </a:solidFill>
        </p:grpSpPr>
        <p:sp>
          <p:nvSpPr>
            <p:cNvPr id="6" name="空心弧 17">
              <a:extLst>
                <a:ext uri="{FF2B5EF4-FFF2-40B4-BE49-F238E27FC236}">
                  <a16:creationId xmlns:a16="http://schemas.microsoft.com/office/drawing/2014/main" id="{0ED86584-0AA6-4695-B8F4-075EC13437D5}"/>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chemeClr val="tx1"/>
                </a:solidFill>
                <a:cs typeface="+mn-ea"/>
              </a:endParaRPr>
            </a:p>
          </p:txBody>
        </p:sp>
        <p:sp>
          <p:nvSpPr>
            <p:cNvPr id="7" name="等腰三角形 18">
              <a:extLst>
                <a:ext uri="{FF2B5EF4-FFF2-40B4-BE49-F238E27FC236}">
                  <a16:creationId xmlns:a16="http://schemas.microsoft.com/office/drawing/2014/main" id="{A1ED95B7-17EC-49D5-9C21-4B192E8DB497}"/>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cs typeface="+mn-ea"/>
              </a:endParaRPr>
            </a:p>
          </p:txBody>
        </p:sp>
      </p:grpSp>
      <p:grpSp>
        <p:nvGrpSpPr>
          <p:cNvPr id="8" name="组合 5">
            <a:extLst>
              <a:ext uri="{FF2B5EF4-FFF2-40B4-BE49-F238E27FC236}">
                <a16:creationId xmlns:a16="http://schemas.microsoft.com/office/drawing/2014/main" id="{FCE99180-9138-4D8A-A40D-E54AA82A3D25}"/>
              </a:ext>
            </a:extLst>
          </p:cNvPr>
          <p:cNvGrpSpPr/>
          <p:nvPr/>
        </p:nvGrpSpPr>
        <p:grpSpPr>
          <a:xfrm>
            <a:off x="3986258" y="961306"/>
            <a:ext cx="1831932" cy="1615828"/>
            <a:chOff x="7470860" y="1834710"/>
            <a:chExt cx="1576183" cy="1358900"/>
          </a:xfrm>
        </p:grpSpPr>
        <p:sp>
          <p:nvSpPr>
            <p:cNvPr id="9" name="六边形 12">
              <a:extLst>
                <a:ext uri="{FF2B5EF4-FFF2-40B4-BE49-F238E27FC236}">
                  <a16:creationId xmlns:a16="http://schemas.microsoft.com/office/drawing/2014/main" id="{8AC2032A-B885-4E97-ACDA-B580CAE89185}"/>
                </a:ext>
              </a:extLst>
            </p:cNvPr>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5400">
                <a:latin typeface="#9Slide03 Arima Madurai Black" panose="00000A00000000000000" pitchFamily="2" charset="0"/>
                <a:cs typeface="#9Slide03 Arima Madurai Black" panose="00000A00000000000000" pitchFamily="2" charset="0"/>
              </a:endParaRPr>
            </a:p>
          </p:txBody>
        </p:sp>
        <p:sp>
          <p:nvSpPr>
            <p:cNvPr id="10" name="文本框 20">
              <a:extLst>
                <a:ext uri="{FF2B5EF4-FFF2-40B4-BE49-F238E27FC236}">
                  <a16:creationId xmlns:a16="http://schemas.microsoft.com/office/drawing/2014/main" id="{29ACED38-C3DB-42ED-9369-D220423AD497}"/>
                </a:ext>
              </a:extLst>
            </p:cNvPr>
            <p:cNvSpPr txBox="1">
              <a:spLocks noChangeArrowheads="1"/>
            </p:cNvSpPr>
            <p:nvPr/>
          </p:nvSpPr>
          <p:spPr bwMode="auto">
            <a:xfrm>
              <a:off x="7783556" y="2198933"/>
              <a:ext cx="885710" cy="7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5400" b="1" dirty="0">
                  <a:solidFill>
                    <a:schemeClr val="bg1"/>
                  </a:solidFill>
                  <a:latin typeface="#9Slide03 Arima Madurai Black" panose="00000A00000000000000" pitchFamily="2" charset="0"/>
                  <a:cs typeface="#9Slide03 Arima Madurai Black" panose="00000A00000000000000" pitchFamily="2" charset="0"/>
                </a:rPr>
                <a:t>1</a:t>
              </a:r>
              <a:endParaRPr lang="zh-CN" altLang="en-US" sz="54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4" name="组合 3">
            <a:extLst>
              <a:ext uri="{FF2B5EF4-FFF2-40B4-BE49-F238E27FC236}">
                <a16:creationId xmlns:a16="http://schemas.microsoft.com/office/drawing/2014/main" id="{3239D51A-EE03-48F8-9C5B-3F551DE80583}"/>
              </a:ext>
            </a:extLst>
          </p:cNvPr>
          <p:cNvGrpSpPr/>
          <p:nvPr/>
        </p:nvGrpSpPr>
        <p:grpSpPr>
          <a:xfrm>
            <a:off x="6348059" y="4361550"/>
            <a:ext cx="1831932" cy="1613940"/>
            <a:chOff x="6197851" y="3911160"/>
            <a:chExt cx="1576183" cy="1357313"/>
          </a:xfrm>
        </p:grpSpPr>
        <p:sp>
          <p:nvSpPr>
            <p:cNvPr id="15" name="六边形 14">
              <a:extLst>
                <a:ext uri="{FF2B5EF4-FFF2-40B4-BE49-F238E27FC236}">
                  <a16:creationId xmlns:a16="http://schemas.microsoft.com/office/drawing/2014/main" id="{BE0A1BDC-4E47-46E2-8505-43CA380DF150}"/>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5400">
                <a:latin typeface="#9Slide03 Arima Madurai Black" panose="00000A00000000000000" pitchFamily="2" charset="0"/>
                <a:cs typeface="#9Slide03 Arima Madurai Black" panose="00000A00000000000000" pitchFamily="2" charset="0"/>
              </a:endParaRPr>
            </a:p>
          </p:txBody>
        </p:sp>
        <p:sp>
          <p:nvSpPr>
            <p:cNvPr id="16" name="文本框 22">
              <a:extLst>
                <a:ext uri="{FF2B5EF4-FFF2-40B4-BE49-F238E27FC236}">
                  <a16:creationId xmlns:a16="http://schemas.microsoft.com/office/drawing/2014/main" id="{3C30834B-6312-47EC-8EBD-69730DE48B73}"/>
                </a:ext>
              </a:extLst>
            </p:cNvPr>
            <p:cNvSpPr txBox="1">
              <a:spLocks noChangeArrowheads="1"/>
            </p:cNvSpPr>
            <p:nvPr/>
          </p:nvSpPr>
          <p:spPr bwMode="auto">
            <a:xfrm>
              <a:off x="6542294" y="4316805"/>
              <a:ext cx="887297" cy="77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5400" b="1" dirty="0">
                  <a:solidFill>
                    <a:schemeClr val="bg1"/>
                  </a:solidFill>
                  <a:latin typeface="#9Slide03 Arima Madurai Black" panose="00000A00000000000000" pitchFamily="2" charset="0"/>
                  <a:cs typeface="#9Slide03 Arima Madurai Black" panose="00000A00000000000000" pitchFamily="2" charset="0"/>
                </a:rPr>
                <a:t>2</a:t>
              </a:r>
              <a:endParaRPr lang="zh-CN" altLang="en-US" sz="54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7" name="组合 2">
            <a:extLst>
              <a:ext uri="{FF2B5EF4-FFF2-40B4-BE49-F238E27FC236}">
                <a16:creationId xmlns:a16="http://schemas.microsoft.com/office/drawing/2014/main" id="{F5F65B58-0FA8-4410-81DB-B57EF6039F48}"/>
              </a:ext>
            </a:extLst>
          </p:cNvPr>
          <p:cNvGrpSpPr/>
          <p:nvPr/>
        </p:nvGrpSpPr>
        <p:grpSpPr>
          <a:xfrm>
            <a:off x="3698594" y="7778504"/>
            <a:ext cx="1831932" cy="1615828"/>
            <a:chOff x="7458162" y="4619185"/>
            <a:chExt cx="1576183" cy="1358900"/>
          </a:xfrm>
        </p:grpSpPr>
        <p:sp>
          <p:nvSpPr>
            <p:cNvPr id="18" name="六边形 15">
              <a:extLst>
                <a:ext uri="{FF2B5EF4-FFF2-40B4-BE49-F238E27FC236}">
                  <a16:creationId xmlns:a16="http://schemas.microsoft.com/office/drawing/2014/main" id="{5192FB17-AD83-42AD-B6CE-C9A28AEE1A78}"/>
                </a:ext>
              </a:extLst>
            </p:cNvPr>
            <p:cNvSpPr/>
            <p:nvPr/>
          </p:nvSpPr>
          <p:spPr bwMode="auto">
            <a:xfrm>
              <a:off x="7458162" y="4619185"/>
              <a:ext cx="1576183" cy="1358900"/>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5400">
                <a:latin typeface="#9Slide03 Arima Madurai Black" panose="00000A00000000000000" pitchFamily="2" charset="0"/>
                <a:cs typeface="#9Slide03 Arima Madurai Black" panose="00000A00000000000000" pitchFamily="2" charset="0"/>
              </a:endParaRPr>
            </a:p>
          </p:txBody>
        </p:sp>
        <p:sp>
          <p:nvSpPr>
            <p:cNvPr id="19" name="文本框 23">
              <a:extLst>
                <a:ext uri="{FF2B5EF4-FFF2-40B4-BE49-F238E27FC236}">
                  <a16:creationId xmlns:a16="http://schemas.microsoft.com/office/drawing/2014/main" id="{565784F2-C51E-4CB8-8DFA-2DBA496F5C09}"/>
                </a:ext>
              </a:extLst>
            </p:cNvPr>
            <p:cNvSpPr txBox="1">
              <a:spLocks noChangeArrowheads="1"/>
            </p:cNvSpPr>
            <p:nvPr/>
          </p:nvSpPr>
          <p:spPr bwMode="auto">
            <a:xfrm>
              <a:off x="7783556" y="5073784"/>
              <a:ext cx="887297" cy="7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5400" b="1" dirty="0">
                  <a:solidFill>
                    <a:schemeClr val="bg1"/>
                  </a:solidFill>
                  <a:latin typeface="#9Slide03 Arima Madurai Black" panose="00000A00000000000000" pitchFamily="2" charset="0"/>
                  <a:cs typeface="#9Slide03 Arima Madurai Black" panose="00000A00000000000000" pitchFamily="2" charset="0"/>
                </a:rPr>
                <a:t>3</a:t>
              </a:r>
              <a:endParaRPr lang="zh-CN" altLang="en-US" sz="54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0" name="Text Box 8">
            <a:extLst>
              <a:ext uri="{FF2B5EF4-FFF2-40B4-BE49-F238E27FC236}">
                <a16:creationId xmlns:a16="http://schemas.microsoft.com/office/drawing/2014/main" id="{8B83A5DC-CAD3-46EB-9F2D-2DE8C961ADF5}"/>
              </a:ext>
            </a:extLst>
          </p:cNvPr>
          <p:cNvSpPr txBox="1">
            <a:spLocks noChangeArrowheads="1"/>
          </p:cNvSpPr>
          <p:nvPr/>
        </p:nvSpPr>
        <p:spPr bwMode="auto">
          <a:xfrm>
            <a:off x="7427178" y="1086600"/>
            <a:ext cx="11315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b="1" dirty="0" err="1">
                <a:latin typeface="Times New Roman" panose="02020603050405020304" pitchFamily="18" charset="0"/>
                <a:cs typeface="Times New Roman" panose="02020603050405020304" pitchFamily="18" charset="0"/>
              </a:rPr>
              <a:t>Vẽ</a:t>
            </a:r>
            <a:r>
              <a:rPr lang="en-US" altLang="en-US" sz="4800" b="1" dirty="0">
                <a:latin typeface="Times New Roman" panose="02020603050405020304" pitchFamily="18" charset="0"/>
                <a:cs typeface="Times New Roman" panose="02020603050405020304" pitchFamily="18" charset="0"/>
              </a:rPr>
              <a:t> SĐTD </a:t>
            </a:r>
            <a:r>
              <a:rPr lang="en-US" altLang="en-US" sz="4800" b="1" dirty="0" err="1">
                <a:latin typeface="Times New Roman" panose="02020603050405020304" pitchFamily="18" charset="0"/>
                <a:cs typeface="Times New Roman" panose="02020603050405020304" pitchFamily="18" charset="0"/>
              </a:rPr>
              <a:t>tóm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tắt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nội</a:t>
            </a:r>
            <a:r>
              <a:rPr lang="en-US" altLang="en-US" sz="4800" b="1" dirty="0">
                <a:latin typeface="Times New Roman" panose="02020603050405020304" pitchFamily="18" charset="0"/>
                <a:cs typeface="Times New Roman" panose="02020603050405020304" pitchFamily="18" charset="0"/>
              </a:rPr>
              <a:t> dung </a:t>
            </a:r>
            <a:r>
              <a:rPr lang="en-US" altLang="en-US" sz="4800" b="1" dirty="0" err="1">
                <a:latin typeface="Times New Roman" panose="02020603050405020304" pitchFamily="18" charset="0"/>
                <a:cs typeface="Times New Roman" panose="02020603050405020304" pitchFamily="18" charset="0"/>
              </a:rPr>
              <a:t>bài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endParaRPr lang="en-US" altLang="en-US" sz="4800" b="1" dirty="0">
              <a:latin typeface="Times New Roman" panose="02020603050405020304" pitchFamily="18" charset="0"/>
              <a:cs typeface="Times New Roman" panose="02020603050405020304" pitchFamily="18" charset="0"/>
            </a:endParaRPr>
          </a:p>
        </p:txBody>
      </p:sp>
      <p:sp>
        <p:nvSpPr>
          <p:cNvPr id="21" name="Text Box 9">
            <a:extLst>
              <a:ext uri="{FF2B5EF4-FFF2-40B4-BE49-F238E27FC236}">
                <a16:creationId xmlns:a16="http://schemas.microsoft.com/office/drawing/2014/main" id="{51181BC7-D0BD-4748-9F01-98B46703579D}"/>
              </a:ext>
            </a:extLst>
          </p:cNvPr>
          <p:cNvSpPr txBox="1">
            <a:spLocks noChangeArrowheads="1"/>
          </p:cNvSpPr>
          <p:nvPr/>
        </p:nvSpPr>
        <p:spPr bwMode="auto">
          <a:xfrm>
            <a:off x="8854828" y="2963210"/>
            <a:ext cx="841364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4800" b="1" dirty="0">
                <a:latin typeface="Times New Roman" panose="02020603050405020304" pitchFamily="18" charset="0"/>
                <a:cs typeface="Times New Roman" panose="02020603050405020304" pitchFamily="18" charset="0"/>
              </a:rPr>
              <a:t>Nêu cảm nhận của em về tâm trạng của Thúy Kiều khi ở lầu Ngưng Bích qua nghệ thuật miêu tả tâm lý nhân vật của Nguyễn Du.</a:t>
            </a:r>
            <a:endParaRPr lang="en-US" altLang="en-US" sz="7200" b="1" dirty="0">
              <a:latin typeface="Times New Roman" panose="02020603050405020304" pitchFamily="18" charset="0"/>
              <a:cs typeface="Times New Roman" panose="02020603050405020304" pitchFamily="18" charset="0"/>
            </a:endParaRPr>
          </a:p>
        </p:txBody>
      </p:sp>
      <p:sp>
        <p:nvSpPr>
          <p:cNvPr id="23" name="Text Box 11">
            <a:extLst>
              <a:ext uri="{FF2B5EF4-FFF2-40B4-BE49-F238E27FC236}">
                <a16:creationId xmlns:a16="http://schemas.microsoft.com/office/drawing/2014/main" id="{F5382924-CA70-4093-B826-CBCBDEEB8A01}"/>
              </a:ext>
            </a:extLst>
          </p:cNvPr>
          <p:cNvSpPr txBox="1">
            <a:spLocks noChangeArrowheads="1"/>
          </p:cNvSpPr>
          <p:nvPr/>
        </p:nvSpPr>
        <p:spPr bwMode="auto">
          <a:xfrm>
            <a:off x="7102328" y="7916480"/>
            <a:ext cx="101661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4800" b="1" dirty="0" err="1">
                <a:latin typeface="Times New Roman" panose="02020603050405020304" pitchFamily="18" charset="0"/>
                <a:cs typeface="Times New Roman" panose="02020603050405020304" pitchFamily="18" charset="0"/>
              </a:rPr>
              <a:t>Chuẩn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bài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Phân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tích</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một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đoạn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trích</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tác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phẩm</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văn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r>
              <a:rPr lang="en-US" alt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18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8468">
            <a:off x="12064264" y="-172122"/>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p:cNvGrpSpPr>
            <a:grpSpLocks noChangeAspect="1"/>
          </p:cNvGrpSpPr>
          <p:nvPr/>
        </p:nvGrpSpPr>
        <p:grpSpPr>
          <a:xfrm rot="243924">
            <a:off x="10009761" y="2085282"/>
            <a:ext cx="7036874" cy="7036874"/>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6" name="Freeform 6"/>
          <p:cNvSpPr/>
          <p:nvPr/>
        </p:nvSpPr>
        <p:spPr>
          <a:xfrm rot="374455">
            <a:off x="9200626" y="8165105"/>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4">
            <a:extLst>
              <a:ext uri="{FF2B5EF4-FFF2-40B4-BE49-F238E27FC236}">
                <a16:creationId xmlns:a16="http://schemas.microsoft.com/office/drawing/2014/main" id="{919A1C3B-48B0-F09D-1B63-8D8522623D13}"/>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 </a:t>
            </a:r>
          </a:p>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ĐỌC- TÌM HIỂU CHUNG</a:t>
            </a:r>
          </a:p>
        </p:txBody>
      </p:sp>
      <p:pic>
        <p:nvPicPr>
          <p:cNvPr id="13" name="Picture 12">
            <a:extLst>
              <a:ext uri="{FF2B5EF4-FFF2-40B4-BE49-F238E27FC236}">
                <a16:creationId xmlns:a16="http://schemas.microsoft.com/office/drawing/2014/main" id="{C4F7CDB0-538F-6A74-0710-7BB9BE6D0BDA}"/>
              </a:ext>
            </a:extLst>
          </p:cNvPr>
          <p:cNvPicPr>
            <a:picLocks noChangeAspect="1"/>
          </p:cNvPicPr>
          <p:nvPr/>
        </p:nvPicPr>
        <p:blipFill>
          <a:blip r:embed="rId8">
            <a:duotone>
              <a:schemeClr val="bg2">
                <a:shade val="45000"/>
                <a:satMod val="135000"/>
              </a:schemeClr>
              <a:prstClr val="white"/>
            </a:duotone>
          </a:blip>
          <a:stretch>
            <a:fillRect/>
          </a:stretch>
        </p:blipFill>
        <p:spPr>
          <a:xfrm>
            <a:off x="-1577213" y="-1406613"/>
            <a:ext cx="6029467" cy="411515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A1382-127F-4514-BCC2-4C6F706DBB9D}"/>
              </a:ext>
            </a:extLst>
          </p:cNvPr>
          <p:cNvSpPr/>
          <p:nvPr/>
        </p:nvSpPr>
        <p:spPr>
          <a:xfrm>
            <a:off x="1287336" y="2880362"/>
            <a:ext cx="15713328" cy="2631490"/>
          </a:xfrm>
          <a:prstGeom prst="rect">
            <a:avLst/>
          </a:prstGeom>
          <a:noFill/>
        </p:spPr>
        <p:txBody>
          <a:bodyPr wrap="square" lIns="137160" tIns="68580" rIns="137160" bIns="68580">
            <a:spAutoFit/>
          </a:bodyPr>
          <a:lstStyle/>
          <a:p>
            <a:pPr algn="ctr"/>
            <a:r>
              <a:rPr lang="en-US"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TRÂN TRỌNG CẢM ƠN THẦY CÔ VÀ </a:t>
            </a:r>
            <a:r>
              <a:rPr lang="en-US" sz="81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CÁC EM!</a:t>
            </a:r>
            <a:endParaRPr lang="en-US"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8890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7239000" cy="537391"/>
          </a:xfrm>
          <a:prstGeom prst="rect">
            <a:avLst/>
          </a:prstGeom>
        </p:spPr>
        <p:txBody>
          <a:bodyPr wrap="square" lIns="0" tIns="0" rIns="0" bIns="0" rtlCol="0" anchor="t">
            <a:spAutoFit/>
          </a:bodyPr>
          <a:lstStyle/>
          <a:p>
            <a:pPr>
              <a:lnSpc>
                <a:spcPts val="3873"/>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199" y="1632898"/>
            <a:ext cx="21552091" cy="830997"/>
          </a:xfrm>
          <a:prstGeom prst="rect">
            <a:avLst/>
          </a:prstGeom>
        </p:spPr>
        <p:txBody>
          <a:bodyPr wrap="square" lIns="0" tIns="0" rIns="0" bIns="0" rtlCol="0" anchor="t">
            <a:spAutoFit/>
          </a:bodyPr>
          <a:lstStyle/>
          <a:p>
            <a:r>
              <a:rPr lang="nl-NL" sz="5400" dirty="0">
                <a:latin typeface="Times New Roman" pitchFamily="18" charset="0"/>
                <a:cs typeface="Times New Roman" pitchFamily="18" charset="0"/>
              </a:rPr>
              <a:t>a. Đọc</a:t>
            </a:r>
            <a:endParaRPr lang="en-US" sz="5400" dirty="0">
              <a:latin typeface="Times New Roman" pitchFamily="18" charset="0"/>
              <a:cs typeface="Times New Roman" pitchFamily="18" charset="0"/>
            </a:endParaRPr>
          </a:p>
        </p:txBody>
      </p:sp>
      <p:sp>
        <p:nvSpPr>
          <p:cNvPr id="4" name="Freeform 4">
            <a:extLst>
              <a:ext uri="{FF2B5EF4-FFF2-40B4-BE49-F238E27FC236}">
                <a16:creationId xmlns:a16="http://schemas.microsoft.com/office/drawing/2014/main" id="{0D37BE7A-F849-699D-7998-4931281DC381}"/>
              </a:ext>
            </a:extLst>
          </p:cNvPr>
          <p:cNvSpPr/>
          <p:nvPr/>
        </p:nvSpPr>
        <p:spPr>
          <a:xfrm>
            <a:off x="5410200" y="2350901"/>
            <a:ext cx="8300579" cy="6303201"/>
          </a:xfrm>
          <a:custGeom>
            <a:avLst/>
            <a:gdLst/>
            <a:ahLst/>
            <a:cxnLst/>
            <a:rect l="l" t="t" r="r" b="b"/>
            <a:pathLst>
              <a:path w="8300579" h="6303201">
                <a:moveTo>
                  <a:pt x="0" y="0"/>
                </a:moveTo>
                <a:lnTo>
                  <a:pt x="8300580" y="0"/>
                </a:lnTo>
                <a:lnTo>
                  <a:pt x="8300580" y="6303201"/>
                </a:lnTo>
                <a:lnTo>
                  <a:pt x="0" y="6303201"/>
                </a:lnTo>
                <a:lnTo>
                  <a:pt x="0" y="0"/>
                </a:lnTo>
                <a:close/>
              </a:path>
            </a:pathLst>
          </a:custGeom>
          <a:blipFill>
            <a:blip r:embed="rId3"/>
            <a:stretch>
              <a:fillRect/>
            </a:stretch>
          </a:blipFill>
        </p:spPr>
      </p:sp>
      <p:sp>
        <p:nvSpPr>
          <p:cNvPr id="6" name="Freeform 8">
            <a:extLst>
              <a:ext uri="{FF2B5EF4-FFF2-40B4-BE49-F238E27FC236}">
                <a16:creationId xmlns:a16="http://schemas.microsoft.com/office/drawing/2014/main" id="{3AD82A2E-69CD-0E96-078D-6FECF87B6B72}"/>
              </a:ext>
            </a:extLst>
          </p:cNvPr>
          <p:cNvSpPr/>
          <p:nvPr/>
        </p:nvSpPr>
        <p:spPr>
          <a:xfrm>
            <a:off x="12496800" y="-41564"/>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Rot="1" noChangeArrowheads="1"/>
          </p:cNvSpPr>
          <p:nvPr/>
        </p:nvSpPr>
        <p:spPr>
          <a:xfrm>
            <a:off x="838200" y="2743200"/>
            <a:ext cx="9233594" cy="754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Trước</a:t>
            </a:r>
            <a:r>
              <a:rPr lang="en-US" sz="3450" i="1" dirty="0">
                <a:latin typeface="Times New Roman" pitchFamily="18" charset="0"/>
              </a:rPr>
              <a:t> </a:t>
            </a:r>
            <a:r>
              <a:rPr lang="en-US" sz="3450" i="1" dirty="0" err="1">
                <a:latin typeface="Times New Roman" pitchFamily="18" charset="0"/>
              </a:rPr>
              <a:t>lầu</a:t>
            </a:r>
            <a:r>
              <a:rPr lang="en-US" sz="3450" i="1" dirty="0">
                <a:latin typeface="Times New Roman" pitchFamily="18" charset="0"/>
              </a:rPr>
              <a:t> </a:t>
            </a:r>
            <a:r>
              <a:rPr lang="en-US" sz="3450" i="1" dirty="0" err="1">
                <a:latin typeface="Times New Roman" pitchFamily="18" charset="0"/>
              </a:rPr>
              <a:t>Ngưng</a:t>
            </a:r>
            <a:r>
              <a:rPr lang="en-US" sz="3450" i="1" dirty="0">
                <a:latin typeface="Times New Roman" pitchFamily="18" charset="0"/>
              </a:rPr>
              <a:t> </a:t>
            </a:r>
            <a:r>
              <a:rPr lang="en-US" sz="3450" i="1" dirty="0" err="1">
                <a:latin typeface="Times New Roman" pitchFamily="18" charset="0"/>
              </a:rPr>
              <a:t>Bích</a:t>
            </a:r>
            <a:r>
              <a:rPr lang="en-US" sz="3450" i="1" dirty="0">
                <a:latin typeface="Times New Roman" pitchFamily="18" charset="0"/>
              </a:rPr>
              <a:t> </a:t>
            </a:r>
            <a:r>
              <a:rPr lang="en-US" sz="3450" i="1" dirty="0" err="1">
                <a:latin typeface="Times New Roman" pitchFamily="18" charset="0"/>
              </a:rPr>
              <a:t>khóa</a:t>
            </a:r>
            <a:r>
              <a:rPr lang="en-US" sz="3450" i="1" dirty="0">
                <a:latin typeface="Times New Roman" pitchFamily="18" charset="0"/>
              </a:rPr>
              <a:t> </a:t>
            </a:r>
            <a:r>
              <a:rPr lang="en-US" sz="3450" i="1" dirty="0" err="1">
                <a:latin typeface="Times New Roman" pitchFamily="18" charset="0"/>
              </a:rPr>
              <a:t>xuân</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Vẻ</a:t>
            </a:r>
            <a:r>
              <a:rPr lang="en-US" sz="3450" i="1" dirty="0">
                <a:latin typeface="Times New Roman" pitchFamily="18" charset="0"/>
              </a:rPr>
              <a:t> non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trăng</a:t>
            </a:r>
            <a:r>
              <a:rPr lang="en-US" sz="3450" i="1" dirty="0">
                <a:latin typeface="Times New Roman" pitchFamily="18" charset="0"/>
              </a:rPr>
              <a:t> </a:t>
            </a:r>
            <a:r>
              <a:rPr lang="en-US" sz="3450" i="1" dirty="0" err="1">
                <a:latin typeface="Times New Roman" pitchFamily="18" charset="0"/>
              </a:rPr>
              <a:t>gần</a:t>
            </a:r>
            <a:r>
              <a:rPr lang="en-US" sz="3450" i="1" dirty="0">
                <a:latin typeface="Times New Roman" pitchFamily="18" charset="0"/>
              </a:rPr>
              <a:t> ở </a:t>
            </a:r>
            <a:r>
              <a:rPr lang="en-US" sz="3450" i="1" dirty="0" err="1">
                <a:latin typeface="Times New Roman" pitchFamily="18" charset="0"/>
              </a:rPr>
              <a:t>chung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Bốn</a:t>
            </a:r>
            <a:r>
              <a:rPr lang="en-US" sz="3450" i="1" dirty="0">
                <a:latin typeface="Times New Roman" pitchFamily="18" charset="0"/>
              </a:rPr>
              <a:t> </a:t>
            </a:r>
            <a:r>
              <a:rPr lang="en-US" sz="3450" i="1" dirty="0" err="1">
                <a:latin typeface="Times New Roman" pitchFamily="18" charset="0"/>
              </a:rPr>
              <a:t>bề</a:t>
            </a:r>
            <a:r>
              <a:rPr lang="en-US" sz="3450" i="1" dirty="0">
                <a:latin typeface="Times New Roman" pitchFamily="18" charset="0"/>
              </a:rPr>
              <a:t> </a:t>
            </a:r>
            <a:r>
              <a:rPr lang="en-US" sz="3450" i="1" dirty="0" err="1">
                <a:latin typeface="Times New Roman" pitchFamily="18" charset="0"/>
              </a:rPr>
              <a:t>bát</a:t>
            </a:r>
            <a:r>
              <a:rPr lang="en-US" sz="3450" i="1" dirty="0">
                <a:latin typeface="Times New Roman" pitchFamily="18" charset="0"/>
              </a:rPr>
              <a:t> </a:t>
            </a:r>
            <a:r>
              <a:rPr lang="en-US" sz="3450" i="1" dirty="0" err="1">
                <a:latin typeface="Times New Roman" pitchFamily="18" charset="0"/>
              </a:rPr>
              <a:t>ngát</a:t>
            </a:r>
            <a:r>
              <a:rPr lang="en-US" sz="3450" i="1" dirty="0">
                <a:latin typeface="Times New Roman" pitchFamily="18" charset="0"/>
              </a:rPr>
              <a:t>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Cát</a:t>
            </a:r>
            <a:r>
              <a:rPr lang="en-US" sz="3450" i="1" dirty="0">
                <a:latin typeface="Times New Roman" pitchFamily="18" charset="0"/>
              </a:rPr>
              <a:t> </a:t>
            </a:r>
            <a:r>
              <a:rPr lang="en-US" sz="3450" i="1" dirty="0" err="1">
                <a:latin typeface="Times New Roman" pitchFamily="18" charset="0"/>
              </a:rPr>
              <a:t>vàng</a:t>
            </a:r>
            <a:r>
              <a:rPr lang="en-US" sz="3450" i="1" dirty="0">
                <a:latin typeface="Times New Roman" pitchFamily="18" charset="0"/>
              </a:rPr>
              <a:t> </a:t>
            </a:r>
            <a:r>
              <a:rPr lang="en-US" sz="3450" i="1" dirty="0" err="1">
                <a:latin typeface="Times New Roman" pitchFamily="18" charset="0"/>
              </a:rPr>
              <a:t>cồn</a:t>
            </a:r>
            <a:r>
              <a:rPr lang="en-US" sz="3450" i="1" dirty="0">
                <a:latin typeface="Times New Roman" pitchFamily="18" charset="0"/>
              </a:rPr>
              <a:t> </a:t>
            </a:r>
            <a:r>
              <a:rPr lang="en-US" sz="3450" i="1" dirty="0" err="1">
                <a:latin typeface="Times New Roman" pitchFamily="18" charset="0"/>
              </a:rPr>
              <a:t>nọ</a:t>
            </a:r>
            <a:r>
              <a:rPr lang="en-US" sz="3450" i="1" dirty="0">
                <a:latin typeface="Times New Roman" pitchFamily="18" charset="0"/>
              </a:rPr>
              <a:t> </a:t>
            </a:r>
            <a:r>
              <a:rPr lang="en-US" sz="3450" i="1" dirty="0" err="1">
                <a:latin typeface="Times New Roman" pitchFamily="18" charset="0"/>
              </a:rPr>
              <a:t>bụi</a:t>
            </a:r>
            <a:r>
              <a:rPr lang="en-US" sz="3450" i="1" dirty="0">
                <a:latin typeface="Times New Roman" pitchFamily="18" charset="0"/>
              </a:rPr>
              <a:t> </a:t>
            </a:r>
            <a:r>
              <a:rPr lang="en-US" sz="3450" i="1" dirty="0" err="1">
                <a:latin typeface="Times New Roman" pitchFamily="18" charset="0"/>
              </a:rPr>
              <a:t>hồng</a:t>
            </a:r>
            <a:r>
              <a:rPr lang="en-US" sz="3450" i="1" dirty="0">
                <a:latin typeface="Times New Roman" pitchFamily="18" charset="0"/>
              </a:rPr>
              <a:t> </a:t>
            </a:r>
            <a:r>
              <a:rPr lang="en-US" sz="3450" i="1" dirty="0" err="1">
                <a:latin typeface="Times New Roman" pitchFamily="18" charset="0"/>
              </a:rPr>
              <a:t>dặm</a:t>
            </a:r>
            <a:r>
              <a:rPr lang="en-US" sz="3450" i="1" dirty="0">
                <a:latin typeface="Times New Roman" pitchFamily="18" charset="0"/>
              </a:rPr>
              <a:t> </a:t>
            </a:r>
            <a:r>
              <a:rPr lang="en-US" sz="3450" i="1" dirty="0" err="1">
                <a:latin typeface="Times New Roman" pitchFamily="18" charset="0"/>
              </a:rPr>
              <a:t>kia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Bẽ</a:t>
            </a:r>
            <a:r>
              <a:rPr lang="en-US" sz="3450" i="1" dirty="0">
                <a:latin typeface="Times New Roman" pitchFamily="18" charset="0"/>
              </a:rPr>
              <a:t> </a:t>
            </a:r>
            <a:r>
              <a:rPr lang="en-US" sz="3450" i="1" dirty="0" err="1">
                <a:latin typeface="Times New Roman" pitchFamily="18" charset="0"/>
              </a:rPr>
              <a:t>bàng</a:t>
            </a:r>
            <a:r>
              <a:rPr lang="en-US" sz="3450" i="1" dirty="0">
                <a:latin typeface="Times New Roman" pitchFamily="18" charset="0"/>
              </a:rPr>
              <a:t> </a:t>
            </a:r>
            <a:r>
              <a:rPr lang="en-US" sz="3450" i="1" dirty="0" err="1">
                <a:latin typeface="Times New Roman" pitchFamily="18" charset="0"/>
              </a:rPr>
              <a:t>mây</a:t>
            </a:r>
            <a:r>
              <a:rPr lang="en-US" sz="3450" i="1" dirty="0">
                <a:latin typeface="Times New Roman" pitchFamily="18" charset="0"/>
              </a:rPr>
              <a:t> </a:t>
            </a:r>
            <a:r>
              <a:rPr lang="en-US" sz="3450" i="1" dirty="0" err="1">
                <a:latin typeface="Times New Roman" pitchFamily="18" charset="0"/>
              </a:rPr>
              <a:t>sớm</a:t>
            </a:r>
            <a:r>
              <a:rPr lang="en-US" sz="3450" i="1" dirty="0">
                <a:latin typeface="Times New Roman" pitchFamily="18" charset="0"/>
              </a:rPr>
              <a:t> </a:t>
            </a:r>
            <a:r>
              <a:rPr lang="en-US" sz="3450" i="1" dirty="0" err="1">
                <a:latin typeface="Times New Roman" pitchFamily="18" charset="0"/>
              </a:rPr>
              <a:t>đèn</a:t>
            </a:r>
            <a:r>
              <a:rPr lang="en-US" sz="3450" i="1" dirty="0">
                <a:latin typeface="Times New Roman" pitchFamily="18" charset="0"/>
              </a:rPr>
              <a:t> </a:t>
            </a:r>
            <a:r>
              <a:rPr lang="en-US" sz="3450" i="1" dirty="0" err="1">
                <a:latin typeface="Times New Roman" pitchFamily="18" charset="0"/>
              </a:rPr>
              <a:t>khuya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tình</a:t>
            </a:r>
            <a:r>
              <a:rPr lang="en-US" sz="3450" i="1" dirty="0">
                <a:latin typeface="Times New Roman" pitchFamily="18" charset="0"/>
              </a:rPr>
              <a:t> </a:t>
            </a: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cảnh</a:t>
            </a:r>
            <a:r>
              <a:rPr lang="en-US" sz="3450" i="1" dirty="0">
                <a:latin typeface="Times New Roman" pitchFamily="18" charset="0"/>
              </a:rPr>
              <a:t> </a:t>
            </a:r>
            <a:r>
              <a:rPr lang="en-US" sz="3450" i="1" dirty="0" err="1">
                <a:latin typeface="Times New Roman" pitchFamily="18" charset="0"/>
              </a:rPr>
              <a:t>như</a:t>
            </a:r>
            <a:r>
              <a:rPr lang="en-US" sz="3450" i="1" dirty="0">
                <a:latin typeface="Times New Roman" pitchFamily="18" charset="0"/>
              </a:rPr>
              <a:t> chia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lòng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Tưởng</a:t>
            </a:r>
            <a:r>
              <a:rPr lang="en-US" sz="3450" i="1" dirty="0">
                <a:latin typeface="Times New Roman" pitchFamily="18" charset="0"/>
              </a:rPr>
              <a:t> </a:t>
            </a:r>
            <a:r>
              <a:rPr lang="en-US" sz="3450" i="1" dirty="0" err="1">
                <a:latin typeface="Times New Roman" pitchFamily="18" charset="0"/>
              </a:rPr>
              <a:t>người</a:t>
            </a:r>
            <a:r>
              <a:rPr lang="en-US" sz="3450" i="1" dirty="0">
                <a:latin typeface="Times New Roman" pitchFamily="18" charset="0"/>
              </a:rPr>
              <a:t> </a:t>
            </a:r>
            <a:r>
              <a:rPr lang="en-US" sz="3450" i="1" dirty="0" err="1">
                <a:latin typeface="Times New Roman" pitchFamily="18" charset="0"/>
              </a:rPr>
              <a:t>dưới</a:t>
            </a:r>
            <a:r>
              <a:rPr lang="en-US" sz="3450" i="1" dirty="0">
                <a:latin typeface="Times New Roman" pitchFamily="18" charset="0"/>
              </a:rPr>
              <a:t> </a:t>
            </a:r>
            <a:r>
              <a:rPr lang="en-US" sz="3450" i="1" dirty="0" err="1">
                <a:latin typeface="Times New Roman" pitchFamily="18" charset="0"/>
              </a:rPr>
              <a:t>nguyệt</a:t>
            </a:r>
            <a:r>
              <a:rPr lang="en-US" sz="3450" i="1" dirty="0">
                <a:latin typeface="Times New Roman" pitchFamily="18" charset="0"/>
              </a:rPr>
              <a:t> </a:t>
            </a:r>
            <a:r>
              <a:rPr lang="en-US" sz="3450" i="1" dirty="0" err="1">
                <a:latin typeface="Times New Roman" pitchFamily="18" charset="0"/>
              </a:rPr>
              <a:t>chén</a:t>
            </a:r>
            <a:r>
              <a:rPr lang="en-US" sz="3450" i="1" dirty="0">
                <a:latin typeface="Times New Roman" pitchFamily="18" charset="0"/>
              </a:rPr>
              <a:t> </a:t>
            </a:r>
            <a:r>
              <a:rPr lang="en-US" sz="3450" i="1" dirty="0" err="1">
                <a:latin typeface="Times New Roman" pitchFamily="18" charset="0"/>
              </a:rPr>
              <a:t>đồng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Tin </a:t>
            </a:r>
            <a:r>
              <a:rPr lang="en-US" sz="3450" i="1" dirty="0" err="1">
                <a:latin typeface="Times New Roman" pitchFamily="18" charset="0"/>
              </a:rPr>
              <a:t>sương</a:t>
            </a:r>
            <a:r>
              <a:rPr lang="en-US" sz="3450" i="1" dirty="0">
                <a:latin typeface="Times New Roman" pitchFamily="18" charset="0"/>
              </a:rPr>
              <a:t> </a:t>
            </a:r>
            <a:r>
              <a:rPr lang="en-US" sz="3450" i="1" dirty="0" err="1">
                <a:latin typeface="Times New Roman" pitchFamily="18" charset="0"/>
              </a:rPr>
              <a:t>luống</a:t>
            </a:r>
            <a:r>
              <a:rPr lang="en-US" sz="3450" i="1" dirty="0">
                <a:latin typeface="Times New Roman" pitchFamily="18" charset="0"/>
              </a:rPr>
              <a:t> </a:t>
            </a:r>
            <a:r>
              <a:rPr lang="en-US" sz="3450" i="1" dirty="0" err="1">
                <a:latin typeface="Times New Roman" pitchFamily="18" charset="0"/>
              </a:rPr>
              <a:t>những</a:t>
            </a:r>
            <a:r>
              <a:rPr lang="en-US" sz="3450" i="1" dirty="0">
                <a:latin typeface="Times New Roman" pitchFamily="18" charset="0"/>
              </a:rPr>
              <a:t> </a:t>
            </a:r>
            <a:r>
              <a:rPr lang="en-US" sz="3450" i="1" dirty="0" err="1">
                <a:latin typeface="Times New Roman" pitchFamily="18" charset="0"/>
              </a:rPr>
              <a:t>rày</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 </a:t>
            </a:r>
            <a:r>
              <a:rPr lang="en-US" sz="3450" i="1" dirty="0" err="1">
                <a:latin typeface="Times New Roman" pitchFamily="18" charset="0"/>
              </a:rPr>
              <a:t>mai</a:t>
            </a:r>
            <a:r>
              <a:rPr lang="en-US" sz="3450" i="1" dirty="0">
                <a:latin typeface="Times New Roman" pitchFamily="18" charset="0"/>
              </a:rPr>
              <a:t> </a:t>
            </a:r>
            <a:r>
              <a:rPr lang="en-US" sz="3450" i="1" dirty="0" err="1">
                <a:latin typeface="Times New Roman" pitchFamily="18" charset="0"/>
              </a:rPr>
              <a:t>chờ</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Bên</a:t>
            </a:r>
            <a:r>
              <a:rPr lang="en-US" sz="3450" i="1" dirty="0">
                <a:latin typeface="Times New Roman" pitchFamily="18" charset="0"/>
              </a:rPr>
              <a:t> </a:t>
            </a:r>
            <a:r>
              <a:rPr lang="en-US" sz="3450" i="1" dirty="0" err="1">
                <a:latin typeface="Times New Roman" pitchFamily="18" charset="0"/>
              </a:rPr>
              <a:t>trời</a:t>
            </a:r>
            <a:r>
              <a:rPr lang="en-US" sz="3450" i="1" dirty="0">
                <a:latin typeface="Times New Roman" pitchFamily="18" charset="0"/>
              </a:rPr>
              <a:t> </a:t>
            </a:r>
            <a:r>
              <a:rPr lang="en-US" sz="3450" i="1" dirty="0" err="1">
                <a:latin typeface="Times New Roman" pitchFamily="18" charset="0"/>
              </a:rPr>
              <a:t>góc</a:t>
            </a:r>
            <a:r>
              <a:rPr lang="en-US" sz="3450" i="1" dirty="0">
                <a:latin typeface="Times New Roman" pitchFamily="18" charset="0"/>
              </a:rPr>
              <a:t> </a:t>
            </a:r>
            <a:r>
              <a:rPr lang="en-US" sz="3450" i="1" dirty="0" err="1">
                <a:latin typeface="Times New Roman" pitchFamily="18" charset="0"/>
              </a:rPr>
              <a:t>bể</a:t>
            </a:r>
            <a:r>
              <a:rPr lang="en-US" sz="3450" i="1" dirty="0">
                <a:latin typeface="Times New Roman" pitchFamily="18" charset="0"/>
              </a:rPr>
              <a:t> </a:t>
            </a:r>
            <a:r>
              <a:rPr lang="en-US" sz="3450" i="1" dirty="0" err="1">
                <a:latin typeface="Times New Roman" pitchFamily="18" charset="0"/>
              </a:rPr>
              <a:t>bơ</a:t>
            </a:r>
            <a:r>
              <a:rPr lang="en-US" sz="3450" i="1" dirty="0">
                <a:latin typeface="Times New Roman" pitchFamily="18" charset="0"/>
              </a:rPr>
              <a:t> </a:t>
            </a:r>
            <a:r>
              <a:rPr lang="en-US" sz="3450" i="1" dirty="0" err="1">
                <a:latin typeface="Times New Roman" pitchFamily="18" charset="0"/>
              </a:rPr>
              <a:t>vơ</a:t>
            </a:r>
            <a:r>
              <a:rPr lang="en-US" sz="3450" i="1" dirty="0">
                <a:latin typeface="Times New Roman" pitchFamily="18" charset="0"/>
              </a:rPr>
              <a:t>, </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Tấm</a:t>
            </a:r>
            <a:r>
              <a:rPr lang="en-US" sz="3450" i="1" dirty="0">
                <a:latin typeface="Times New Roman" pitchFamily="18" charset="0"/>
              </a:rPr>
              <a:t> son </a:t>
            </a:r>
            <a:r>
              <a:rPr lang="en-US" sz="3450" i="1" dirty="0" err="1">
                <a:latin typeface="Times New Roman" pitchFamily="18" charset="0"/>
              </a:rPr>
              <a:t>gột</a:t>
            </a:r>
            <a:r>
              <a:rPr lang="en-US" sz="3450" i="1" dirty="0">
                <a:latin typeface="Times New Roman" pitchFamily="18" charset="0"/>
              </a:rPr>
              <a:t> </a:t>
            </a:r>
            <a:r>
              <a:rPr lang="en-US" sz="3450" i="1" dirty="0" err="1">
                <a:latin typeface="Times New Roman" pitchFamily="18" charset="0"/>
              </a:rPr>
              <a:t>rửa</a:t>
            </a:r>
            <a:r>
              <a:rPr lang="en-US" sz="3450" i="1" dirty="0">
                <a:latin typeface="Times New Roman" pitchFamily="18" charset="0"/>
              </a:rPr>
              <a:t> </a:t>
            </a:r>
            <a:r>
              <a:rPr lang="en-US" sz="3450" i="1" dirty="0" err="1">
                <a:latin typeface="Times New Roman" pitchFamily="18" charset="0"/>
              </a:rPr>
              <a:t>bao</a:t>
            </a:r>
            <a:r>
              <a:rPr lang="en-US" sz="3450" i="1" dirty="0">
                <a:latin typeface="Times New Roman" pitchFamily="18" charset="0"/>
              </a:rPr>
              <a:t> </a:t>
            </a:r>
            <a:r>
              <a:rPr lang="en-US" sz="3450" i="1" dirty="0" err="1">
                <a:latin typeface="Times New Roman" pitchFamily="18" charset="0"/>
              </a:rPr>
              <a:t>giờ</a:t>
            </a:r>
            <a:r>
              <a:rPr lang="en-US" sz="3450" i="1" dirty="0">
                <a:latin typeface="Times New Roman" pitchFamily="18" charset="0"/>
              </a:rPr>
              <a:t> </a:t>
            </a:r>
            <a:r>
              <a:rPr lang="en-US" sz="3450" i="1" dirty="0" err="1">
                <a:latin typeface="Times New Roman" pitchFamily="18" charset="0"/>
              </a:rPr>
              <a:t>cho</a:t>
            </a:r>
            <a:r>
              <a:rPr lang="en-US" sz="3450" i="1" dirty="0">
                <a:latin typeface="Times New Roman" pitchFamily="18" charset="0"/>
              </a:rPr>
              <a:t> </a:t>
            </a:r>
            <a:r>
              <a:rPr lang="en-US" sz="3450" i="1" dirty="0" err="1">
                <a:latin typeface="Times New Roman" pitchFamily="18" charset="0"/>
              </a:rPr>
              <a:t>phai</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p>
        </p:txBody>
      </p:sp>
      <p:sp>
        <p:nvSpPr>
          <p:cNvPr id="6" name="Rectangle 5"/>
          <p:cNvSpPr txBox="1">
            <a:spLocks noRot="1" noChangeArrowheads="1"/>
          </p:cNvSpPr>
          <p:nvPr/>
        </p:nvSpPr>
        <p:spPr>
          <a:xfrm>
            <a:off x="9496477" y="2627992"/>
            <a:ext cx="8536134" cy="754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Xót</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tựa</a:t>
            </a:r>
            <a:r>
              <a:rPr lang="en-US" sz="3600" i="1" dirty="0">
                <a:latin typeface="Times New Roman" pitchFamily="18" charset="0"/>
              </a:rPr>
              <a:t> </a:t>
            </a:r>
            <a:r>
              <a:rPr lang="en-US" sz="3600" i="1" dirty="0" err="1">
                <a:latin typeface="Times New Roman" pitchFamily="18" charset="0"/>
              </a:rPr>
              <a:t>cửa</a:t>
            </a:r>
            <a:r>
              <a:rPr lang="en-US" sz="3600" i="1" dirty="0">
                <a:latin typeface="Times New Roman" pitchFamily="18" charset="0"/>
              </a:rPr>
              <a:t> </a:t>
            </a:r>
            <a:r>
              <a:rPr lang="en-US" sz="3600" i="1" dirty="0" err="1">
                <a:latin typeface="Times New Roman" pitchFamily="18" charset="0"/>
              </a:rPr>
              <a:t>hôm</a:t>
            </a:r>
            <a:r>
              <a:rPr lang="en-US" sz="3600" i="1" dirty="0">
                <a:latin typeface="Times New Roman" pitchFamily="18" charset="0"/>
              </a:rPr>
              <a:t> </a:t>
            </a:r>
            <a:r>
              <a:rPr lang="en-US" sz="3600" i="1" dirty="0" err="1">
                <a:latin typeface="Times New Roman" pitchFamily="18" charset="0"/>
              </a:rPr>
              <a:t>mai</a:t>
            </a:r>
            <a:r>
              <a:rPr lang="en-US" sz="3600" i="1" dirty="0">
                <a:latin typeface="Times New Roman" pitchFamily="18" charset="0"/>
              </a:rPr>
              <a:t>,</a:t>
            </a:r>
          </a:p>
          <a:p>
            <a:pPr indent="-274320">
              <a:lnSpc>
                <a:spcPct val="90000"/>
              </a:lnSpc>
              <a:buClr>
                <a:schemeClr val="accent6">
                  <a:lumMod val="75000"/>
                </a:schemeClr>
              </a:buClr>
              <a:buNone/>
              <a:defRPr/>
            </a:pPr>
            <a:r>
              <a:rPr lang="en-US" sz="3600" i="1" dirty="0" err="1">
                <a:latin typeface="Times New Roman" pitchFamily="18" charset="0"/>
              </a:rPr>
              <a:t>Quạt</a:t>
            </a:r>
            <a:r>
              <a:rPr lang="en-US" sz="3600" i="1" dirty="0">
                <a:latin typeface="Times New Roman" pitchFamily="18" charset="0"/>
              </a:rPr>
              <a:t> </a:t>
            </a:r>
            <a:r>
              <a:rPr lang="en-US" sz="3600" i="1" dirty="0" err="1">
                <a:latin typeface="Times New Roman" pitchFamily="18" charset="0"/>
              </a:rPr>
              <a:t>nồng</a:t>
            </a:r>
            <a:r>
              <a:rPr lang="en-US" sz="3600" i="1" dirty="0">
                <a:latin typeface="Times New Roman" pitchFamily="18" charset="0"/>
              </a:rPr>
              <a:t> </a:t>
            </a:r>
            <a:r>
              <a:rPr lang="en-US" sz="3600" i="1" dirty="0" err="1">
                <a:latin typeface="Times New Roman" pitchFamily="18" charset="0"/>
              </a:rPr>
              <a:t>ấp</a:t>
            </a:r>
            <a:r>
              <a:rPr lang="en-US" sz="3600" i="1" dirty="0">
                <a:latin typeface="Times New Roman" pitchFamily="18" charset="0"/>
              </a:rPr>
              <a:t> </a:t>
            </a:r>
            <a:r>
              <a:rPr lang="en-US" sz="3600" i="1" dirty="0" err="1">
                <a:latin typeface="Times New Roman" pitchFamily="18" charset="0"/>
              </a:rPr>
              <a:t>lạnh</a:t>
            </a:r>
            <a:r>
              <a:rPr lang="en-US" sz="3600" i="1" dirty="0">
                <a:latin typeface="Times New Roman" pitchFamily="18" charset="0"/>
              </a:rPr>
              <a:t>, </a:t>
            </a:r>
            <a:r>
              <a:rPr lang="en-US" sz="3600" i="1" dirty="0" err="1">
                <a:latin typeface="Times New Roman" pitchFamily="18" charset="0"/>
              </a:rPr>
              <a:t>những</a:t>
            </a:r>
            <a:r>
              <a:rPr lang="en-US" sz="3600" i="1" dirty="0">
                <a:latin typeface="Times New Roman" pitchFamily="18" charset="0"/>
              </a:rPr>
              <a:t> </a:t>
            </a:r>
            <a:r>
              <a:rPr lang="en-US" sz="3600" i="1" dirty="0" err="1">
                <a:latin typeface="Times New Roman" pitchFamily="18" charset="0"/>
              </a:rPr>
              <a:t>ai</a:t>
            </a:r>
            <a:r>
              <a:rPr lang="en-US" sz="3600" i="1" dirty="0">
                <a:latin typeface="Times New Roman" pitchFamily="18" charset="0"/>
              </a:rPr>
              <a:t> </a:t>
            </a:r>
            <a:r>
              <a:rPr lang="en-US" sz="3600" i="1" dirty="0" err="1">
                <a:latin typeface="Times New Roman" pitchFamily="18" charset="0"/>
              </a:rPr>
              <a:t>đó</a:t>
            </a:r>
            <a:r>
              <a:rPr lang="en-US" sz="3600" i="1" dirty="0">
                <a:latin typeface="Times New Roman" pitchFamily="18" charset="0"/>
              </a:rPr>
              <a:t> </a:t>
            </a:r>
            <a:r>
              <a:rPr lang="en-US" sz="3600" i="1" dirty="0" err="1">
                <a:latin typeface="Times New Roman" pitchFamily="18" charset="0"/>
              </a:rPr>
              <a:t>giờ</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Sân</a:t>
            </a:r>
            <a:r>
              <a:rPr lang="en-US" sz="3600" i="1" dirty="0">
                <a:latin typeface="Times New Roman" pitchFamily="18" charset="0"/>
              </a:rPr>
              <a:t> Lai </a:t>
            </a:r>
            <a:r>
              <a:rPr lang="en-US" sz="3600" i="1" dirty="0" err="1">
                <a:latin typeface="Times New Roman" pitchFamily="18" charset="0"/>
              </a:rPr>
              <a:t>cách</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nắng</a:t>
            </a:r>
            <a:r>
              <a:rPr lang="en-US" sz="3600" i="1" dirty="0">
                <a:latin typeface="Times New Roman" pitchFamily="18" charset="0"/>
              </a:rPr>
              <a:t> </a:t>
            </a:r>
            <a:r>
              <a:rPr lang="en-US" sz="3600" i="1" dirty="0" err="1">
                <a:latin typeface="Times New Roman" pitchFamily="18" charset="0"/>
              </a:rPr>
              <a:t>mưa</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err="1">
                <a:latin typeface="Times New Roman" pitchFamily="18" charset="0"/>
              </a:rPr>
              <a:t>Có</a:t>
            </a:r>
            <a:r>
              <a:rPr lang="en-US" sz="3600" i="1" dirty="0">
                <a:latin typeface="Times New Roman" pitchFamily="18" charset="0"/>
              </a:rPr>
              <a:t> </a:t>
            </a:r>
            <a:r>
              <a:rPr lang="en-US" sz="3600" i="1" dirty="0" err="1">
                <a:latin typeface="Times New Roman" pitchFamily="18" charset="0"/>
              </a:rPr>
              <a:t>khi</a:t>
            </a:r>
            <a:r>
              <a:rPr lang="en-US" sz="3600" i="1" dirty="0">
                <a:latin typeface="Times New Roman" pitchFamily="18" charset="0"/>
              </a:rPr>
              <a:t> </a:t>
            </a:r>
            <a:r>
              <a:rPr lang="en-US" sz="3600" i="1" dirty="0" err="1">
                <a:latin typeface="Times New Roman" pitchFamily="18" charset="0"/>
              </a:rPr>
              <a:t>gốc</a:t>
            </a:r>
            <a:r>
              <a:rPr lang="en-US" sz="3600" i="1" dirty="0">
                <a:latin typeface="Times New Roman" pitchFamily="18" charset="0"/>
              </a:rPr>
              <a:t> </a:t>
            </a:r>
            <a:r>
              <a:rPr lang="en-US" sz="3600" i="1" dirty="0" err="1">
                <a:latin typeface="Times New Roman" pitchFamily="18" charset="0"/>
              </a:rPr>
              <a:t>tử</a:t>
            </a:r>
            <a:r>
              <a:rPr lang="en-US" sz="3600" i="1" dirty="0">
                <a:latin typeface="Times New Roman" pitchFamily="18" charset="0"/>
              </a:rPr>
              <a:t> </a:t>
            </a:r>
            <a:r>
              <a:rPr lang="en-US" sz="3600" i="1" dirty="0" err="1">
                <a:latin typeface="Times New Roman" pitchFamily="18" charset="0"/>
              </a:rPr>
              <a:t>đã</a:t>
            </a:r>
            <a:r>
              <a:rPr lang="en-US" sz="3600" i="1" dirty="0">
                <a:latin typeface="Times New Roman" pitchFamily="18" charset="0"/>
              </a:rPr>
              <a:t> </a:t>
            </a:r>
            <a:r>
              <a:rPr lang="en-US" sz="3600" i="1" dirty="0" err="1">
                <a:latin typeface="Times New Roman" pitchFamily="18" charset="0"/>
              </a:rPr>
              <a:t>vừa</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ôm</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cửa</a:t>
            </a:r>
            <a:r>
              <a:rPr lang="en-US" sz="3600" i="1" dirty="0">
                <a:latin typeface="Times New Roman" panose="02020603050405020304" pitchFamily="18" charset="0"/>
              </a:rPr>
              <a:t> </a:t>
            </a:r>
            <a:r>
              <a:rPr lang="en-US" sz="3600" i="1" dirty="0" err="1">
                <a:latin typeface="Times New Roman" panose="02020603050405020304" pitchFamily="18" charset="0"/>
              </a:rPr>
              <a:t>bể</a:t>
            </a:r>
            <a:r>
              <a:rPr lang="en-US" sz="3600" i="1" dirty="0">
                <a:latin typeface="Times New Roman" panose="02020603050405020304" pitchFamily="18" charset="0"/>
              </a:rPr>
              <a:t> </a:t>
            </a:r>
            <a:r>
              <a:rPr lang="en-US" sz="3600" i="1" dirty="0" err="1">
                <a:latin typeface="Times New Roman" panose="02020603050405020304" pitchFamily="18" charset="0"/>
              </a:rPr>
              <a:t>chiều</a:t>
            </a:r>
            <a:r>
              <a:rPr lang="en-US" sz="3600" i="1" dirty="0">
                <a:latin typeface="Times New Roman" panose="02020603050405020304" pitchFamily="18" charset="0"/>
              </a:rPr>
              <a:t> </a:t>
            </a:r>
            <a:r>
              <a:rPr lang="en-US" sz="3600" i="1" dirty="0" err="1">
                <a:latin typeface="Times New Roman" panose="02020603050405020304" pitchFamily="18" charset="0"/>
              </a:rPr>
              <a:t>hôm</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Thuyền</a:t>
            </a:r>
            <a:r>
              <a:rPr lang="en-US" sz="3600" i="1" dirty="0">
                <a:latin typeface="Times New Roman" panose="02020603050405020304" pitchFamily="18" charset="0"/>
              </a:rPr>
              <a:t> </a:t>
            </a:r>
            <a:r>
              <a:rPr lang="en-US" sz="3600" i="1" dirty="0" err="1">
                <a:latin typeface="Times New Roman" panose="02020603050405020304" pitchFamily="18" charset="0"/>
              </a:rPr>
              <a:t>ai</a:t>
            </a:r>
            <a:r>
              <a:rPr lang="en-US" sz="3600" i="1" dirty="0">
                <a:latin typeface="Times New Roman" panose="02020603050405020304" pitchFamily="18" charset="0"/>
              </a:rPr>
              <a:t> </a:t>
            </a:r>
            <a:r>
              <a:rPr lang="en-US" sz="3600" i="1" dirty="0" err="1">
                <a:latin typeface="Times New Roman" panose="02020603050405020304" pitchFamily="18" charset="0"/>
              </a:rPr>
              <a:t>thấp</a:t>
            </a:r>
            <a:r>
              <a:rPr lang="en-US" sz="3600" i="1" dirty="0">
                <a:latin typeface="Times New Roman" panose="02020603050405020304" pitchFamily="18" charset="0"/>
              </a:rPr>
              <a:t> </a:t>
            </a:r>
            <a:r>
              <a:rPr lang="en-US" sz="3600" i="1" dirty="0" err="1">
                <a:latin typeface="Times New Roman" panose="02020603050405020304" pitchFamily="18" charset="0"/>
              </a:rPr>
              <a:t>thoáng</a:t>
            </a:r>
            <a:r>
              <a:rPr lang="en-US" sz="3600" i="1" dirty="0">
                <a:latin typeface="Times New Roman" panose="02020603050405020304" pitchFamily="18" charset="0"/>
              </a:rPr>
              <a:t> </a:t>
            </a:r>
            <a:r>
              <a:rPr lang="en-US" sz="3600" i="1" dirty="0" err="1">
                <a:latin typeface="Times New Roman" panose="02020603050405020304" pitchFamily="18" charset="0"/>
              </a:rPr>
              <a:t>cánh</a:t>
            </a:r>
            <a:r>
              <a:rPr lang="en-US" sz="3600" i="1" dirty="0">
                <a:latin typeface="Times New Roman" panose="02020603050405020304" pitchFamily="18" charset="0"/>
              </a:rPr>
              <a:t> </a:t>
            </a:r>
            <a:r>
              <a:rPr lang="en-US" sz="3600" i="1" dirty="0" err="1">
                <a:latin typeface="Times New Roman" panose="02020603050405020304" pitchFamily="18" charset="0"/>
              </a:rPr>
              <a:t>buồm</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ngọn</a:t>
            </a:r>
            <a:r>
              <a:rPr lang="en-US" sz="3600" i="1" dirty="0">
                <a:latin typeface="Times New Roman" panose="02020603050405020304" pitchFamily="18" charset="0"/>
              </a:rPr>
              <a:t> </a:t>
            </a:r>
            <a:r>
              <a:rPr lang="en-US" sz="3600" i="1" dirty="0" err="1">
                <a:latin typeface="Times New Roman" panose="02020603050405020304" pitchFamily="18" charset="0"/>
              </a:rPr>
              <a:t>nước</a:t>
            </a:r>
            <a:r>
              <a:rPr lang="en-US" sz="3600" i="1" dirty="0">
                <a:latin typeface="Times New Roman" panose="02020603050405020304" pitchFamily="18" charset="0"/>
              </a:rPr>
              <a:t> </a:t>
            </a:r>
            <a:r>
              <a:rPr lang="en-US" sz="3600" i="1" dirty="0" err="1">
                <a:latin typeface="Times New Roman" panose="02020603050405020304" pitchFamily="18" charset="0"/>
              </a:rPr>
              <a:t>mới</a:t>
            </a:r>
            <a:r>
              <a:rPr lang="en-US" sz="3600" i="1" dirty="0">
                <a:latin typeface="Times New Roman" panose="02020603050405020304" pitchFamily="18" charset="0"/>
              </a:rPr>
              <a:t> </a:t>
            </a:r>
            <a:r>
              <a:rPr lang="en-US" sz="3600" i="1" dirty="0" err="1">
                <a:latin typeface="Times New Roman" panose="02020603050405020304" pitchFamily="18" charset="0"/>
              </a:rPr>
              <a:t>sa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Hoa</a:t>
            </a:r>
            <a:r>
              <a:rPr lang="en-US" sz="3600" i="1" dirty="0">
                <a:latin typeface="Times New Roman" panose="02020603050405020304" pitchFamily="18" charset="0"/>
              </a:rPr>
              <a:t> </a:t>
            </a:r>
            <a:r>
              <a:rPr lang="en-US" sz="3600" i="1" dirty="0" err="1">
                <a:latin typeface="Times New Roman" panose="02020603050405020304" pitchFamily="18" charset="0"/>
              </a:rPr>
              <a:t>trôi</a:t>
            </a:r>
            <a:r>
              <a:rPr lang="en-US" sz="3600" i="1" dirty="0">
                <a:latin typeface="Times New Roman" panose="02020603050405020304" pitchFamily="18" charset="0"/>
              </a:rPr>
              <a:t> man </a:t>
            </a:r>
            <a:r>
              <a:rPr lang="en-US" sz="3600" i="1" dirty="0" err="1">
                <a:latin typeface="Times New Roman" panose="02020603050405020304" pitchFamily="18" charset="0"/>
              </a:rPr>
              <a:t>mác</a:t>
            </a:r>
            <a:r>
              <a:rPr lang="en-US" sz="3600" i="1" dirty="0">
                <a:latin typeface="Times New Roman" panose="02020603050405020304" pitchFamily="18" charset="0"/>
              </a:rPr>
              <a:t> </a:t>
            </a:r>
            <a:r>
              <a:rPr lang="en-US" sz="3600" i="1" dirty="0" err="1">
                <a:latin typeface="Times New Roman" panose="02020603050405020304" pitchFamily="18" charset="0"/>
              </a:rPr>
              <a:t>biết</a:t>
            </a:r>
            <a:r>
              <a:rPr lang="en-US" sz="3600" i="1" dirty="0">
                <a:latin typeface="Times New Roman" panose="02020603050405020304" pitchFamily="18" charset="0"/>
              </a:rPr>
              <a:t> </a:t>
            </a:r>
            <a:r>
              <a:rPr lang="en-US" sz="3600" i="1" dirty="0" err="1">
                <a:latin typeface="Times New Roman" panose="02020603050405020304" pitchFamily="18" charset="0"/>
              </a:rPr>
              <a:t>là</a:t>
            </a:r>
            <a:r>
              <a:rPr lang="en-US" sz="3600" i="1" dirty="0">
                <a:latin typeface="Times New Roman" panose="02020603050405020304" pitchFamily="18" charset="0"/>
              </a:rPr>
              <a:t> </a:t>
            </a:r>
            <a:r>
              <a:rPr lang="en-US" sz="3600" i="1" dirty="0" err="1">
                <a:latin typeface="Times New Roman" panose="02020603050405020304" pitchFamily="18" charset="0"/>
              </a:rPr>
              <a:t>về</a:t>
            </a:r>
            <a:r>
              <a:rPr lang="en-US" sz="3600" i="1" dirty="0">
                <a:latin typeface="Times New Roman" panose="02020603050405020304" pitchFamily="18" charset="0"/>
              </a:rPr>
              <a:t> </a:t>
            </a:r>
            <a:r>
              <a:rPr lang="en-US" sz="3600" i="1" dirty="0" err="1">
                <a:latin typeface="Times New Roman" panose="02020603050405020304" pitchFamily="18" charset="0"/>
              </a:rPr>
              <a:t>đâu</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nội</a:t>
            </a:r>
            <a:r>
              <a:rPr lang="en-US" sz="3600" i="1" dirty="0">
                <a:latin typeface="Times New Roman" panose="02020603050405020304" pitchFamily="18" charset="0"/>
              </a:rPr>
              <a:t> </a:t>
            </a:r>
            <a:r>
              <a:rPr lang="en-US" sz="3600" i="1" dirty="0" err="1">
                <a:latin typeface="Times New Roman" panose="02020603050405020304" pitchFamily="18" charset="0"/>
              </a:rPr>
              <a:t>cỏ</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Chân</a:t>
            </a:r>
            <a:r>
              <a:rPr lang="en-US" sz="3600" i="1" dirty="0">
                <a:latin typeface="Times New Roman" panose="02020603050405020304" pitchFamily="18" charset="0"/>
              </a:rPr>
              <a:t> </a:t>
            </a:r>
            <a:r>
              <a:rPr lang="en-US" sz="3600" i="1" dirty="0" err="1">
                <a:latin typeface="Times New Roman" panose="02020603050405020304" pitchFamily="18" charset="0"/>
              </a:rPr>
              <a:t>mây</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đất</a:t>
            </a:r>
            <a:r>
              <a:rPr lang="en-US" sz="3600" i="1" dirty="0">
                <a:latin typeface="Times New Roman" panose="02020603050405020304" pitchFamily="18" charset="0"/>
              </a:rPr>
              <a:t> </a:t>
            </a:r>
            <a:r>
              <a:rPr lang="en-US" sz="3600" i="1" dirty="0" err="1">
                <a:latin typeface="Times New Roman" panose="02020603050405020304" pitchFamily="18" charset="0"/>
              </a:rPr>
              <a:t>một</a:t>
            </a:r>
            <a:r>
              <a:rPr lang="en-US" sz="3600" i="1" dirty="0">
                <a:latin typeface="Times New Roman" panose="02020603050405020304" pitchFamily="18" charset="0"/>
              </a:rPr>
              <a:t> </a:t>
            </a:r>
            <a:r>
              <a:rPr lang="en-US" sz="3600" i="1" dirty="0" err="1">
                <a:latin typeface="Times New Roman" panose="02020603050405020304" pitchFamily="18" charset="0"/>
              </a:rPr>
              <a:t>màu</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gió</a:t>
            </a:r>
            <a:r>
              <a:rPr lang="en-US" sz="3600" i="1" dirty="0">
                <a:latin typeface="Times New Roman" panose="02020603050405020304" pitchFamily="18" charset="0"/>
              </a:rPr>
              <a:t> </a:t>
            </a:r>
            <a:r>
              <a:rPr lang="en-US" sz="3600" i="1" dirty="0" err="1">
                <a:latin typeface="Times New Roman" panose="02020603050405020304" pitchFamily="18" charset="0"/>
              </a:rPr>
              <a:t>cuốn</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duềnh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tiếng</a:t>
            </a:r>
            <a:r>
              <a:rPr lang="en-US" sz="3600" i="1" dirty="0">
                <a:latin typeface="Times New Roman" panose="02020603050405020304" pitchFamily="18" charset="0"/>
              </a:rPr>
              <a:t> </a:t>
            </a:r>
            <a:r>
              <a:rPr lang="en-US" sz="3600" i="1" dirty="0" err="1">
                <a:latin typeface="Times New Roman" panose="02020603050405020304" pitchFamily="18" charset="0"/>
              </a:rPr>
              <a:t>sóng</a:t>
            </a:r>
            <a:r>
              <a:rPr lang="en-US" sz="3600" i="1" dirty="0">
                <a:latin typeface="Times New Roman" panose="02020603050405020304" pitchFamily="18" charset="0"/>
              </a:rPr>
              <a:t> </a:t>
            </a:r>
            <a:r>
              <a:rPr lang="en-US" sz="3600" i="1" dirty="0" err="1">
                <a:latin typeface="Times New Roman" panose="02020603050405020304" pitchFamily="18" charset="0"/>
              </a:rPr>
              <a:t>kêu</a:t>
            </a:r>
            <a:r>
              <a:rPr lang="en-US" sz="3600" i="1" dirty="0">
                <a:latin typeface="Times New Roman" panose="02020603050405020304" pitchFamily="18" charset="0"/>
              </a:rPr>
              <a:t> </a:t>
            </a:r>
            <a:r>
              <a:rPr lang="en-US" sz="3600" i="1" dirty="0" err="1">
                <a:latin typeface="Times New Roman" panose="02020603050405020304" pitchFamily="18" charset="0"/>
              </a:rPr>
              <a:t>quanh</a:t>
            </a:r>
            <a:r>
              <a:rPr lang="en-US" sz="3600" i="1" dirty="0">
                <a:latin typeface="Times New Roman" panose="02020603050405020304" pitchFamily="18" charset="0"/>
              </a:rPr>
              <a:t> </a:t>
            </a:r>
            <a:r>
              <a:rPr lang="en-US" sz="3600" i="1" dirty="0" err="1">
                <a:latin typeface="Times New Roman" panose="02020603050405020304" pitchFamily="18" charset="0"/>
              </a:rPr>
              <a:t>ghế</a:t>
            </a:r>
            <a:r>
              <a:rPr lang="en-US" sz="3600" i="1" dirty="0">
                <a:latin typeface="Times New Roman" panose="02020603050405020304" pitchFamily="18" charset="0"/>
              </a:rPr>
              <a:t> </a:t>
            </a:r>
            <a:r>
              <a:rPr lang="en-US" sz="3600" i="1" dirty="0" err="1">
                <a:latin typeface="Times New Roman" panose="02020603050405020304" pitchFamily="18" charset="0"/>
              </a:rPr>
              <a:t>ngồi</a:t>
            </a:r>
            <a:r>
              <a:rPr lang="en-US" sz="3600" i="1" dirty="0">
                <a:latin typeface="Times New Roman" panose="02020603050405020304" pitchFamily="18" charset="0"/>
              </a:rPr>
              <a:t>.</a:t>
            </a:r>
          </a:p>
        </p:txBody>
      </p:sp>
      <p:sp>
        <p:nvSpPr>
          <p:cNvPr id="2" name="TextBox 1">
            <a:extLst>
              <a:ext uri="{FF2B5EF4-FFF2-40B4-BE49-F238E27FC236}">
                <a16:creationId xmlns:a16="http://schemas.microsoft.com/office/drawing/2014/main" id="{2284525C-F3ED-2E1F-DE31-53DC23982F38}"/>
              </a:ext>
            </a:extLst>
          </p:cNvPr>
          <p:cNvSpPr txBox="1"/>
          <p:nvPr/>
        </p:nvSpPr>
        <p:spPr>
          <a:xfrm>
            <a:off x="-990600" y="34290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211BD742-835F-3E7C-FC95-46504650DB23}"/>
              </a:ext>
            </a:extLst>
          </p:cNvPr>
          <p:cNvSpPr txBox="1"/>
          <p:nvPr/>
        </p:nvSpPr>
        <p:spPr>
          <a:xfrm>
            <a:off x="6200098" y="148582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 – Nguyễn Du)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
        <p:nvSpPr>
          <p:cNvPr id="8" name="Freeform 7">
            <a:extLst>
              <a:ext uri="{FF2B5EF4-FFF2-40B4-BE49-F238E27FC236}">
                <a16:creationId xmlns:a16="http://schemas.microsoft.com/office/drawing/2014/main" id="{6C4FE1BD-0915-E3F1-D8B5-0D8E6937DF9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endParaRPr lang="en-US" dirty="0"/>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9D5449-C770-04C6-369C-2623DE53CB93}"/>
              </a:ext>
            </a:extLst>
          </p:cNvPr>
          <p:cNvSpPr/>
          <p:nvPr/>
        </p:nvSpPr>
        <p:spPr>
          <a:xfrm>
            <a:off x="2971800" y="-114300"/>
            <a:ext cx="16992600" cy="10629900"/>
          </a:xfrm>
          <a:custGeom>
            <a:avLst/>
            <a:gdLst/>
            <a:ahLst/>
            <a:cxnLst/>
            <a:rect l="l" t="t" r="r" b="b"/>
            <a:pathLst>
              <a:path w="7004507" h="4403293">
                <a:moveTo>
                  <a:pt x="0" y="0"/>
                </a:moveTo>
                <a:lnTo>
                  <a:pt x="7004507" y="0"/>
                </a:lnTo>
                <a:lnTo>
                  <a:pt x="7004507" y="4403293"/>
                </a:lnTo>
                <a:lnTo>
                  <a:pt x="0" y="4403293"/>
                </a:lnTo>
                <a:lnTo>
                  <a:pt x="0" y="0"/>
                </a:lnTo>
                <a:close/>
              </a:path>
            </a:pathLst>
          </a:custGeom>
          <a:blipFill>
            <a:blip r:embed="rId3">
              <a:extLst>
                <a:ext uri="{BEBA8EAE-BF5A-486C-A8C5-ECC9F3942E4B}">
                  <a14:imgProps xmlns:a14="http://schemas.microsoft.com/office/drawing/2010/main">
                    <a14:imgLayer r:embed="rId4">
                      <a14:imgEffect>
                        <a14:backgroundRemoval t="5116" b="93666" l="9877" r="89893">
                          <a14:foregroundMark x1="70444" y1="5116" x2="65391" y2="8404"/>
                          <a14:foregroundMark x1="84686" y1="93179" x2="78714" y2="80999"/>
                          <a14:foregroundMark x1="78714" y1="80999" x2="72435" y2="42387"/>
                          <a14:foregroundMark x1="72435" y1="42387" x2="71210" y2="60414"/>
                          <a14:foregroundMark x1="71210" y1="60414" x2="73583" y2="82582"/>
                          <a14:foregroundMark x1="73583" y1="82582" x2="66922" y2="90499"/>
                          <a14:foregroundMark x1="66922" y1="90499" x2="61868" y2="93666"/>
                        </a14:backgroundRemoval>
                      </a14:imgEffect>
                    </a14:imgLayer>
                  </a14:imgProps>
                </a:ext>
              </a:extLst>
            </a:blip>
            <a:stretch>
              <a:fillRect/>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37391"/>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3200400" y="1943100"/>
            <a:ext cx="666307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800" b="1" noProof="0" dirty="0" err="1">
                <a:solidFill>
                  <a:srgbClr val="000000"/>
                </a:solidFill>
                <a:latin typeface="Times New Roman" panose="02020603050405020304" pitchFamily="18" charset="0"/>
                <a:cs typeface="Times New Roman" panose="02020603050405020304" pitchFamily="18" charset="0"/>
              </a:rPr>
              <a:t>Bối</a:t>
            </a:r>
            <a:r>
              <a:rPr lang="en-US" sz="4800" b="1" noProof="0" dirty="0">
                <a:solidFill>
                  <a:srgbClr val="000000"/>
                </a:solidFill>
                <a:latin typeface="Times New Roman" panose="02020603050405020304" pitchFamily="18" charset="0"/>
                <a:cs typeface="Times New Roman" panose="02020603050405020304" pitchFamily="18" charset="0"/>
              </a:rPr>
              <a:t> </a:t>
            </a:r>
            <a:r>
              <a:rPr lang="en-US" sz="4800" b="1" noProof="0" dirty="0" err="1">
                <a:solidFill>
                  <a:srgbClr val="000000"/>
                </a:solidFill>
                <a:latin typeface="Times New Roman" panose="02020603050405020304" pitchFamily="18" charset="0"/>
                <a:cs typeface="Times New Roman" panose="02020603050405020304" pitchFamily="18" charset="0"/>
              </a:rPr>
              <a:t>cảnh</a:t>
            </a:r>
            <a:r>
              <a:rPr lang="en-US" sz="4800" b="1" noProof="0" dirty="0">
                <a:solidFill>
                  <a:srgbClr val="000000"/>
                </a:solidFill>
                <a:latin typeface="Times New Roman" panose="02020603050405020304" pitchFamily="18" charset="0"/>
                <a:cs typeface="Times New Roman" panose="02020603050405020304" pitchFamily="18" charset="0"/>
              </a:rPr>
              <a:t> </a:t>
            </a:r>
            <a:r>
              <a:rPr lang="en-US" sz="4800" b="1" noProof="0" dirty="0" err="1">
                <a:solidFill>
                  <a:srgbClr val="000000"/>
                </a:solidFill>
                <a:latin typeface="Times New Roman" panose="02020603050405020304" pitchFamily="18" charset="0"/>
                <a:cs typeface="Times New Roman" panose="02020603050405020304" pitchFamily="18" charset="0"/>
              </a:rPr>
              <a:t>đoạn</a:t>
            </a:r>
            <a:r>
              <a:rPr lang="en-US" sz="4800" b="1" noProof="0" dirty="0">
                <a:solidFill>
                  <a:srgbClr val="000000"/>
                </a:solidFill>
                <a:latin typeface="Times New Roman" panose="02020603050405020304" pitchFamily="18" charset="0"/>
                <a:cs typeface="Times New Roman" panose="02020603050405020304" pitchFamily="18" charset="0"/>
              </a:rPr>
              <a:t> </a:t>
            </a:r>
            <a:r>
              <a:rPr lang="en-US" sz="4800" b="1" noProof="0" dirty="0" err="1">
                <a:solidFill>
                  <a:srgbClr val="000000"/>
                </a:solidFill>
                <a:latin typeface="Times New Roman" panose="02020603050405020304" pitchFamily="18" charset="0"/>
                <a:cs typeface="Times New Roman" panose="02020603050405020304" pitchFamily="18" charset="0"/>
              </a:rPr>
              <a:t>trích</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7" name="Picture 2" descr="Káº¿t quáº£ hÃ¬nh áº£nh cho gia biáº¿n vÃ  lÆ°u láº¡c">
            <a:extLst>
              <a:ext uri="{FF2B5EF4-FFF2-40B4-BE49-F238E27FC236}">
                <a16:creationId xmlns:a16="http://schemas.microsoft.com/office/drawing/2014/main" id="{E894DD1B-734B-4E70-9A14-9D0B99A3AC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77" b="8580"/>
          <a:stretch/>
        </p:blipFill>
        <p:spPr bwMode="auto">
          <a:xfrm>
            <a:off x="685800" y="3215430"/>
            <a:ext cx="11125170" cy="625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6B88BE62-A5F3-BB19-C9FA-B8E377B3585A}"/>
              </a:ext>
            </a:extLst>
          </p:cNvPr>
          <p:cNvSpPr/>
          <p:nvPr/>
        </p:nvSpPr>
        <p:spPr>
          <a:xfrm>
            <a:off x="76200" y="8267700"/>
            <a:ext cx="18211800" cy="3505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35870"/>
            </a:stretch>
          </a:blipFill>
        </p:spPr>
      </p:sp>
      <p:sp>
        <p:nvSpPr>
          <p:cNvPr id="12" name="TextBox 11">
            <a:extLst>
              <a:ext uri="{FF2B5EF4-FFF2-40B4-BE49-F238E27FC236}">
                <a16:creationId xmlns:a16="http://schemas.microsoft.com/office/drawing/2014/main" id="{89B1EDBF-B821-8215-0624-D7E390D2D78C}"/>
              </a:ext>
            </a:extLst>
          </p:cNvPr>
          <p:cNvSpPr txBox="1"/>
          <p:nvPr/>
        </p:nvSpPr>
        <p:spPr>
          <a:xfrm>
            <a:off x="2514600" y="1485900"/>
            <a:ext cx="304800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324600" y="1446074"/>
            <a:ext cx="100584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lang="en-US" sz="4800" dirty="0">
                <a:solidFill>
                  <a:prstClr val="black"/>
                </a:solidFill>
                <a:latin typeface="Times New Roman" panose="02020603050405020304" pitchFamily="18" charset="0"/>
                <a:cs typeface="Arial" panose="020B0604020202020204" pitchFamily="34" charset="0"/>
              </a:rPr>
              <a:t>N</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ằm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ở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Gia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biến</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và</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lưu</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gồm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22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từ</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1033-1054).</a:t>
            </a:r>
          </a:p>
        </p:txBody>
      </p:sp>
      <p:pic>
        <p:nvPicPr>
          <p:cNvPr id="3" name="Picture 2">
            <a:extLst>
              <a:ext uri="{FF2B5EF4-FFF2-40B4-BE49-F238E27FC236}">
                <a16:creationId xmlns:a16="http://schemas.microsoft.com/office/drawing/2014/main" id="{B4034DCB-DBD7-9862-3E87-8DC5D881F879}"/>
              </a:ext>
            </a:extLst>
          </p:cNvPr>
          <p:cNvPicPr>
            <a:picLocks noChangeAspect="1"/>
          </p:cNvPicPr>
          <p:nvPr/>
        </p:nvPicPr>
        <p:blipFill>
          <a:blip r:embed="rId4"/>
          <a:stretch>
            <a:fillRect/>
          </a:stretch>
        </p:blipFill>
        <p:spPr>
          <a:xfrm>
            <a:off x="6363346" y="3619500"/>
            <a:ext cx="7733654" cy="6858000"/>
          </a:xfrm>
          <a:prstGeom prst="rect">
            <a:avLst/>
          </a:prstGeom>
        </p:spPr>
      </p:pic>
    </p:spTree>
    <p:extLst>
      <p:ext uri="{BB962C8B-B14F-4D97-AF65-F5344CB8AC3E}">
        <p14:creationId xmlns:p14="http://schemas.microsoft.com/office/powerpoint/2010/main" val="8394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9B1EDBF-B821-8215-0624-D7E390D2D78C}"/>
              </a:ext>
            </a:extLst>
          </p:cNvPr>
          <p:cNvSpPr txBox="1"/>
          <p:nvPr/>
        </p:nvSpPr>
        <p:spPr>
          <a:xfrm>
            <a:off x="1676400" y="622963"/>
            <a:ext cx="681547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5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sz="5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9">
            <a:extLst>
              <a:ext uri="{FF2B5EF4-FFF2-40B4-BE49-F238E27FC236}">
                <a16:creationId xmlns:a16="http://schemas.microsoft.com/office/drawing/2014/main" id="{B00C40C7-9F4D-C28E-9902-666282E1B5D3}"/>
              </a:ext>
            </a:extLst>
          </p:cNvPr>
          <p:cNvGrpSpPr>
            <a:grpSpLocks noChangeAspect="1"/>
          </p:cNvGrpSpPr>
          <p:nvPr/>
        </p:nvGrpSpPr>
        <p:grpSpPr>
          <a:xfrm rot="-708878">
            <a:off x="-1167941" y="3388507"/>
            <a:ext cx="5579142" cy="5579142"/>
            <a:chOff x="0" y="0"/>
            <a:chExt cx="19050000" cy="19050000"/>
          </a:xfrm>
        </p:grpSpPr>
        <p:sp>
          <p:nvSpPr>
            <p:cNvPr id="4" name="Freeform 30">
              <a:extLst>
                <a:ext uri="{FF2B5EF4-FFF2-40B4-BE49-F238E27FC236}">
                  <a16:creationId xmlns:a16="http://schemas.microsoft.com/office/drawing/2014/main" id="{6AF5930F-13B3-CE36-6808-53A82C4FFD03}"/>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6832" b="-16832"/>
              </a:stretch>
            </a:blipFill>
          </p:spPr>
        </p:sp>
        <p:sp>
          <p:nvSpPr>
            <p:cNvPr id="5" name="Freeform 31">
              <a:extLst>
                <a:ext uri="{FF2B5EF4-FFF2-40B4-BE49-F238E27FC236}">
                  <a16:creationId xmlns:a16="http://schemas.microsoft.com/office/drawing/2014/main" id="{84A982D7-E385-43D6-54F5-51C2C7E456C4}"/>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6" name="Freeform 8">
            <a:extLst>
              <a:ext uri="{FF2B5EF4-FFF2-40B4-BE49-F238E27FC236}">
                <a16:creationId xmlns:a16="http://schemas.microsoft.com/office/drawing/2014/main" id="{B57A84DC-90AA-04BD-E7CB-26A928564820}"/>
              </a:ext>
            </a:extLst>
          </p:cNvPr>
          <p:cNvSpPr/>
          <p:nvPr/>
        </p:nvSpPr>
        <p:spPr>
          <a:xfrm>
            <a:off x="13030200" y="-622966"/>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5">
              <a:lum bright="70000" contrast="-70000"/>
            </a:blip>
            <a:stretch>
              <a:fillRect/>
            </a:stretch>
          </a:blipFill>
        </p:spPr>
      </p:sp>
      <p:grpSp>
        <p:nvGrpSpPr>
          <p:cNvPr id="15" name="Group 14">
            <a:extLst>
              <a:ext uri="{FF2B5EF4-FFF2-40B4-BE49-F238E27FC236}">
                <a16:creationId xmlns:a16="http://schemas.microsoft.com/office/drawing/2014/main" id="{32E8668E-A2F3-4B6D-97A8-B234570AF7E6}"/>
              </a:ext>
            </a:extLst>
          </p:cNvPr>
          <p:cNvGrpSpPr/>
          <p:nvPr/>
        </p:nvGrpSpPr>
        <p:grpSpPr>
          <a:xfrm>
            <a:off x="6934200" y="800101"/>
            <a:ext cx="9296400" cy="1895260"/>
            <a:chOff x="0" y="2244"/>
            <a:chExt cx="5364516" cy="1147995"/>
          </a:xfrm>
        </p:grpSpPr>
        <p:sp>
          <p:nvSpPr>
            <p:cNvPr id="29" name="Rectangle: Rounded Corners 28">
              <a:extLst>
                <a:ext uri="{FF2B5EF4-FFF2-40B4-BE49-F238E27FC236}">
                  <a16:creationId xmlns:a16="http://schemas.microsoft.com/office/drawing/2014/main" id="{3E3682DF-46B1-4281-A598-9179D53DAA67}"/>
                </a:ext>
              </a:extLst>
            </p:cNvPr>
            <p:cNvSpPr/>
            <p:nvPr/>
          </p:nvSpPr>
          <p:spPr>
            <a:xfrm>
              <a:off x="0" y="2244"/>
              <a:ext cx="5364516" cy="11479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30" name="Rectangle: Rounded Corners 4">
              <a:extLst>
                <a:ext uri="{FF2B5EF4-FFF2-40B4-BE49-F238E27FC236}">
                  <a16:creationId xmlns:a16="http://schemas.microsoft.com/office/drawing/2014/main" id="{669BE883-35BA-4C52-ADCA-025FFA8817B3}"/>
                </a:ext>
              </a:extLst>
            </p:cNvPr>
            <p:cNvSpPr txBox="1"/>
            <p:nvPr/>
          </p:nvSpPr>
          <p:spPr>
            <a:xfrm>
              <a:off x="33624" y="35868"/>
              <a:ext cx="5297268" cy="1080747"/>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altLang="en-US" sz="4400" b="1" kern="1200" dirty="0">
                  <a:solidFill>
                    <a:schemeClr val="tx1"/>
                  </a:solidFill>
                  <a:latin typeface="Times New Roman" panose="02020603050405020304" pitchFamily="18" charset="0"/>
                  <a:cs typeface="Times New Roman" panose="02020603050405020304" pitchFamily="18" charset="0"/>
                </a:rPr>
                <a:t>6 câu </a:t>
              </a:r>
              <a:r>
                <a:rPr lang="es-ES" altLang="en-US" sz="4400" b="1" kern="1200" dirty="0" err="1">
                  <a:solidFill>
                    <a:schemeClr val="tx1"/>
                  </a:solidFill>
                  <a:latin typeface="Times New Roman" panose="02020603050405020304" pitchFamily="18" charset="0"/>
                  <a:cs typeface="Times New Roman" panose="02020603050405020304" pitchFamily="18" charset="0"/>
                </a:rPr>
                <a:t>đầu</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s-ES" altLang="en-US" sz="4400" b="1" kern="1200" dirty="0">
                  <a:solidFill>
                    <a:schemeClr val="tx1"/>
                  </a:solidFill>
                  <a:latin typeface="Times New Roman" panose="02020603050405020304" pitchFamily="18" charset="0"/>
                  <a:cs typeface="Times New Roman" panose="02020603050405020304" pitchFamily="18" charset="0"/>
                </a:rPr>
                <a:t> Khung cảnh thiên nhiên và tâm trạng </a:t>
              </a:r>
              <a:r>
                <a:rPr lang="es-ES" altLang="en-US" sz="4400" b="1" kern="1200" dirty="0" err="1">
                  <a:solidFill>
                    <a:schemeClr val="tx1"/>
                  </a:solidFill>
                  <a:latin typeface="Times New Roman" panose="02020603050405020304" pitchFamily="18" charset="0"/>
                  <a:cs typeface="Times New Roman" panose="02020603050405020304" pitchFamily="18" charset="0"/>
                </a:rPr>
                <a:t>Thúy</a:t>
              </a:r>
              <a:r>
                <a:rPr lang="es-ES" altLang="en-US" sz="4400" b="1" kern="1200" dirty="0">
                  <a:solidFill>
                    <a:schemeClr val="tx1"/>
                  </a:solidFill>
                  <a:latin typeface="Times New Roman" panose="02020603050405020304" pitchFamily="18" charset="0"/>
                  <a:cs typeface="Times New Roman" panose="02020603050405020304" pitchFamily="18" charset="0"/>
                </a:rPr>
                <a:t> Kiều.</a:t>
              </a:r>
              <a:endParaRPr lang="en-BZ" sz="4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F5CAADC2-6E60-4C5F-B5B3-6F1D9F014AA0}"/>
              </a:ext>
            </a:extLst>
          </p:cNvPr>
          <p:cNvGrpSpPr/>
          <p:nvPr/>
        </p:nvGrpSpPr>
        <p:grpSpPr>
          <a:xfrm>
            <a:off x="11324100" y="2812409"/>
            <a:ext cx="867900" cy="1183093"/>
            <a:chOff x="2423958" y="1221989"/>
            <a:chExt cx="516598" cy="430498"/>
          </a:xfrm>
        </p:grpSpPr>
        <p:sp>
          <p:nvSpPr>
            <p:cNvPr id="27" name="Arrow: Right 26">
              <a:extLst>
                <a:ext uri="{FF2B5EF4-FFF2-40B4-BE49-F238E27FC236}">
                  <a16:creationId xmlns:a16="http://schemas.microsoft.com/office/drawing/2014/main" id="{710F385B-45AB-4090-BFD5-9BA39B586082}"/>
                </a:ext>
              </a:extLst>
            </p:cNvPr>
            <p:cNvSpPr/>
            <p:nvPr/>
          </p:nvSpPr>
          <p:spPr>
            <a:xfrm rot="5400000">
              <a:off x="2467008" y="1178939"/>
              <a:ext cx="430498" cy="516598"/>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8" name="Arrow: Right 6">
              <a:extLst>
                <a:ext uri="{FF2B5EF4-FFF2-40B4-BE49-F238E27FC236}">
                  <a16:creationId xmlns:a16="http://schemas.microsoft.com/office/drawing/2014/main" id="{AF2F30BC-36AF-4EC8-86D5-31A5BCD57D26}"/>
                </a:ext>
              </a:extLst>
            </p:cNvPr>
            <p:cNvSpPr txBox="1"/>
            <p:nvPr/>
          </p:nvSpPr>
          <p:spPr>
            <a:xfrm>
              <a:off x="2527279" y="1221989"/>
              <a:ext cx="309958" cy="301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BZ" sz="2200" b="1" kern="120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0191E9CB-4D3D-4212-8181-C48EFFEAE7A6}"/>
              </a:ext>
            </a:extLst>
          </p:cNvPr>
          <p:cNvGrpSpPr/>
          <p:nvPr/>
        </p:nvGrpSpPr>
        <p:grpSpPr>
          <a:xfrm>
            <a:off x="6705600" y="4112551"/>
            <a:ext cx="9525000" cy="1405695"/>
            <a:chOff x="-261328" y="1724237"/>
            <a:chExt cx="5625844" cy="1164807"/>
          </a:xfrm>
        </p:grpSpPr>
        <p:sp>
          <p:nvSpPr>
            <p:cNvPr id="25" name="Rectangle: Rounded Corners 24">
              <a:extLst>
                <a:ext uri="{FF2B5EF4-FFF2-40B4-BE49-F238E27FC236}">
                  <a16:creationId xmlns:a16="http://schemas.microsoft.com/office/drawing/2014/main" id="{E50B00FF-4322-45A8-B6D7-1CEA9F632C78}"/>
                </a:ext>
              </a:extLst>
            </p:cNvPr>
            <p:cNvSpPr/>
            <p:nvPr/>
          </p:nvSpPr>
          <p:spPr>
            <a:xfrm>
              <a:off x="0" y="1724237"/>
              <a:ext cx="5364516" cy="114799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6" name="Rectangle: Rounded Corners 8">
              <a:extLst>
                <a:ext uri="{FF2B5EF4-FFF2-40B4-BE49-F238E27FC236}">
                  <a16:creationId xmlns:a16="http://schemas.microsoft.com/office/drawing/2014/main" id="{2F7BFD61-FF0A-4075-8323-FA1517BF1CA1}"/>
                </a:ext>
              </a:extLst>
            </p:cNvPr>
            <p:cNvSpPr txBox="1"/>
            <p:nvPr/>
          </p:nvSpPr>
          <p:spPr>
            <a:xfrm>
              <a:off x="-261328" y="1808297"/>
              <a:ext cx="5297268" cy="1080747"/>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Tx/>
                <a:buNone/>
              </a:pPr>
              <a:r>
                <a:rPr lang="es-ES" altLang="en-US" sz="4400" b="1" kern="1200" dirty="0">
                  <a:solidFill>
                    <a:schemeClr val="tx1"/>
                  </a:solidFill>
                  <a:latin typeface="Times New Roman" panose="02020603050405020304" pitchFamily="18" charset="0"/>
                  <a:cs typeface="Times New Roman" panose="02020603050405020304" pitchFamily="18" charset="0"/>
                </a:rPr>
                <a:t>8 câu </a:t>
              </a:r>
              <a:r>
                <a:rPr lang="es-ES" altLang="en-US" sz="4400" b="1" kern="1200" dirty="0" err="1">
                  <a:solidFill>
                    <a:schemeClr val="tx1"/>
                  </a:solidFill>
                  <a:latin typeface="Times New Roman" panose="02020603050405020304" pitchFamily="18" charset="0"/>
                  <a:cs typeface="Times New Roman" panose="02020603050405020304" pitchFamily="18" charset="0"/>
                </a:rPr>
                <a:t>tiếp</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S" altLang="en-US" sz="44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Nỗi</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S" altLang="en-US" sz="44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nhớ</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S" altLang="en-US" sz="44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s-ES" altLang="en-US" sz="44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1200" dirty="0">
                  <a:solidFill>
                    <a:schemeClr val="tx1"/>
                  </a:solidFill>
                  <a:latin typeface="Times New Roman" panose="02020603050405020304" pitchFamily="18" charset="0"/>
                  <a:cs typeface="Times New Roman" panose="02020603050405020304" pitchFamily="18" charset="0"/>
                </a:rPr>
                <a:t>K</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iều </a:t>
              </a:r>
              <a:endParaRPr lang="en-BZ" sz="4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03A08458-8EC5-417F-83A1-89A096A363AB}"/>
              </a:ext>
            </a:extLst>
          </p:cNvPr>
          <p:cNvGrpSpPr/>
          <p:nvPr/>
        </p:nvGrpSpPr>
        <p:grpSpPr>
          <a:xfrm>
            <a:off x="11324099" y="5551870"/>
            <a:ext cx="867901" cy="1012334"/>
            <a:chOff x="2423958" y="2943983"/>
            <a:chExt cx="516598" cy="430498"/>
          </a:xfrm>
        </p:grpSpPr>
        <p:sp>
          <p:nvSpPr>
            <p:cNvPr id="23" name="Arrow: Right 22">
              <a:extLst>
                <a:ext uri="{FF2B5EF4-FFF2-40B4-BE49-F238E27FC236}">
                  <a16:creationId xmlns:a16="http://schemas.microsoft.com/office/drawing/2014/main" id="{57D6CF08-B1AD-44A7-A433-35BA42E85893}"/>
                </a:ext>
              </a:extLst>
            </p:cNvPr>
            <p:cNvSpPr/>
            <p:nvPr/>
          </p:nvSpPr>
          <p:spPr>
            <a:xfrm rot="5400000">
              <a:off x="2467008" y="2900933"/>
              <a:ext cx="430498" cy="516598"/>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4" name="Arrow: Right 10">
              <a:extLst>
                <a:ext uri="{FF2B5EF4-FFF2-40B4-BE49-F238E27FC236}">
                  <a16:creationId xmlns:a16="http://schemas.microsoft.com/office/drawing/2014/main" id="{F93502D3-41E8-43BE-B404-D7FE80543938}"/>
                </a:ext>
              </a:extLst>
            </p:cNvPr>
            <p:cNvSpPr txBox="1"/>
            <p:nvPr/>
          </p:nvSpPr>
          <p:spPr>
            <a:xfrm>
              <a:off x="2527279" y="2943983"/>
              <a:ext cx="309958" cy="301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BZ" sz="2200" b="1" kern="120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50C033B0-467C-45ED-9D4F-064F6780EFE5}"/>
              </a:ext>
            </a:extLst>
          </p:cNvPr>
          <p:cNvGrpSpPr/>
          <p:nvPr/>
        </p:nvGrpSpPr>
        <p:grpSpPr>
          <a:xfrm>
            <a:off x="6781801" y="6762641"/>
            <a:ext cx="9390530" cy="1147995"/>
            <a:chOff x="0" y="3446231"/>
            <a:chExt cx="5364516" cy="1147995"/>
          </a:xfrm>
        </p:grpSpPr>
        <p:sp>
          <p:nvSpPr>
            <p:cNvPr id="21" name="Rectangle: Rounded Corners 20">
              <a:extLst>
                <a:ext uri="{FF2B5EF4-FFF2-40B4-BE49-F238E27FC236}">
                  <a16:creationId xmlns:a16="http://schemas.microsoft.com/office/drawing/2014/main" id="{B077E887-00A0-479C-9557-CD0321302B44}"/>
                </a:ext>
              </a:extLst>
            </p:cNvPr>
            <p:cNvSpPr/>
            <p:nvPr/>
          </p:nvSpPr>
          <p:spPr>
            <a:xfrm>
              <a:off x="0" y="3446231"/>
              <a:ext cx="5364516" cy="1147995"/>
            </a:xfrm>
            <a:prstGeom prst="roundRect">
              <a:avLst>
                <a:gd name="adj" fmla="val 10000"/>
              </a:avLst>
            </a:prstGeom>
          </p:spPr>
          <p:style>
            <a:lnRef idx="2">
              <a:schemeClr val="accent4"/>
            </a:lnRef>
            <a:fillRef idx="1">
              <a:schemeClr val="lt1"/>
            </a:fillRef>
            <a:effectRef idx="0">
              <a:schemeClr val="accent4"/>
            </a:effectRef>
            <a:fontRef idx="minor">
              <a:schemeClr val="dk1"/>
            </a:fontRef>
          </p:style>
        </p:sp>
        <p:sp>
          <p:nvSpPr>
            <p:cNvPr id="22" name="Rectangle: Rounded Corners 12">
              <a:extLst>
                <a:ext uri="{FF2B5EF4-FFF2-40B4-BE49-F238E27FC236}">
                  <a16:creationId xmlns:a16="http://schemas.microsoft.com/office/drawing/2014/main" id="{A21E2985-1D8E-40E2-B2BA-5B1225738201}"/>
                </a:ext>
              </a:extLst>
            </p:cNvPr>
            <p:cNvSpPr txBox="1"/>
            <p:nvPr/>
          </p:nvSpPr>
          <p:spPr>
            <a:xfrm>
              <a:off x="33624" y="3479855"/>
              <a:ext cx="5297268" cy="1080747"/>
            </a:xfrm>
            <a:prstGeom prst="rect">
              <a:avLst/>
            </a:prstGeom>
          </p:spPr>
          <p:style>
            <a:lnRef idx="2">
              <a:schemeClr val="accent4"/>
            </a:lnRef>
            <a:fillRef idx="1">
              <a:schemeClr val="lt1"/>
            </a:fillRef>
            <a:effectRef idx="0">
              <a:schemeClr val="accent4"/>
            </a:effectRef>
            <a:fontRef idx="minor">
              <a:schemeClr val="dk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altLang="en-US" sz="4400" b="1" kern="1200" dirty="0">
                  <a:solidFill>
                    <a:schemeClr val="tx1"/>
                  </a:solidFill>
                  <a:latin typeface="Times New Roman" panose="02020603050405020304" pitchFamily="18" charset="0"/>
                  <a:cs typeface="Times New Roman" panose="02020603050405020304" pitchFamily="18" charset="0"/>
                </a:rPr>
                <a:t>8 câu </a:t>
              </a:r>
              <a:r>
                <a:rPr lang="es-ES" altLang="en-US" sz="4400" b="1" kern="1200" dirty="0" err="1">
                  <a:solidFill>
                    <a:schemeClr val="tx1"/>
                  </a:solidFill>
                  <a:latin typeface="Times New Roman" panose="02020603050405020304" pitchFamily="18" charset="0"/>
                  <a:cs typeface="Times New Roman" panose="02020603050405020304" pitchFamily="18" charset="0"/>
                </a:rPr>
                <a:t>cuối</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s-ES" altLang="en-US" sz="4400" b="1" kern="1200" dirty="0">
                  <a:solidFill>
                    <a:schemeClr val="tx1"/>
                  </a:solidFill>
                  <a:latin typeface="Times New Roman" panose="02020603050405020304" pitchFamily="18" charset="0"/>
                  <a:cs typeface="Times New Roman" panose="02020603050405020304" pitchFamily="18" charset="0"/>
                </a:rPr>
                <a:t> Tâm </a:t>
              </a:r>
              <a:r>
                <a:rPr lang="es-ES" altLang="en-US" sz="4400" b="1" kern="1200" dirty="0" err="1">
                  <a:solidFill>
                    <a:schemeClr val="tx1"/>
                  </a:solidFill>
                  <a:latin typeface="Times New Roman" panose="02020603050405020304" pitchFamily="18" charset="0"/>
                  <a:cs typeface="Times New Roman" panose="02020603050405020304" pitchFamily="18" charset="0"/>
                </a:rPr>
                <a:t>trạng</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err="1">
                  <a:solidFill>
                    <a:schemeClr val="tx1"/>
                  </a:solidFill>
                  <a:latin typeface="Times New Roman" panose="02020603050405020304" pitchFamily="18" charset="0"/>
                  <a:cs typeface="Times New Roman" panose="02020603050405020304" pitchFamily="18" charset="0"/>
                </a:rPr>
                <a:t>buồn</a:t>
              </a:r>
              <a:r>
                <a:rPr lang="es-ES" altLang="en-US" sz="4400" b="1" kern="1200" dirty="0">
                  <a:solidFill>
                    <a:schemeClr val="tx1"/>
                  </a:solidFill>
                  <a:latin typeface="Times New Roman" panose="02020603050405020304" pitchFamily="18" charset="0"/>
                  <a:cs typeface="Times New Roman" panose="02020603050405020304" pitchFamily="18" charset="0"/>
                </a:rPr>
                <a:t>, lo âu </a:t>
              </a:r>
              <a:r>
                <a:rPr lang="es-ES" altLang="en-US" sz="4400" b="1" kern="1200" dirty="0" err="1">
                  <a:solidFill>
                    <a:schemeClr val="tx1"/>
                  </a:solidFill>
                  <a:latin typeface="Times New Roman" panose="02020603050405020304" pitchFamily="18" charset="0"/>
                  <a:cs typeface="Times New Roman" panose="02020603050405020304" pitchFamily="18" charset="0"/>
                </a:rPr>
                <a:t>của</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err="1">
                  <a:solidFill>
                    <a:schemeClr val="tx1"/>
                  </a:solidFill>
                  <a:latin typeface="Times New Roman" panose="02020603050405020304" pitchFamily="18" charset="0"/>
                  <a:cs typeface="Times New Roman" panose="02020603050405020304" pitchFamily="18" charset="0"/>
                </a:rPr>
                <a:t>Thúy</a:t>
              </a:r>
              <a:r>
                <a:rPr lang="es-ES" altLang="en-US" sz="4400" b="1" kern="1200" dirty="0">
                  <a:solidFill>
                    <a:schemeClr val="tx1"/>
                  </a:solidFill>
                  <a:latin typeface="Times New Roman" panose="02020603050405020304" pitchFamily="18" charset="0"/>
                  <a:cs typeface="Times New Roman" panose="02020603050405020304" pitchFamily="18" charset="0"/>
                </a:rPr>
                <a:t> </a:t>
              </a:r>
              <a:r>
                <a:rPr lang="es-ES" altLang="en-US" sz="4400" b="1" kern="1200" dirty="0" err="1">
                  <a:solidFill>
                    <a:schemeClr val="tx1"/>
                  </a:solidFill>
                  <a:latin typeface="Times New Roman" panose="02020603050405020304" pitchFamily="18" charset="0"/>
                  <a:cs typeface="Times New Roman" panose="02020603050405020304" pitchFamily="18" charset="0"/>
                </a:rPr>
                <a:t>Kiều</a:t>
              </a:r>
              <a:r>
                <a:rPr lang="es-ES" altLang="en-US" sz="4400" b="1" kern="1200" dirty="0">
                  <a:latin typeface="Times New Roman" panose="02020603050405020304" pitchFamily="18" charset="0"/>
                  <a:cs typeface="Times New Roman" panose="02020603050405020304" pitchFamily="18" charset="0"/>
                </a:rPr>
                <a:t>.</a:t>
              </a:r>
              <a:endParaRPr lang="en-BZ" sz="4400" b="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14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436545">
            <a:off x="7220675" y="8765153"/>
            <a:ext cx="6761693" cy="1724232"/>
          </a:xfrm>
          <a:custGeom>
            <a:avLst/>
            <a:gdLst/>
            <a:ahLst/>
            <a:cxnLst/>
            <a:rect l="l" t="t" r="r" b="b"/>
            <a:pathLst>
              <a:path w="6761693" h="1724232">
                <a:moveTo>
                  <a:pt x="0" y="0"/>
                </a:moveTo>
                <a:lnTo>
                  <a:pt x="6761693" y="0"/>
                </a:lnTo>
                <a:lnTo>
                  <a:pt x="6761693" y="1724232"/>
                </a:lnTo>
                <a:lnTo>
                  <a:pt x="0" y="1724232"/>
                </a:lnTo>
                <a:lnTo>
                  <a:pt x="0" y="0"/>
                </a:lnTo>
                <a:close/>
              </a:path>
            </a:pathLst>
          </a:custGeom>
          <a:blipFill>
            <a:blip r:embed="rId2"/>
            <a:stretch>
              <a:fillRect/>
            </a:stretch>
          </a:blipFill>
        </p:spPr>
      </p:sp>
      <p:grpSp>
        <p:nvGrpSpPr>
          <p:cNvPr id="10" name="Group 10"/>
          <p:cNvGrpSpPr/>
          <p:nvPr/>
        </p:nvGrpSpPr>
        <p:grpSpPr>
          <a:xfrm>
            <a:off x="10277475" y="0"/>
            <a:ext cx="9608714" cy="10287000"/>
            <a:chOff x="0" y="0"/>
            <a:chExt cx="5933440" cy="6352286"/>
          </a:xfrm>
        </p:grpSpPr>
        <p:sp>
          <p:nvSpPr>
            <p:cNvPr id="11" name="Freeform 11"/>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7553"/>
              </a:stretch>
            </a:blipFill>
          </p:spPr>
        </p:sp>
      </p:grpSp>
      <p:sp>
        <p:nvSpPr>
          <p:cNvPr id="12" name="TextBox 4">
            <a:extLst>
              <a:ext uri="{FF2B5EF4-FFF2-40B4-BE49-F238E27FC236}">
                <a16:creationId xmlns:a16="http://schemas.microsoft.com/office/drawing/2014/main" id="{20EB5D12-8E21-4D94-0E79-1EC31F94F7F6}"/>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Tìm</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hiểu</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chi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tiết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2031</Words>
  <Application>Microsoft Office PowerPoint</Application>
  <PresentationFormat>Custom</PresentationFormat>
  <Paragraphs>181</Paragraphs>
  <Slides>30</Slides>
  <Notes>20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30</vt:i4>
      </vt:variant>
    </vt:vector>
  </HeadingPairs>
  <TitlesOfParts>
    <vt:vector size="47" baseType="lpstr">
      <vt:lpstr>#9Slide05 SVNLifehack Script</vt:lpstr>
      <vt:lpstr>#9Slide03 Arima Madurai</vt:lpstr>
      <vt:lpstr>#9Slide04 Vollkorn SemiBold</vt:lpstr>
      <vt:lpstr>Times New Roman</vt:lpstr>
      <vt:lpstr>Wingdings</vt:lpstr>
      <vt:lpstr>#9Slide03 Arima Madurai Black</vt:lpstr>
      <vt:lpstr>Calibri</vt:lpstr>
      <vt:lpstr>Symbol</vt:lpstr>
      <vt:lpstr>Wingdings 3</vt:lpstr>
      <vt:lpstr>Arial</vt:lpstr>
      <vt:lpstr>#9Slide05 HLT Boulevard</vt:lpstr>
      <vt:lpstr>#9Slide03 Aturdida</vt:lpstr>
      <vt:lpstr>#9Slide05 Agile Script Calligra</vt:lpstr>
      <vt:lpstr>宋体</vt:lpstr>
      <vt:lpstr>Trebuchet MS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Nỗi nhớ Kim Trọng:</vt:lpstr>
      <vt:lpstr>PowerPoint Presentation</vt:lpstr>
      <vt:lpstr>Xót người tựa cửa hôm mai,  Quạt nồng ấp lạnh những ai đó giờ  Sân lai cách mấy nắng mưa  Có khi gốc tử đã vừa người ôm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Cuộc đấu tranh mỗi ngày Chủ nghĩa hiện thực Màu Be Vàng Ảnh ghép Phong cách Nhiếp ảnh</dc:title>
  <dc:creator>PhamThanh Nga</dc:creator>
  <cp:lastModifiedBy>Dell</cp:lastModifiedBy>
  <cp:revision>17</cp:revision>
  <dcterms:created xsi:type="dcterms:W3CDTF">2006-08-16T00:00:00Z</dcterms:created>
  <dcterms:modified xsi:type="dcterms:W3CDTF">2024-10-14T22:53:13Z</dcterms:modified>
  <dc:identifier>DAGK4945RaE</dc:identifier>
</cp:coreProperties>
</file>