
<file path=[Content_Types].xml><?xml version="1.0" encoding="utf-8"?>
<Types xmlns="http://schemas.openxmlformats.org/package/2006/content-types">
  <Default Extension="png" ContentType="image/png"/>
  <Default Extension="svg" ContentType="image/svg+xml"/>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5"/>
  </p:notesMasterIdLst>
  <p:sldIdLst>
    <p:sldId id="286" r:id="rId2"/>
    <p:sldId id="268" r:id="rId3"/>
    <p:sldId id="257" r:id="rId4"/>
    <p:sldId id="256" r:id="rId5"/>
    <p:sldId id="258" r:id="rId6"/>
    <p:sldId id="280" r:id="rId7"/>
    <p:sldId id="259" r:id="rId8"/>
    <p:sldId id="281" r:id="rId9"/>
    <p:sldId id="282" r:id="rId10"/>
    <p:sldId id="283" r:id="rId11"/>
    <p:sldId id="284" r:id="rId12"/>
    <p:sldId id="285" r:id="rId13"/>
    <p:sldId id="287" r:id="rId14"/>
  </p:sldIdLst>
  <p:sldSz cx="18288000" cy="10287000"/>
  <p:notesSz cx="6858000" cy="9144000"/>
  <p:embeddedFontLst>
    <p:embeddedFont>
      <p:font typeface="宋体" panose="02010600030101010101" pitchFamily="2" charset="-122"/>
      <p:regular r:id="rId16"/>
    </p:embeddedFont>
    <p:embeddedFont>
      <p:font typeface="Trebuchet MS" panose="020B0603020202020204" pitchFamily="34" charset="0"/>
      <p:regular r:id="rId17"/>
      <p:bold r:id="rId18"/>
      <p:italic r:id="rId19"/>
      <p:boldItalic r:id="rId20"/>
    </p:embeddedFont>
    <p:embeddedFont>
      <p:font typeface="Calibri" panose="020F0502020204030204" pitchFamily="34" charset="0"/>
      <p:regular r:id="rId21"/>
      <p:bold r:id="rId22"/>
      <p:italic r:id="rId23"/>
      <p:boldItalic r:id="rId24"/>
    </p:embeddedFont>
    <p:embeddedFont>
      <p:font typeface="Cambria" panose="02040503050406030204" pitchFamily="18" charset="0"/>
      <p:regular r:id="rId25"/>
      <p:bold r:id="rId26"/>
      <p:italic r:id="rId27"/>
      <p:boldItalic r:id="rId28"/>
    </p:embeddedFont>
    <p:embeddedFont>
      <p:font typeface="#9Slide03 Arima Madurai Black" panose="020B0604020202020204" charset="0"/>
      <p:bold r:id="rId29"/>
    </p:embeddedFont>
    <p:embeddedFont>
      <p:font typeface="#9Slide05 FS Blonde Script" panose="020B0604020202020204" charset="0"/>
      <p:italic r:id="rId30"/>
    </p:embeddedFont>
    <p:embeddedFont>
      <p:font typeface="Wingdings 3" panose="05040102010807070707" pitchFamily="18" charset="2"/>
      <p:regular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61" d="100"/>
          <a:sy n="61" d="100"/>
        </p:scale>
        <p:origin x="610" y="4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font" Target="fonts/font1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font" Target="fonts/font15.fntdata"/><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E5AA5A-D0FC-4C6B-BFC7-570ABE65CA45}" type="datetimeFigureOut">
              <a:rPr lang="en-US" smtClean="0"/>
              <a:t>10/15/2024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130801-FF57-4EC2-9843-BE2DAEFEC9C6}" type="slidenum">
              <a:rPr lang="en-US" smtClean="0"/>
              <a:t>‹#›</a:t>
            </a:fld>
            <a:endParaRPr lang="en-US"/>
          </a:p>
        </p:txBody>
      </p:sp>
    </p:spTree>
    <p:extLst>
      <p:ext uri="{BB962C8B-B14F-4D97-AF65-F5344CB8AC3E}">
        <p14:creationId xmlns:p14="http://schemas.microsoft.com/office/powerpoint/2010/main" val="18273761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Slide Image Placeholder 1"/>
          <p:cNvSpPr>
            <a:spLocks noGrp="1" noRot="1" noChangeAspect="1" noChangeArrowheads="1" noTextEdit="1"/>
          </p:cNvSpPr>
          <p:nvPr>
            <p:ph type="sldImg"/>
          </p:nvPr>
        </p:nvSpPr>
        <p:spPr>
          <a:ln/>
        </p:spPr>
      </p:sp>
      <p:sp>
        <p:nvSpPr>
          <p:cNvPr id="339971"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altLang="vi-VN">
              <a:latin typeface="Arial" panose="020B0604020202020204" pitchFamily="34" charset="0"/>
              <a:cs typeface="Arial" panose="020B0604020202020204" pitchFamily="34" charset="0"/>
            </a:endParaRPr>
          </a:p>
        </p:txBody>
      </p:sp>
      <p:sp>
        <p:nvSpPr>
          <p:cNvPr id="339972"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b="1">
                <a:solidFill>
                  <a:srgbClr val="0000FF"/>
                </a:solidFill>
                <a:latin typeface=".VnCentury Schoolbook" panose="020B7200000000000000" pitchFamily="34" charset="0"/>
                <a:cs typeface="Arial" panose="020B0604020202020204" pitchFamily="34" charset="0"/>
              </a:defRPr>
            </a:lvl1pPr>
            <a:lvl2pPr marL="742950" indent="-285750" eaLnBrk="0" hangingPunct="0">
              <a:defRPr sz="2200" b="1">
                <a:solidFill>
                  <a:srgbClr val="0000FF"/>
                </a:solidFill>
                <a:latin typeface=".VnCentury Schoolbook" panose="020B7200000000000000" pitchFamily="34" charset="0"/>
                <a:cs typeface="Arial" panose="020B0604020202020204" pitchFamily="34" charset="0"/>
              </a:defRPr>
            </a:lvl2pPr>
            <a:lvl3pPr marL="1143000" indent="-228600" eaLnBrk="0" hangingPunct="0">
              <a:defRPr sz="2200" b="1">
                <a:solidFill>
                  <a:srgbClr val="0000FF"/>
                </a:solidFill>
                <a:latin typeface=".VnCentury Schoolbook" panose="020B7200000000000000" pitchFamily="34" charset="0"/>
                <a:cs typeface="Arial" panose="020B0604020202020204" pitchFamily="34" charset="0"/>
              </a:defRPr>
            </a:lvl3pPr>
            <a:lvl4pPr marL="1600200" indent="-228600" eaLnBrk="0" hangingPunct="0">
              <a:defRPr sz="2200" b="1">
                <a:solidFill>
                  <a:srgbClr val="0000FF"/>
                </a:solidFill>
                <a:latin typeface=".VnCentury Schoolbook" panose="020B7200000000000000" pitchFamily="34" charset="0"/>
                <a:cs typeface="Arial" panose="020B0604020202020204" pitchFamily="34" charset="0"/>
              </a:defRPr>
            </a:lvl4pPr>
            <a:lvl5pPr marL="2057400" indent="-228600" eaLnBrk="0" hangingPunct="0">
              <a:defRPr sz="2200" b="1">
                <a:solidFill>
                  <a:srgbClr val="0000FF"/>
                </a:solidFill>
                <a:latin typeface=".VnCentury Schoolbook" panose="020B7200000000000000" pitchFamily="34" charset="0"/>
                <a:cs typeface="Arial" panose="020B0604020202020204" pitchFamily="34" charset="0"/>
              </a:defRPr>
            </a:lvl5pPr>
            <a:lvl6pPr marL="25146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6pPr>
            <a:lvl7pPr marL="29718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7pPr>
            <a:lvl8pPr marL="34290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8pPr>
            <a:lvl9pPr marL="38862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9pPr>
          </a:lstStyle>
          <a:p>
            <a:pPr eaLnBrk="1" hangingPunct="1"/>
            <a:fld id="{5E42BC4A-1EBF-45EA-AF8C-2ABDDC30BA19}" type="slidenum">
              <a:rPr lang="en-US" altLang="vi-VN" sz="1200" b="0">
                <a:solidFill>
                  <a:srgbClr val="000000"/>
                </a:solidFill>
                <a:latin typeface="Calibri" panose="020F0502020204030204" pitchFamily="34" charset="0"/>
              </a:rPr>
              <a:pPr eaLnBrk="1" hangingPunct="1"/>
              <a:t>1</a:t>
            </a:fld>
            <a:endParaRPr lang="en-US" altLang="vi-VN" sz="1200" b="0">
              <a:solidFill>
                <a:srgbClr val="000000"/>
              </a:solidFill>
              <a:latin typeface="Calibri" panose="020F0502020204030204" pitchFamily="34" charset="0"/>
            </a:endParaRPr>
          </a:p>
        </p:txBody>
      </p:sp>
    </p:spTree>
    <p:extLst>
      <p:ext uri="{BB962C8B-B14F-4D97-AF65-F5344CB8AC3E}">
        <p14:creationId xmlns:p14="http://schemas.microsoft.com/office/powerpoint/2010/main" val="37319272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200" dirty="0" smtClean="0">
                <a:solidFill>
                  <a:schemeClr val="tx1"/>
                </a:solidFill>
                <a:latin typeface="Times New Roman" panose="02020603050405020304" pitchFamily="18" charset="0"/>
                <a:cs typeface="Times New Roman" panose="02020603050405020304" pitchFamily="18" charset="0"/>
              </a:rPr>
              <a:t>- </a:t>
            </a:r>
            <a:r>
              <a:rPr lang="en-US" sz="1200" dirty="0" err="1" smtClean="0">
                <a:solidFill>
                  <a:schemeClr val="tx1"/>
                </a:solidFill>
                <a:latin typeface="Times New Roman" panose="02020603050405020304" pitchFamily="18" charset="0"/>
                <a:cs typeface="Times New Roman" panose="02020603050405020304" pitchFamily="18" charset="0"/>
              </a:rPr>
              <a:t>Gv</a:t>
            </a:r>
            <a:r>
              <a:rPr lang="en-US" sz="1200" dirty="0" smtClean="0">
                <a:solidFill>
                  <a:schemeClr val="tx1"/>
                </a:solidFill>
                <a:latin typeface="Times New Roman" panose="02020603050405020304" pitchFamily="18" charset="0"/>
                <a:cs typeface="Times New Roman" panose="02020603050405020304" pitchFamily="18" charset="0"/>
              </a:rPr>
              <a:t> </a:t>
            </a:r>
            <a:r>
              <a:rPr lang="en-US" sz="1200" dirty="0" err="1" smtClean="0">
                <a:solidFill>
                  <a:schemeClr val="tx1"/>
                </a:solidFill>
                <a:latin typeface="Times New Roman" panose="02020603050405020304" pitchFamily="18" charset="0"/>
                <a:cs typeface="Times New Roman" panose="02020603050405020304" pitchFamily="18" charset="0"/>
              </a:rPr>
              <a:t>yêu</a:t>
            </a:r>
            <a:r>
              <a:rPr lang="en-US" sz="1200" dirty="0" smtClean="0">
                <a:solidFill>
                  <a:schemeClr val="tx1"/>
                </a:solidFill>
                <a:latin typeface="Times New Roman" panose="02020603050405020304" pitchFamily="18" charset="0"/>
                <a:cs typeface="Times New Roman" panose="02020603050405020304" pitchFamily="18" charset="0"/>
              </a:rPr>
              <a:t> </a:t>
            </a:r>
            <a:r>
              <a:rPr lang="en-US" sz="1200" dirty="0" err="1" smtClean="0">
                <a:solidFill>
                  <a:schemeClr val="tx1"/>
                </a:solidFill>
                <a:latin typeface="Times New Roman" panose="02020603050405020304" pitchFamily="18" charset="0"/>
                <a:cs typeface="Times New Roman" panose="02020603050405020304" pitchFamily="18" charset="0"/>
              </a:rPr>
              <a:t>cầu</a:t>
            </a:r>
            <a:r>
              <a:rPr lang="en-US" sz="1200" dirty="0" smtClean="0">
                <a:solidFill>
                  <a:schemeClr val="tx1"/>
                </a:solidFill>
                <a:latin typeface="Times New Roman" panose="02020603050405020304" pitchFamily="18" charset="0"/>
                <a:cs typeface="Times New Roman" panose="02020603050405020304" pitchFamily="18" charset="0"/>
              </a:rPr>
              <a:t> HS </a:t>
            </a:r>
            <a:r>
              <a:rPr lang="en-US" sz="1200" dirty="0" err="1" smtClean="0">
                <a:solidFill>
                  <a:schemeClr val="tx1"/>
                </a:solidFill>
                <a:latin typeface="Times New Roman" panose="02020603050405020304" pitchFamily="18" charset="0"/>
                <a:cs typeface="Times New Roman" panose="02020603050405020304" pitchFamily="18" charset="0"/>
              </a:rPr>
              <a:t>hoàn</a:t>
            </a:r>
            <a:r>
              <a:rPr lang="en-US" sz="1200" dirty="0" smtClean="0">
                <a:solidFill>
                  <a:schemeClr val="tx1"/>
                </a:solidFill>
                <a:latin typeface="Times New Roman" panose="02020603050405020304" pitchFamily="18" charset="0"/>
                <a:cs typeface="Times New Roman" panose="02020603050405020304" pitchFamily="18" charset="0"/>
              </a:rPr>
              <a:t> </a:t>
            </a:r>
            <a:r>
              <a:rPr lang="en-US" sz="1200" dirty="0" err="1" smtClean="0">
                <a:solidFill>
                  <a:schemeClr val="tx1"/>
                </a:solidFill>
                <a:latin typeface="Times New Roman" panose="02020603050405020304" pitchFamily="18" charset="0"/>
                <a:cs typeface="Times New Roman" panose="02020603050405020304" pitchFamily="18" charset="0"/>
              </a:rPr>
              <a:t>thành</a:t>
            </a:r>
            <a:r>
              <a:rPr lang="en-US" sz="1200" dirty="0" smtClean="0">
                <a:solidFill>
                  <a:schemeClr val="tx1"/>
                </a:solidFill>
                <a:latin typeface="Times New Roman" panose="02020603050405020304" pitchFamily="18" charset="0"/>
                <a:cs typeface="Times New Roman" panose="02020603050405020304" pitchFamily="18" charset="0"/>
              </a:rPr>
              <a:t> PHT </a:t>
            </a:r>
            <a:r>
              <a:rPr lang="en-US" sz="1200" dirty="0" err="1" smtClean="0">
                <a:solidFill>
                  <a:schemeClr val="tx1"/>
                </a:solidFill>
                <a:latin typeface="Times New Roman" panose="02020603050405020304" pitchFamily="18" charset="0"/>
                <a:cs typeface="Times New Roman" panose="02020603050405020304" pitchFamily="18" charset="0"/>
              </a:rPr>
              <a:t>cá</a:t>
            </a:r>
            <a:r>
              <a:rPr lang="en-US" sz="1200" dirty="0" smtClean="0">
                <a:solidFill>
                  <a:schemeClr val="tx1"/>
                </a:solidFill>
                <a:latin typeface="Times New Roman" panose="02020603050405020304" pitchFamily="18" charset="0"/>
                <a:cs typeface="Times New Roman" panose="02020603050405020304" pitchFamily="18" charset="0"/>
              </a:rPr>
              <a:t> </a:t>
            </a:r>
            <a:r>
              <a:rPr lang="en-US" sz="1200" dirty="0" err="1" smtClean="0">
                <a:solidFill>
                  <a:schemeClr val="tx1"/>
                </a:solidFill>
                <a:latin typeface="Times New Roman" panose="02020603050405020304" pitchFamily="18" charset="0"/>
                <a:cs typeface="Times New Roman" panose="02020603050405020304" pitchFamily="18" charset="0"/>
              </a:rPr>
              <a:t>nhân</a:t>
            </a:r>
            <a:endParaRPr lang="en-US" sz="1200" dirty="0" smtClean="0">
              <a:solidFill>
                <a:schemeClr val="tx1"/>
              </a:solidFill>
              <a:latin typeface="Times New Roman" panose="02020603050405020304" pitchFamily="18" charset="0"/>
              <a:cs typeface="Times New Roman" panose="02020603050405020304" pitchFamily="18" charset="0"/>
            </a:endParaRPr>
          </a:p>
          <a:p>
            <a:pPr algn="just"/>
            <a:r>
              <a:rPr lang="en-US" sz="1200" dirty="0" smtClean="0">
                <a:solidFill>
                  <a:schemeClr val="tx1"/>
                </a:solidFill>
                <a:latin typeface="Times New Roman" panose="02020603050405020304" pitchFamily="18" charset="0"/>
                <a:cs typeface="Times New Roman" panose="02020603050405020304" pitchFamily="18" charset="0"/>
              </a:rPr>
              <a:t>- </a:t>
            </a:r>
            <a:r>
              <a:rPr lang="en-US" sz="1200" dirty="0" err="1" smtClean="0">
                <a:solidFill>
                  <a:schemeClr val="tx1"/>
                </a:solidFill>
                <a:latin typeface="Times New Roman" panose="02020603050405020304" pitchFamily="18" charset="0"/>
                <a:cs typeface="Times New Roman" panose="02020603050405020304" pitchFamily="18" charset="0"/>
              </a:rPr>
              <a:t>Chấm</a:t>
            </a:r>
            <a:r>
              <a:rPr lang="en-US" sz="1200" dirty="0" smtClean="0">
                <a:solidFill>
                  <a:schemeClr val="tx1"/>
                </a:solidFill>
                <a:latin typeface="Times New Roman" panose="02020603050405020304" pitchFamily="18" charset="0"/>
                <a:cs typeface="Times New Roman" panose="02020603050405020304" pitchFamily="18" charset="0"/>
              </a:rPr>
              <a:t> </a:t>
            </a:r>
            <a:r>
              <a:rPr lang="en-US" sz="1200" dirty="0" err="1" smtClean="0">
                <a:solidFill>
                  <a:schemeClr val="tx1"/>
                </a:solidFill>
                <a:latin typeface="Times New Roman" panose="02020603050405020304" pitchFamily="18" charset="0"/>
                <a:cs typeface="Times New Roman" panose="02020603050405020304" pitchFamily="18" charset="0"/>
              </a:rPr>
              <a:t>chéo</a:t>
            </a:r>
            <a:r>
              <a:rPr lang="en-US" sz="1200" dirty="0" smtClean="0">
                <a:solidFill>
                  <a:schemeClr val="tx1"/>
                </a:solidFill>
                <a:latin typeface="Times New Roman" panose="02020603050405020304" pitchFamily="18" charset="0"/>
                <a:cs typeface="Times New Roman" panose="02020603050405020304" pitchFamily="18" charset="0"/>
              </a:rPr>
              <a:t> </a:t>
            </a:r>
            <a:r>
              <a:rPr lang="en-US" sz="1200" dirty="0" err="1" smtClean="0">
                <a:solidFill>
                  <a:schemeClr val="tx1"/>
                </a:solidFill>
                <a:latin typeface="Times New Roman" panose="02020603050405020304" pitchFamily="18" charset="0"/>
                <a:cs typeface="Times New Roman" panose="02020603050405020304" pitchFamily="18" charset="0"/>
              </a:rPr>
              <a:t>với</a:t>
            </a:r>
            <a:r>
              <a:rPr lang="en-US" sz="1200" dirty="0" smtClean="0">
                <a:solidFill>
                  <a:schemeClr val="tx1"/>
                </a:solidFill>
                <a:latin typeface="Times New Roman" panose="02020603050405020304" pitchFamily="18" charset="0"/>
                <a:cs typeface="Times New Roman" panose="02020603050405020304" pitchFamily="18" charset="0"/>
              </a:rPr>
              <a:t> </a:t>
            </a:r>
            <a:r>
              <a:rPr lang="en-US" sz="1200" dirty="0" err="1" smtClean="0">
                <a:solidFill>
                  <a:schemeClr val="tx1"/>
                </a:solidFill>
                <a:latin typeface="Times New Roman" panose="02020603050405020304" pitchFamily="18" charset="0"/>
                <a:cs typeface="Times New Roman" panose="02020603050405020304" pitchFamily="18" charset="0"/>
              </a:rPr>
              <a:t>bạn</a:t>
            </a:r>
            <a:r>
              <a:rPr lang="en-US" sz="1200" dirty="0" smtClean="0">
                <a:solidFill>
                  <a:schemeClr val="tx1"/>
                </a:solidFill>
                <a:latin typeface="Times New Roman" panose="02020603050405020304" pitchFamily="18" charset="0"/>
                <a:cs typeface="Times New Roman" panose="02020603050405020304" pitchFamily="18" charset="0"/>
              </a:rPr>
              <a:t> </a:t>
            </a:r>
            <a:r>
              <a:rPr lang="en-US" sz="1200" dirty="0" err="1" smtClean="0">
                <a:solidFill>
                  <a:schemeClr val="tx1"/>
                </a:solidFill>
                <a:latin typeface="Times New Roman" panose="02020603050405020304" pitchFamily="18" charset="0"/>
                <a:cs typeface="Times New Roman" panose="02020603050405020304" pitchFamily="18" charset="0"/>
              </a:rPr>
              <a:t>cùng</a:t>
            </a:r>
            <a:r>
              <a:rPr lang="en-US" sz="1200" dirty="0" smtClean="0">
                <a:solidFill>
                  <a:schemeClr val="tx1"/>
                </a:solidFill>
                <a:latin typeface="Times New Roman" panose="02020603050405020304" pitchFamily="18" charset="0"/>
                <a:cs typeface="Times New Roman" panose="02020603050405020304" pitchFamily="18" charset="0"/>
              </a:rPr>
              <a:t> </a:t>
            </a:r>
            <a:r>
              <a:rPr lang="en-US" sz="1200" dirty="0" err="1" smtClean="0">
                <a:solidFill>
                  <a:schemeClr val="tx1"/>
                </a:solidFill>
                <a:latin typeface="Times New Roman" panose="02020603050405020304" pitchFamily="18" charset="0"/>
                <a:cs typeface="Times New Roman" panose="02020603050405020304" pitchFamily="18" charset="0"/>
              </a:rPr>
              <a:t>bàn</a:t>
            </a:r>
            <a:endParaRPr lang="en-US" sz="1200" dirty="0" smtClean="0">
              <a:solidFill>
                <a:schemeClr val="tx1"/>
              </a:solidFill>
              <a:latin typeface="Times New Roman" panose="02020603050405020304" pitchFamily="18" charset="0"/>
              <a:cs typeface="Times New Roman" panose="02020603050405020304" pitchFamily="18" charset="0"/>
            </a:endParaRPr>
          </a:p>
          <a:p>
            <a:pPr algn="just"/>
            <a:r>
              <a:rPr lang="en-US" sz="1200" dirty="0" smtClean="0">
                <a:solidFill>
                  <a:schemeClr val="tx1"/>
                </a:solidFill>
                <a:latin typeface="Times New Roman" panose="02020603050405020304" pitchFamily="18" charset="0"/>
                <a:cs typeface="Times New Roman" panose="02020603050405020304" pitchFamily="18" charset="0"/>
              </a:rPr>
              <a:t>- </a:t>
            </a:r>
            <a:r>
              <a:rPr lang="en-US" sz="1200" dirty="0" err="1" smtClean="0">
                <a:solidFill>
                  <a:schemeClr val="tx1"/>
                </a:solidFill>
                <a:latin typeface="Times New Roman" panose="02020603050405020304" pitchFamily="18" charset="0"/>
                <a:cs typeface="Times New Roman" panose="02020603050405020304" pitchFamily="18" charset="0"/>
              </a:rPr>
              <a:t>Thời</a:t>
            </a:r>
            <a:r>
              <a:rPr lang="en-US" sz="1200" dirty="0" smtClean="0">
                <a:solidFill>
                  <a:schemeClr val="tx1"/>
                </a:solidFill>
                <a:latin typeface="Times New Roman" panose="02020603050405020304" pitchFamily="18" charset="0"/>
                <a:cs typeface="Times New Roman" panose="02020603050405020304" pitchFamily="18" charset="0"/>
              </a:rPr>
              <a:t> </a:t>
            </a:r>
            <a:r>
              <a:rPr lang="en-US" sz="1200" dirty="0" err="1" smtClean="0">
                <a:solidFill>
                  <a:schemeClr val="tx1"/>
                </a:solidFill>
                <a:latin typeface="Times New Roman" panose="02020603050405020304" pitchFamily="18" charset="0"/>
                <a:cs typeface="Times New Roman" panose="02020603050405020304" pitchFamily="18" charset="0"/>
              </a:rPr>
              <a:t>gian</a:t>
            </a:r>
            <a:r>
              <a:rPr lang="en-US" sz="1200" dirty="0" smtClean="0">
                <a:solidFill>
                  <a:schemeClr val="tx1"/>
                </a:solidFill>
                <a:latin typeface="Times New Roman" panose="02020603050405020304" pitchFamily="18" charset="0"/>
                <a:cs typeface="Times New Roman" panose="02020603050405020304" pitchFamily="18" charset="0"/>
              </a:rPr>
              <a:t>: 5 </a:t>
            </a:r>
            <a:r>
              <a:rPr lang="en-US" sz="1200" dirty="0" err="1" smtClean="0">
                <a:solidFill>
                  <a:schemeClr val="tx1"/>
                </a:solidFill>
                <a:latin typeface="Times New Roman" panose="02020603050405020304" pitchFamily="18" charset="0"/>
                <a:cs typeface="Times New Roman" panose="02020603050405020304" pitchFamily="18" charset="0"/>
              </a:rPr>
              <a:t>phút</a:t>
            </a:r>
            <a:endParaRPr lang="vi-VN" sz="1200" dirty="0" smtClean="0">
              <a:solidFill>
                <a:schemeClr val="tx1"/>
              </a:solidFill>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BD130801-FF57-4EC2-9843-BE2DAEFEC9C6}" type="slidenum">
              <a:rPr lang="en-US" smtClean="0"/>
              <a:t>10</a:t>
            </a:fld>
            <a:endParaRPr lang="en-US"/>
          </a:p>
        </p:txBody>
      </p:sp>
    </p:spTree>
    <p:extLst>
      <p:ext uri="{BB962C8B-B14F-4D97-AF65-F5344CB8AC3E}">
        <p14:creationId xmlns:p14="http://schemas.microsoft.com/office/powerpoint/2010/main" val="42116142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100"/>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BD130801-FF57-4EC2-9843-BE2DAEFEC9C6}" type="slidenum">
              <a:rPr lang="en-US" smtClean="0"/>
              <a:t>11</a:t>
            </a:fld>
            <a:endParaRPr lang="en-US"/>
          </a:p>
        </p:txBody>
      </p:sp>
    </p:spTree>
    <p:extLst>
      <p:ext uri="{BB962C8B-B14F-4D97-AF65-F5344CB8AC3E}">
        <p14:creationId xmlns:p14="http://schemas.microsoft.com/office/powerpoint/2010/main" val="37770899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100"/>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BD130801-FF57-4EC2-9843-BE2DAEFEC9C6}" type="slidenum">
              <a:rPr lang="en-US" smtClean="0"/>
              <a:t>12</a:t>
            </a:fld>
            <a:endParaRPr lang="en-US"/>
          </a:p>
        </p:txBody>
      </p:sp>
    </p:spTree>
    <p:extLst>
      <p:ext uri="{BB962C8B-B14F-4D97-AF65-F5344CB8AC3E}">
        <p14:creationId xmlns:p14="http://schemas.microsoft.com/office/powerpoint/2010/main" val="24594857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Câu</a:t>
            </a:r>
            <a:r>
              <a:rPr lang="en-US" baseline="0" dirty="0" smtClean="0"/>
              <a:t> 1: </a:t>
            </a:r>
            <a:r>
              <a:rPr lang="en-US" baseline="0" dirty="0" err="1" smtClean="0"/>
              <a:t>Chọn</a:t>
            </a:r>
            <a:r>
              <a:rPr lang="en-US" baseline="0" dirty="0" smtClean="0"/>
              <a:t> “</a:t>
            </a:r>
            <a:r>
              <a:rPr lang="en-US" baseline="0" dirty="0" err="1" smtClean="0"/>
              <a:t>phụ</a:t>
            </a:r>
            <a:r>
              <a:rPr lang="en-US" baseline="0" dirty="0" smtClean="0"/>
              <a:t> </a:t>
            </a:r>
            <a:r>
              <a:rPr lang="en-US" baseline="0" dirty="0" err="1" smtClean="0"/>
              <a:t>nữ</a:t>
            </a:r>
            <a:r>
              <a:rPr lang="en-US" baseline="0" dirty="0" smtClean="0"/>
              <a:t>” </a:t>
            </a:r>
            <a:r>
              <a:rPr lang="en-US" baseline="0" dirty="0" err="1" smtClean="0"/>
              <a:t>tạo</a:t>
            </a:r>
            <a:r>
              <a:rPr lang="en-US" baseline="0" dirty="0" smtClean="0"/>
              <a:t> </a:t>
            </a:r>
            <a:r>
              <a:rPr lang="en-US" baseline="0" dirty="0" err="1" smtClean="0"/>
              <a:t>sắc</a:t>
            </a:r>
            <a:r>
              <a:rPr lang="en-US" baseline="0" dirty="0" smtClean="0"/>
              <a:t> </a:t>
            </a:r>
            <a:r>
              <a:rPr lang="en-US" baseline="0" dirty="0" err="1" smtClean="0"/>
              <a:t>thái</a:t>
            </a:r>
            <a:r>
              <a:rPr lang="en-US" baseline="0" dirty="0" smtClean="0"/>
              <a:t> </a:t>
            </a:r>
            <a:r>
              <a:rPr lang="en-US" baseline="0" dirty="0" err="1" smtClean="0"/>
              <a:t>trang</a:t>
            </a:r>
            <a:r>
              <a:rPr lang="en-US" baseline="0" dirty="0" smtClean="0"/>
              <a:t> </a:t>
            </a:r>
            <a:r>
              <a:rPr lang="en-US" baseline="0" dirty="0" err="1" smtClean="0"/>
              <a:t>trọng</a:t>
            </a:r>
            <a:endParaRPr lang="en-US" baseline="0" dirty="0" smtClean="0"/>
          </a:p>
          <a:p>
            <a:r>
              <a:rPr lang="en-US" baseline="0" dirty="0" err="1" smtClean="0"/>
              <a:t>Câu</a:t>
            </a:r>
            <a:r>
              <a:rPr lang="en-US" baseline="0" dirty="0" smtClean="0"/>
              <a:t> 2: </a:t>
            </a:r>
            <a:r>
              <a:rPr lang="en-US" baseline="0" dirty="0" err="1" smtClean="0"/>
              <a:t>Chọn</a:t>
            </a:r>
            <a:r>
              <a:rPr lang="en-US" baseline="0" dirty="0" smtClean="0"/>
              <a:t> “</a:t>
            </a:r>
            <a:r>
              <a:rPr lang="en-US" baseline="0" dirty="0" err="1" smtClean="0"/>
              <a:t>từ</a:t>
            </a:r>
            <a:r>
              <a:rPr lang="en-US" baseline="0" dirty="0" smtClean="0"/>
              <a:t> </a:t>
            </a:r>
            <a:r>
              <a:rPr lang="en-US" baseline="0" dirty="0" err="1" smtClean="0"/>
              <a:t>trần</a:t>
            </a:r>
            <a:r>
              <a:rPr lang="en-US" baseline="0" dirty="0" smtClean="0"/>
              <a:t>” </a:t>
            </a:r>
            <a:r>
              <a:rPr lang="en-US" baseline="0" dirty="0" err="1" smtClean="0"/>
              <a:t>tạo</a:t>
            </a:r>
            <a:r>
              <a:rPr lang="en-US" baseline="0" dirty="0" smtClean="0"/>
              <a:t> </a:t>
            </a:r>
            <a:r>
              <a:rPr lang="en-US" baseline="0" dirty="0" err="1" smtClean="0"/>
              <a:t>sắc</a:t>
            </a:r>
            <a:r>
              <a:rPr lang="en-US" baseline="0" dirty="0" smtClean="0"/>
              <a:t> </a:t>
            </a:r>
            <a:r>
              <a:rPr lang="en-US" baseline="0" dirty="0" err="1" smtClean="0"/>
              <a:t>thái</a:t>
            </a:r>
            <a:r>
              <a:rPr lang="en-US" baseline="0" dirty="0" smtClean="0"/>
              <a:t> </a:t>
            </a:r>
            <a:r>
              <a:rPr lang="en-US" baseline="0" dirty="0" err="1" smtClean="0"/>
              <a:t>thái</a:t>
            </a:r>
            <a:r>
              <a:rPr lang="en-US" baseline="0" dirty="0" smtClean="0"/>
              <a:t> </a:t>
            </a:r>
            <a:r>
              <a:rPr lang="en-US" baseline="0" dirty="0" err="1" smtClean="0"/>
              <a:t>độ</a:t>
            </a:r>
            <a:r>
              <a:rPr lang="en-US" baseline="0" dirty="0" smtClean="0"/>
              <a:t> </a:t>
            </a:r>
            <a:r>
              <a:rPr lang="en-US" baseline="0" dirty="0" err="1" smtClean="0"/>
              <a:t>tôn</a:t>
            </a:r>
            <a:r>
              <a:rPr lang="en-US" baseline="0" dirty="0" smtClean="0"/>
              <a:t> </a:t>
            </a:r>
            <a:r>
              <a:rPr lang="en-US" baseline="0" dirty="0" err="1" smtClean="0"/>
              <a:t>kính</a:t>
            </a:r>
            <a:endParaRPr lang="en-US" baseline="0" dirty="0" smtClean="0"/>
          </a:p>
          <a:p>
            <a:r>
              <a:rPr lang="en-US" baseline="0" dirty="0" err="1" smtClean="0"/>
              <a:t>Câu</a:t>
            </a:r>
            <a:r>
              <a:rPr lang="en-US" baseline="0" dirty="0" smtClean="0"/>
              <a:t> 3: </a:t>
            </a:r>
            <a:r>
              <a:rPr lang="en-US" baseline="0" dirty="0" err="1" smtClean="0"/>
              <a:t>Chọn</a:t>
            </a:r>
            <a:r>
              <a:rPr lang="en-US" baseline="0" dirty="0" smtClean="0"/>
              <a:t> “</a:t>
            </a:r>
            <a:r>
              <a:rPr lang="en-US" baseline="0" dirty="0" err="1" smtClean="0"/>
              <a:t>tử</a:t>
            </a:r>
            <a:r>
              <a:rPr lang="en-US" baseline="0" dirty="0" smtClean="0"/>
              <a:t> </a:t>
            </a:r>
            <a:r>
              <a:rPr lang="en-US" baseline="0" dirty="0" err="1" smtClean="0"/>
              <a:t>thi</a:t>
            </a:r>
            <a:r>
              <a:rPr lang="en-US" baseline="0" dirty="0" smtClean="0"/>
              <a:t>” </a:t>
            </a:r>
            <a:r>
              <a:rPr lang="en-US" baseline="0" dirty="0" err="1" smtClean="0"/>
              <a:t>tạo</a:t>
            </a:r>
            <a:r>
              <a:rPr lang="en-US" baseline="0" dirty="0" smtClean="0"/>
              <a:t> </a:t>
            </a:r>
            <a:r>
              <a:rPr lang="en-US" baseline="0" dirty="0" err="1" smtClean="0"/>
              <a:t>sắc</a:t>
            </a:r>
            <a:r>
              <a:rPr lang="en-US" baseline="0" dirty="0" smtClean="0"/>
              <a:t> </a:t>
            </a:r>
            <a:r>
              <a:rPr lang="en-US" baseline="0" dirty="0" err="1" smtClean="0"/>
              <a:t>thái</a:t>
            </a:r>
            <a:r>
              <a:rPr lang="en-US" baseline="0" dirty="0" smtClean="0"/>
              <a:t> </a:t>
            </a:r>
            <a:r>
              <a:rPr lang="en-US" baseline="0" dirty="0" err="1" smtClean="0"/>
              <a:t>tao</a:t>
            </a:r>
            <a:r>
              <a:rPr lang="en-US" baseline="0" dirty="0" smtClean="0"/>
              <a:t> </a:t>
            </a:r>
            <a:r>
              <a:rPr lang="en-US" baseline="0" dirty="0" err="1" smtClean="0"/>
              <a:t>nhã</a:t>
            </a:r>
            <a:endParaRPr lang="en-US" baseline="0" dirty="0" smtClean="0"/>
          </a:p>
        </p:txBody>
      </p:sp>
      <p:sp>
        <p:nvSpPr>
          <p:cNvPr id="4" name="Slide Number Placeholder 3"/>
          <p:cNvSpPr>
            <a:spLocks noGrp="1"/>
          </p:cNvSpPr>
          <p:nvPr>
            <p:ph type="sldNum" sz="quarter" idx="10"/>
          </p:nvPr>
        </p:nvSpPr>
        <p:spPr/>
        <p:txBody>
          <a:bodyPr/>
          <a:lstStyle/>
          <a:p>
            <a:fld id="{BD130801-FF57-4EC2-9843-BE2DAEFEC9C6}" type="slidenum">
              <a:rPr lang="en-US" smtClean="0"/>
              <a:t>2</a:t>
            </a:fld>
            <a:endParaRPr lang="en-US"/>
          </a:p>
        </p:txBody>
      </p:sp>
    </p:spTree>
    <p:extLst>
      <p:ext uri="{BB962C8B-B14F-4D97-AF65-F5344CB8AC3E}">
        <p14:creationId xmlns:p14="http://schemas.microsoft.com/office/powerpoint/2010/main" val="5941062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100"/>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BD130801-FF57-4EC2-9843-BE2DAEFEC9C6}" type="slidenum">
              <a:rPr lang="en-US" smtClean="0"/>
              <a:t>3</a:t>
            </a:fld>
            <a:endParaRPr lang="en-US"/>
          </a:p>
        </p:txBody>
      </p:sp>
    </p:spTree>
    <p:extLst>
      <p:ext uri="{BB962C8B-B14F-4D97-AF65-F5344CB8AC3E}">
        <p14:creationId xmlns:p14="http://schemas.microsoft.com/office/powerpoint/2010/main" val="490172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100"/>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BD130801-FF57-4EC2-9843-BE2DAEFEC9C6}" type="slidenum">
              <a:rPr lang="en-US" smtClean="0"/>
              <a:t>4</a:t>
            </a:fld>
            <a:endParaRPr lang="en-US"/>
          </a:p>
        </p:txBody>
      </p:sp>
    </p:spTree>
    <p:extLst>
      <p:ext uri="{BB962C8B-B14F-4D97-AF65-F5344CB8AC3E}">
        <p14:creationId xmlns:p14="http://schemas.microsoft.com/office/powerpoint/2010/main" val="30982964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100"/>
              <a:buNone/>
            </a:pP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BD130801-FF57-4EC2-9843-BE2DAEFEC9C6}" type="slidenum">
              <a:rPr lang="en-US" smtClean="0"/>
              <a:t>5</a:t>
            </a:fld>
            <a:endParaRPr lang="en-US"/>
          </a:p>
        </p:txBody>
      </p:sp>
    </p:spTree>
    <p:extLst>
      <p:ext uri="{BB962C8B-B14F-4D97-AF65-F5344CB8AC3E}">
        <p14:creationId xmlns:p14="http://schemas.microsoft.com/office/powerpoint/2010/main" val="21503909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100"/>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BD130801-FF57-4EC2-9843-BE2DAEFEC9C6}" type="slidenum">
              <a:rPr lang="en-US" smtClean="0"/>
              <a:t>6</a:t>
            </a:fld>
            <a:endParaRPr lang="en-US"/>
          </a:p>
        </p:txBody>
      </p:sp>
    </p:spTree>
    <p:extLst>
      <p:ext uri="{BB962C8B-B14F-4D97-AF65-F5344CB8AC3E}">
        <p14:creationId xmlns:p14="http://schemas.microsoft.com/office/powerpoint/2010/main" val="2847641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100"/>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BD130801-FF57-4EC2-9843-BE2DAEFEC9C6}" type="slidenum">
              <a:rPr lang="en-US" smtClean="0"/>
              <a:t>7</a:t>
            </a:fld>
            <a:endParaRPr lang="en-US"/>
          </a:p>
        </p:txBody>
      </p:sp>
    </p:spTree>
    <p:extLst>
      <p:ext uri="{BB962C8B-B14F-4D97-AF65-F5344CB8AC3E}">
        <p14:creationId xmlns:p14="http://schemas.microsoft.com/office/powerpoint/2010/main" val="8218421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100"/>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BD130801-FF57-4EC2-9843-BE2DAEFEC9C6}" type="slidenum">
              <a:rPr lang="en-US" smtClean="0"/>
              <a:t>8</a:t>
            </a:fld>
            <a:endParaRPr lang="en-US"/>
          </a:p>
        </p:txBody>
      </p:sp>
    </p:spTree>
    <p:extLst>
      <p:ext uri="{BB962C8B-B14F-4D97-AF65-F5344CB8AC3E}">
        <p14:creationId xmlns:p14="http://schemas.microsoft.com/office/powerpoint/2010/main" val="5040298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100"/>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BD130801-FF57-4EC2-9843-BE2DAEFEC9C6}" type="slidenum">
              <a:rPr lang="en-US" smtClean="0"/>
              <a:t>9</a:t>
            </a:fld>
            <a:endParaRPr lang="en-US"/>
          </a:p>
        </p:txBody>
      </p:sp>
    </p:spTree>
    <p:extLst>
      <p:ext uri="{BB962C8B-B14F-4D97-AF65-F5344CB8AC3E}">
        <p14:creationId xmlns:p14="http://schemas.microsoft.com/office/powerpoint/2010/main" val="6945020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4.wmf"/><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44.svg"/><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42.svg"/></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88.svg"/><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20.svg"/><Relationship Id="rId3" Type="http://schemas.openxmlformats.org/officeDocument/2006/relationships/image" Target="../media/image6.png"/><Relationship Id="rId7" Type="http://schemas.openxmlformats.org/officeDocument/2006/relationships/image" Target="../media/image14.svg"/><Relationship Id="rId12" Type="http://schemas.openxmlformats.org/officeDocument/2006/relationships/image" Target="../media/image11.png"/><Relationship Id="rId2" Type="http://schemas.openxmlformats.org/officeDocument/2006/relationships/notesSlide" Target="../notesSlides/notesSlide3.xml"/><Relationship Id="rId16"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8.svg"/><Relationship Id="rId5" Type="http://schemas.openxmlformats.org/officeDocument/2006/relationships/image" Target="../media/image12.svg"/><Relationship Id="rId15" Type="http://schemas.openxmlformats.org/officeDocument/2006/relationships/image" Target="../media/image22.svg"/><Relationship Id="rId10" Type="http://schemas.openxmlformats.org/officeDocument/2006/relationships/image" Target="../media/image10.png"/><Relationship Id="rId4" Type="http://schemas.openxmlformats.org/officeDocument/2006/relationships/image" Target="../media/image7.png"/><Relationship Id="rId9" Type="http://schemas.openxmlformats.org/officeDocument/2006/relationships/image" Target="../media/image16.svg"/><Relationship Id="rId14"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4.png"/><Relationship Id="rId7" Type="http://schemas.openxmlformats.org/officeDocument/2006/relationships/image" Target="../media/image5.svg"/><Relationship Id="rId12"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9.svg"/><Relationship Id="rId5" Type="http://schemas.openxmlformats.org/officeDocument/2006/relationships/image" Target="../media/image3.svg"/><Relationship Id="rId10" Type="http://schemas.openxmlformats.org/officeDocument/2006/relationships/image" Target="../media/image18.png"/><Relationship Id="rId4" Type="http://schemas.openxmlformats.org/officeDocument/2006/relationships/image" Target="../media/image15.png"/><Relationship Id="rId9" Type="http://schemas.openxmlformats.org/officeDocument/2006/relationships/image" Target="../media/image7.svg"/></Relationships>
</file>

<file path=ppt/slides/_rels/slide5.xml.rels><?xml version="1.0" encoding="UTF-8" standalone="yes"?>
<Relationships xmlns="http://schemas.openxmlformats.org/package/2006/relationships"><Relationship Id="rId13" Type="http://schemas.openxmlformats.org/officeDocument/2006/relationships/image" Target="../media/image32.svg"/><Relationship Id="rId3" Type="http://schemas.openxmlformats.org/officeDocument/2006/relationships/image" Target="../media/image20.png"/><Relationship Id="rId7"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17.png"/><Relationship Id="rId4" Type="http://schemas.openxmlformats.org/officeDocument/2006/relationships/image" Target="../media/image24.svg"/></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4.png"/><Relationship Id="rId7" Type="http://schemas.openxmlformats.org/officeDocument/2006/relationships/image" Target="../media/image5.svg"/><Relationship Id="rId12"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9.svg"/><Relationship Id="rId5" Type="http://schemas.openxmlformats.org/officeDocument/2006/relationships/image" Target="../media/image3.svg"/><Relationship Id="rId10" Type="http://schemas.openxmlformats.org/officeDocument/2006/relationships/image" Target="../media/image18.png"/><Relationship Id="rId4" Type="http://schemas.openxmlformats.org/officeDocument/2006/relationships/image" Target="../media/image15.png"/><Relationship Id="rId9" Type="http://schemas.openxmlformats.org/officeDocument/2006/relationships/image" Target="../media/image7.svg"/></Relationships>
</file>

<file path=ppt/slides/_rels/slide7.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17.png"/><Relationship Id="rId7"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4.svg"/><Relationship Id="rId11" Type="http://schemas.openxmlformats.org/officeDocument/2006/relationships/image" Target="../media/image69.sv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7.svg"/><Relationship Id="rId9"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7.xml"/><Relationship Id="rId11" Type="http://schemas.openxmlformats.org/officeDocument/2006/relationships/image" Target="../media/image27.png"/><Relationship Id="rId10" Type="http://schemas.openxmlformats.org/officeDocument/2006/relationships/image" Target="../media/image50.svg"/><Relationship Id="rId9" Type="http://schemas.openxmlformats.org/officeDocument/2006/relationships/image" Target="../media/image58.sv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12" Type="http://schemas.openxmlformats.org/officeDocument/2006/relationships/image" Target="../media/image52.sv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TextBox 1"/>
          <p:cNvSpPr txBox="1">
            <a:spLocks noChangeArrowheads="1"/>
          </p:cNvSpPr>
          <p:nvPr/>
        </p:nvSpPr>
        <p:spPr bwMode="auto">
          <a:xfrm>
            <a:off x="3771900" y="457202"/>
            <a:ext cx="11430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b="1">
                <a:solidFill>
                  <a:srgbClr val="0000FF"/>
                </a:solidFill>
                <a:latin typeface=".VnCentury Schoolbook" panose="020B7200000000000000" pitchFamily="34" charset="0"/>
                <a:cs typeface="Arial" panose="020B0604020202020204" pitchFamily="34" charset="0"/>
              </a:defRPr>
            </a:lvl1pPr>
            <a:lvl2pPr marL="742950" indent="-285750" eaLnBrk="0" hangingPunct="0">
              <a:defRPr sz="2200" b="1">
                <a:solidFill>
                  <a:srgbClr val="0000FF"/>
                </a:solidFill>
                <a:latin typeface=".VnCentury Schoolbook" panose="020B7200000000000000" pitchFamily="34" charset="0"/>
                <a:cs typeface="Arial" panose="020B0604020202020204" pitchFamily="34" charset="0"/>
              </a:defRPr>
            </a:lvl2pPr>
            <a:lvl3pPr marL="1143000" indent="-228600" eaLnBrk="0" hangingPunct="0">
              <a:defRPr sz="2200" b="1">
                <a:solidFill>
                  <a:srgbClr val="0000FF"/>
                </a:solidFill>
                <a:latin typeface=".VnCentury Schoolbook" panose="020B7200000000000000" pitchFamily="34" charset="0"/>
                <a:cs typeface="Arial" panose="020B0604020202020204" pitchFamily="34" charset="0"/>
              </a:defRPr>
            </a:lvl3pPr>
            <a:lvl4pPr marL="1600200" indent="-228600" eaLnBrk="0" hangingPunct="0">
              <a:defRPr sz="2200" b="1">
                <a:solidFill>
                  <a:srgbClr val="0000FF"/>
                </a:solidFill>
                <a:latin typeface=".VnCentury Schoolbook" panose="020B7200000000000000" pitchFamily="34" charset="0"/>
                <a:cs typeface="Arial" panose="020B0604020202020204" pitchFamily="34" charset="0"/>
              </a:defRPr>
            </a:lvl4pPr>
            <a:lvl5pPr marL="2057400" indent="-228600" eaLnBrk="0" hangingPunct="0">
              <a:defRPr sz="2200" b="1">
                <a:solidFill>
                  <a:srgbClr val="0000FF"/>
                </a:solidFill>
                <a:latin typeface=".VnCentury Schoolbook" panose="020B7200000000000000" pitchFamily="34" charset="0"/>
                <a:cs typeface="Arial" panose="020B0604020202020204" pitchFamily="34" charset="0"/>
              </a:defRPr>
            </a:lvl5pPr>
            <a:lvl6pPr marL="25146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6pPr>
            <a:lvl7pPr marL="29718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7pPr>
            <a:lvl8pPr marL="34290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8pPr>
            <a:lvl9pPr marL="38862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9pPr>
          </a:lstStyle>
          <a:p>
            <a:pPr algn="ctr" defTabSz="1371600" eaLnBrk="1" fontAlgn="base" hangingPunct="1">
              <a:spcBef>
                <a:spcPct val="0"/>
              </a:spcBef>
              <a:spcAft>
                <a:spcPct val="0"/>
              </a:spcAft>
            </a:pPr>
            <a:r>
              <a:rPr lang="en-US" altLang="vi-VN" sz="3600" b="0" dirty="0">
                <a:latin typeface="Times New Roman" panose="02020603050405020304" pitchFamily="18" charset="0"/>
                <a:ea typeface="宋体" panose="02010600030101010101" pitchFamily="2" charset="-122"/>
                <a:cs typeface="Times New Roman" panose="02020603050405020304" pitchFamily="18" charset="0"/>
              </a:rPr>
              <a:t>TRƯỜNG TRUNG HỌC CƠ SỞ ĐÔ THỊ VIỆT HƯNG</a:t>
            </a:r>
          </a:p>
        </p:txBody>
      </p:sp>
      <p:grpSp>
        <p:nvGrpSpPr>
          <p:cNvPr id="10" name="Group 2"/>
          <p:cNvGrpSpPr>
            <a:grpSpLocks noChangeAspect="1"/>
          </p:cNvGrpSpPr>
          <p:nvPr/>
        </p:nvGrpSpPr>
        <p:grpSpPr bwMode="auto">
          <a:xfrm>
            <a:off x="10294040" y="5065906"/>
            <a:ext cx="8471427" cy="5062538"/>
            <a:chOff x="0" y="0"/>
            <a:chExt cx="5460" cy="3810"/>
          </a:xfrm>
        </p:grpSpPr>
        <p:sp>
          <p:nvSpPr>
            <p:cNvPr id="11" name="AutoShape 3"/>
            <p:cNvSpPr>
              <a:spLocks noChangeAspect="1" noChangeArrowheads="1"/>
            </p:cNvSpPr>
            <p:nvPr/>
          </p:nvSpPr>
          <p:spPr bwMode="auto">
            <a:xfrm>
              <a:off x="0" y="0"/>
              <a:ext cx="5460" cy="3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defTabSz="1371600">
                <a:spcBef>
                  <a:spcPct val="0"/>
                </a:spcBef>
                <a:buClrTx/>
                <a:buSzTx/>
                <a:buNone/>
              </a:pPr>
              <a:endParaRPr lang="en-US" altLang="en-US" sz="2700">
                <a:solidFill>
                  <a:prstClr val="black"/>
                </a:solidFill>
                <a:latin typeface="Arial" panose="020B0604020202020204" pitchFamily="34" charset="0"/>
                <a:ea typeface="宋体" panose="02010600030101010101" pitchFamily="2" charset="-122"/>
                <a:cs typeface="Arial" panose="020B0604020202020204" pitchFamily="34" charset="0"/>
              </a:endParaRPr>
            </a:p>
          </p:txBody>
        </p:sp>
        <p:sp>
          <p:nvSpPr>
            <p:cNvPr id="16" name="Freeform 4"/>
            <p:cNvSpPr>
              <a:spLocks/>
            </p:cNvSpPr>
            <p:nvPr/>
          </p:nvSpPr>
          <p:spPr bwMode="auto">
            <a:xfrm>
              <a:off x="1120" y="906"/>
              <a:ext cx="3220" cy="1998"/>
            </a:xfrm>
            <a:custGeom>
              <a:avLst/>
              <a:gdLst>
                <a:gd name="T0" fmla="*/ 648 w 3220"/>
                <a:gd name="T1" fmla="*/ 48 h 1998"/>
                <a:gd name="T2" fmla="*/ 807 w 3220"/>
                <a:gd name="T3" fmla="*/ 100 h 1998"/>
                <a:gd name="T4" fmla="*/ 952 w 3220"/>
                <a:gd name="T5" fmla="*/ 104 h 1998"/>
                <a:gd name="T6" fmla="*/ 1091 w 3220"/>
                <a:gd name="T7" fmla="*/ 88 h 1998"/>
                <a:gd name="T8" fmla="*/ 1219 w 3220"/>
                <a:gd name="T9" fmla="*/ 68 h 1998"/>
                <a:gd name="T10" fmla="*/ 1339 w 3220"/>
                <a:gd name="T11" fmla="*/ 64 h 1998"/>
                <a:gd name="T12" fmla="*/ 1452 w 3220"/>
                <a:gd name="T13" fmla="*/ 96 h 1998"/>
                <a:gd name="T14" fmla="*/ 1560 w 3220"/>
                <a:gd name="T15" fmla="*/ 187 h 1998"/>
                <a:gd name="T16" fmla="*/ 1665 w 3220"/>
                <a:gd name="T17" fmla="*/ 195 h 1998"/>
                <a:gd name="T18" fmla="*/ 1759 w 3220"/>
                <a:gd name="T19" fmla="*/ 100 h 1998"/>
                <a:gd name="T20" fmla="*/ 1842 w 3220"/>
                <a:gd name="T21" fmla="*/ 44 h 1998"/>
                <a:gd name="T22" fmla="*/ 1918 w 3220"/>
                <a:gd name="T23" fmla="*/ 20 h 1998"/>
                <a:gd name="T24" fmla="*/ 1984 w 3220"/>
                <a:gd name="T25" fmla="*/ 16 h 1998"/>
                <a:gd name="T26" fmla="*/ 2049 w 3220"/>
                <a:gd name="T27" fmla="*/ 32 h 1998"/>
                <a:gd name="T28" fmla="*/ 2114 w 3220"/>
                <a:gd name="T29" fmla="*/ 52 h 1998"/>
                <a:gd name="T30" fmla="*/ 2188 w 3220"/>
                <a:gd name="T31" fmla="*/ 72 h 1998"/>
                <a:gd name="T32" fmla="*/ 2271 w 3220"/>
                <a:gd name="T33" fmla="*/ 92 h 1998"/>
                <a:gd name="T34" fmla="*/ 2365 w 3220"/>
                <a:gd name="T35" fmla="*/ 96 h 1998"/>
                <a:gd name="T36" fmla="*/ 2475 w 3220"/>
                <a:gd name="T37" fmla="*/ 88 h 1998"/>
                <a:gd name="T38" fmla="*/ 2600 w 3220"/>
                <a:gd name="T39" fmla="*/ 56 h 1998"/>
                <a:gd name="T40" fmla="*/ 2680 w 3220"/>
                <a:gd name="T41" fmla="*/ 68 h 1998"/>
                <a:gd name="T42" fmla="*/ 2714 w 3220"/>
                <a:gd name="T43" fmla="*/ 159 h 1998"/>
                <a:gd name="T44" fmla="*/ 2762 w 3220"/>
                <a:gd name="T45" fmla="*/ 251 h 1998"/>
                <a:gd name="T46" fmla="*/ 2811 w 3220"/>
                <a:gd name="T47" fmla="*/ 315 h 1998"/>
                <a:gd name="T48" fmla="*/ 3220 w 3220"/>
                <a:gd name="T49" fmla="*/ 1903 h 1998"/>
                <a:gd name="T50" fmla="*/ 1819 w 3220"/>
                <a:gd name="T51" fmla="*/ 1907 h 1998"/>
                <a:gd name="T52" fmla="*/ 1842 w 3220"/>
                <a:gd name="T53" fmla="*/ 1934 h 1998"/>
                <a:gd name="T54" fmla="*/ 1862 w 3220"/>
                <a:gd name="T55" fmla="*/ 1966 h 1998"/>
                <a:gd name="T56" fmla="*/ 1850 w 3220"/>
                <a:gd name="T57" fmla="*/ 1994 h 1998"/>
                <a:gd name="T58" fmla="*/ 1776 w 3220"/>
                <a:gd name="T59" fmla="*/ 1998 h 1998"/>
                <a:gd name="T60" fmla="*/ 1643 w 3220"/>
                <a:gd name="T61" fmla="*/ 1998 h 1998"/>
                <a:gd name="T62" fmla="*/ 1501 w 3220"/>
                <a:gd name="T63" fmla="*/ 1998 h 1998"/>
                <a:gd name="T64" fmla="*/ 1404 w 3220"/>
                <a:gd name="T65" fmla="*/ 1998 h 1998"/>
                <a:gd name="T66" fmla="*/ 1356 w 3220"/>
                <a:gd name="T67" fmla="*/ 1994 h 1998"/>
                <a:gd name="T68" fmla="*/ 1336 w 3220"/>
                <a:gd name="T69" fmla="*/ 1966 h 1998"/>
                <a:gd name="T70" fmla="*/ 1353 w 3220"/>
                <a:gd name="T71" fmla="*/ 1934 h 1998"/>
                <a:gd name="T72" fmla="*/ 1376 w 3220"/>
                <a:gd name="T73" fmla="*/ 1907 h 1998"/>
                <a:gd name="T74" fmla="*/ 0 w 3220"/>
                <a:gd name="T75" fmla="*/ 1903 h 1998"/>
                <a:gd name="T76" fmla="*/ 375 w 3220"/>
                <a:gd name="T77" fmla="*/ 299 h 1998"/>
                <a:gd name="T78" fmla="*/ 421 w 3220"/>
                <a:gd name="T79" fmla="*/ 255 h 1998"/>
                <a:gd name="T80" fmla="*/ 463 w 3220"/>
                <a:gd name="T81" fmla="*/ 191 h 1998"/>
                <a:gd name="T82" fmla="*/ 495 w 3220"/>
                <a:gd name="T83" fmla="*/ 116 h 1998"/>
                <a:gd name="T84" fmla="*/ 549 w 3220"/>
                <a:gd name="T85" fmla="*/ 84 h 199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220"/>
                <a:gd name="T130" fmla="*/ 0 h 1998"/>
                <a:gd name="T131" fmla="*/ 3220 w 3220"/>
                <a:gd name="T132" fmla="*/ 1998 h 199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220" h="1998">
                  <a:moveTo>
                    <a:pt x="563" y="0"/>
                  </a:moveTo>
                  <a:lnTo>
                    <a:pt x="648" y="48"/>
                  </a:lnTo>
                  <a:lnTo>
                    <a:pt x="728" y="80"/>
                  </a:lnTo>
                  <a:lnTo>
                    <a:pt x="807" y="100"/>
                  </a:lnTo>
                  <a:lnTo>
                    <a:pt x="881" y="108"/>
                  </a:lnTo>
                  <a:lnTo>
                    <a:pt x="952" y="104"/>
                  </a:lnTo>
                  <a:lnTo>
                    <a:pt x="1023" y="100"/>
                  </a:lnTo>
                  <a:lnTo>
                    <a:pt x="1091" y="88"/>
                  </a:lnTo>
                  <a:lnTo>
                    <a:pt x="1157" y="76"/>
                  </a:lnTo>
                  <a:lnTo>
                    <a:pt x="1219" y="68"/>
                  </a:lnTo>
                  <a:lnTo>
                    <a:pt x="1279" y="64"/>
                  </a:lnTo>
                  <a:lnTo>
                    <a:pt x="1339" y="64"/>
                  </a:lnTo>
                  <a:lnTo>
                    <a:pt x="1395" y="76"/>
                  </a:lnTo>
                  <a:lnTo>
                    <a:pt x="1452" y="96"/>
                  </a:lnTo>
                  <a:lnTo>
                    <a:pt x="1506" y="131"/>
                  </a:lnTo>
                  <a:lnTo>
                    <a:pt x="1560" y="187"/>
                  </a:lnTo>
                  <a:lnTo>
                    <a:pt x="1611" y="259"/>
                  </a:lnTo>
                  <a:lnTo>
                    <a:pt x="1665" y="195"/>
                  </a:lnTo>
                  <a:lnTo>
                    <a:pt x="1714" y="139"/>
                  </a:lnTo>
                  <a:lnTo>
                    <a:pt x="1759" y="100"/>
                  </a:lnTo>
                  <a:lnTo>
                    <a:pt x="1802" y="64"/>
                  </a:lnTo>
                  <a:lnTo>
                    <a:pt x="1842" y="44"/>
                  </a:lnTo>
                  <a:lnTo>
                    <a:pt x="1881" y="28"/>
                  </a:lnTo>
                  <a:lnTo>
                    <a:pt x="1918" y="20"/>
                  </a:lnTo>
                  <a:lnTo>
                    <a:pt x="1952" y="16"/>
                  </a:lnTo>
                  <a:lnTo>
                    <a:pt x="1984" y="16"/>
                  </a:lnTo>
                  <a:lnTo>
                    <a:pt x="2015" y="24"/>
                  </a:lnTo>
                  <a:lnTo>
                    <a:pt x="2049" y="32"/>
                  </a:lnTo>
                  <a:lnTo>
                    <a:pt x="2080" y="40"/>
                  </a:lnTo>
                  <a:lnTo>
                    <a:pt x="2114" y="52"/>
                  </a:lnTo>
                  <a:lnTo>
                    <a:pt x="2151" y="64"/>
                  </a:lnTo>
                  <a:lnTo>
                    <a:pt x="2188" y="72"/>
                  </a:lnTo>
                  <a:lnTo>
                    <a:pt x="2228" y="84"/>
                  </a:lnTo>
                  <a:lnTo>
                    <a:pt x="2271" y="92"/>
                  </a:lnTo>
                  <a:lnTo>
                    <a:pt x="2316" y="96"/>
                  </a:lnTo>
                  <a:lnTo>
                    <a:pt x="2365" y="96"/>
                  </a:lnTo>
                  <a:lnTo>
                    <a:pt x="2419" y="96"/>
                  </a:lnTo>
                  <a:lnTo>
                    <a:pt x="2475" y="88"/>
                  </a:lnTo>
                  <a:lnTo>
                    <a:pt x="2535" y="76"/>
                  </a:lnTo>
                  <a:lnTo>
                    <a:pt x="2600" y="56"/>
                  </a:lnTo>
                  <a:lnTo>
                    <a:pt x="2671" y="32"/>
                  </a:lnTo>
                  <a:lnTo>
                    <a:pt x="2680" y="68"/>
                  </a:lnTo>
                  <a:lnTo>
                    <a:pt x="2697" y="112"/>
                  </a:lnTo>
                  <a:lnTo>
                    <a:pt x="2714" y="159"/>
                  </a:lnTo>
                  <a:lnTo>
                    <a:pt x="2737" y="207"/>
                  </a:lnTo>
                  <a:lnTo>
                    <a:pt x="2762" y="251"/>
                  </a:lnTo>
                  <a:lnTo>
                    <a:pt x="2788" y="291"/>
                  </a:lnTo>
                  <a:lnTo>
                    <a:pt x="2811" y="315"/>
                  </a:lnTo>
                  <a:lnTo>
                    <a:pt x="2836" y="326"/>
                  </a:lnTo>
                  <a:lnTo>
                    <a:pt x="3220" y="1903"/>
                  </a:lnTo>
                  <a:lnTo>
                    <a:pt x="1813" y="1903"/>
                  </a:lnTo>
                  <a:lnTo>
                    <a:pt x="1819" y="1907"/>
                  </a:lnTo>
                  <a:lnTo>
                    <a:pt x="1827" y="1918"/>
                  </a:lnTo>
                  <a:lnTo>
                    <a:pt x="1842" y="1934"/>
                  </a:lnTo>
                  <a:lnTo>
                    <a:pt x="1853" y="1950"/>
                  </a:lnTo>
                  <a:lnTo>
                    <a:pt x="1862" y="1966"/>
                  </a:lnTo>
                  <a:lnTo>
                    <a:pt x="1862" y="1982"/>
                  </a:lnTo>
                  <a:lnTo>
                    <a:pt x="1850" y="1994"/>
                  </a:lnTo>
                  <a:lnTo>
                    <a:pt x="1822" y="1998"/>
                  </a:lnTo>
                  <a:lnTo>
                    <a:pt x="1776" y="1998"/>
                  </a:lnTo>
                  <a:lnTo>
                    <a:pt x="1714" y="1998"/>
                  </a:lnTo>
                  <a:lnTo>
                    <a:pt x="1643" y="1998"/>
                  </a:lnTo>
                  <a:lnTo>
                    <a:pt x="1569" y="1998"/>
                  </a:lnTo>
                  <a:lnTo>
                    <a:pt x="1501" y="1998"/>
                  </a:lnTo>
                  <a:lnTo>
                    <a:pt x="1444" y="1998"/>
                  </a:lnTo>
                  <a:lnTo>
                    <a:pt x="1404" y="1998"/>
                  </a:lnTo>
                  <a:lnTo>
                    <a:pt x="1390" y="1998"/>
                  </a:lnTo>
                  <a:lnTo>
                    <a:pt x="1356" y="1994"/>
                  </a:lnTo>
                  <a:lnTo>
                    <a:pt x="1339" y="1982"/>
                  </a:lnTo>
                  <a:lnTo>
                    <a:pt x="1336" y="1966"/>
                  </a:lnTo>
                  <a:lnTo>
                    <a:pt x="1341" y="1950"/>
                  </a:lnTo>
                  <a:lnTo>
                    <a:pt x="1353" y="1934"/>
                  </a:lnTo>
                  <a:lnTo>
                    <a:pt x="1367" y="1918"/>
                  </a:lnTo>
                  <a:lnTo>
                    <a:pt x="1376" y="1907"/>
                  </a:lnTo>
                  <a:lnTo>
                    <a:pt x="1381" y="1903"/>
                  </a:lnTo>
                  <a:lnTo>
                    <a:pt x="0" y="1903"/>
                  </a:lnTo>
                  <a:lnTo>
                    <a:pt x="355" y="307"/>
                  </a:lnTo>
                  <a:lnTo>
                    <a:pt x="375" y="299"/>
                  </a:lnTo>
                  <a:lnTo>
                    <a:pt x="398" y="283"/>
                  </a:lnTo>
                  <a:lnTo>
                    <a:pt x="421" y="255"/>
                  </a:lnTo>
                  <a:lnTo>
                    <a:pt x="443" y="227"/>
                  </a:lnTo>
                  <a:lnTo>
                    <a:pt x="463" y="191"/>
                  </a:lnTo>
                  <a:lnTo>
                    <a:pt x="480" y="155"/>
                  </a:lnTo>
                  <a:lnTo>
                    <a:pt x="495" y="116"/>
                  </a:lnTo>
                  <a:lnTo>
                    <a:pt x="506" y="80"/>
                  </a:lnTo>
                  <a:lnTo>
                    <a:pt x="549" y="84"/>
                  </a:lnTo>
                  <a:lnTo>
                    <a:pt x="56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371600"/>
              <a:endParaRPr lang="en-US" sz="2700">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7" name="Freeform 5"/>
            <p:cNvSpPr>
              <a:spLocks/>
            </p:cNvSpPr>
            <p:nvPr/>
          </p:nvSpPr>
          <p:spPr bwMode="auto">
            <a:xfrm>
              <a:off x="1190" y="1121"/>
              <a:ext cx="401" cy="1512"/>
            </a:xfrm>
            <a:custGeom>
              <a:avLst/>
              <a:gdLst>
                <a:gd name="T0" fmla="*/ 315 w 401"/>
                <a:gd name="T1" fmla="*/ 111 h 1512"/>
                <a:gd name="T2" fmla="*/ 0 w 401"/>
                <a:gd name="T3" fmla="*/ 1512 h 1512"/>
                <a:gd name="T4" fmla="*/ 20 w 401"/>
                <a:gd name="T5" fmla="*/ 1496 h 1512"/>
                <a:gd name="T6" fmla="*/ 43 w 401"/>
                <a:gd name="T7" fmla="*/ 1473 h 1512"/>
                <a:gd name="T8" fmla="*/ 65 w 401"/>
                <a:gd name="T9" fmla="*/ 1441 h 1512"/>
                <a:gd name="T10" fmla="*/ 91 w 401"/>
                <a:gd name="T11" fmla="*/ 1409 h 1512"/>
                <a:gd name="T12" fmla="*/ 114 w 401"/>
                <a:gd name="T13" fmla="*/ 1373 h 1512"/>
                <a:gd name="T14" fmla="*/ 136 w 401"/>
                <a:gd name="T15" fmla="*/ 1341 h 1512"/>
                <a:gd name="T16" fmla="*/ 156 w 401"/>
                <a:gd name="T17" fmla="*/ 1305 h 1512"/>
                <a:gd name="T18" fmla="*/ 170 w 401"/>
                <a:gd name="T19" fmla="*/ 1274 h 1512"/>
                <a:gd name="T20" fmla="*/ 401 w 401"/>
                <a:gd name="T21" fmla="*/ 0 h 1512"/>
                <a:gd name="T22" fmla="*/ 395 w 401"/>
                <a:gd name="T23" fmla="*/ 12 h 1512"/>
                <a:gd name="T24" fmla="*/ 386 w 401"/>
                <a:gd name="T25" fmla="*/ 28 h 1512"/>
                <a:gd name="T26" fmla="*/ 375 w 401"/>
                <a:gd name="T27" fmla="*/ 44 h 1512"/>
                <a:gd name="T28" fmla="*/ 367 w 401"/>
                <a:gd name="T29" fmla="*/ 60 h 1512"/>
                <a:gd name="T30" fmla="*/ 352 w 401"/>
                <a:gd name="T31" fmla="*/ 76 h 1512"/>
                <a:gd name="T32" fmla="*/ 341 w 401"/>
                <a:gd name="T33" fmla="*/ 87 h 1512"/>
                <a:gd name="T34" fmla="*/ 330 w 401"/>
                <a:gd name="T35" fmla="*/ 99 h 1512"/>
                <a:gd name="T36" fmla="*/ 315 w 401"/>
                <a:gd name="T37" fmla="*/ 111 h 15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01"/>
                <a:gd name="T58" fmla="*/ 0 h 1512"/>
                <a:gd name="T59" fmla="*/ 401 w 401"/>
                <a:gd name="T60" fmla="*/ 1512 h 15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01" h="1512">
                  <a:moveTo>
                    <a:pt x="315" y="111"/>
                  </a:moveTo>
                  <a:lnTo>
                    <a:pt x="0" y="1512"/>
                  </a:lnTo>
                  <a:lnTo>
                    <a:pt x="20" y="1496"/>
                  </a:lnTo>
                  <a:lnTo>
                    <a:pt x="43" y="1473"/>
                  </a:lnTo>
                  <a:lnTo>
                    <a:pt x="65" y="1441"/>
                  </a:lnTo>
                  <a:lnTo>
                    <a:pt x="91" y="1409"/>
                  </a:lnTo>
                  <a:lnTo>
                    <a:pt x="114" y="1373"/>
                  </a:lnTo>
                  <a:lnTo>
                    <a:pt x="136" y="1341"/>
                  </a:lnTo>
                  <a:lnTo>
                    <a:pt x="156" y="1305"/>
                  </a:lnTo>
                  <a:lnTo>
                    <a:pt x="170" y="1274"/>
                  </a:lnTo>
                  <a:lnTo>
                    <a:pt x="401" y="0"/>
                  </a:lnTo>
                  <a:lnTo>
                    <a:pt x="395" y="12"/>
                  </a:lnTo>
                  <a:lnTo>
                    <a:pt x="386" y="28"/>
                  </a:lnTo>
                  <a:lnTo>
                    <a:pt x="375" y="44"/>
                  </a:lnTo>
                  <a:lnTo>
                    <a:pt x="367" y="60"/>
                  </a:lnTo>
                  <a:lnTo>
                    <a:pt x="352" y="76"/>
                  </a:lnTo>
                  <a:lnTo>
                    <a:pt x="341" y="87"/>
                  </a:lnTo>
                  <a:lnTo>
                    <a:pt x="330" y="99"/>
                  </a:lnTo>
                  <a:lnTo>
                    <a:pt x="315" y="111"/>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371600"/>
              <a:endParaRPr lang="en-US" sz="2700">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8" name="Freeform 6"/>
            <p:cNvSpPr>
              <a:spLocks/>
            </p:cNvSpPr>
            <p:nvPr/>
          </p:nvSpPr>
          <p:spPr bwMode="auto">
            <a:xfrm>
              <a:off x="1176" y="2527"/>
              <a:ext cx="1481" cy="199"/>
            </a:xfrm>
            <a:custGeom>
              <a:avLst/>
              <a:gdLst>
                <a:gd name="T0" fmla="*/ 11 w 1481"/>
                <a:gd name="T1" fmla="*/ 147 h 199"/>
                <a:gd name="T2" fmla="*/ 43 w 1481"/>
                <a:gd name="T3" fmla="*/ 115 h 199"/>
                <a:gd name="T4" fmla="*/ 77 w 1481"/>
                <a:gd name="T5" fmla="*/ 75 h 199"/>
                <a:gd name="T6" fmla="*/ 108 w 1481"/>
                <a:gd name="T7" fmla="*/ 40 h 199"/>
                <a:gd name="T8" fmla="*/ 273 w 1481"/>
                <a:gd name="T9" fmla="*/ 75 h 199"/>
                <a:gd name="T10" fmla="*/ 529 w 1481"/>
                <a:gd name="T11" fmla="*/ 123 h 199"/>
                <a:gd name="T12" fmla="*/ 728 w 1481"/>
                <a:gd name="T13" fmla="*/ 115 h 199"/>
                <a:gd name="T14" fmla="*/ 881 w 1481"/>
                <a:gd name="T15" fmla="*/ 79 h 199"/>
                <a:gd name="T16" fmla="*/ 1009 w 1481"/>
                <a:gd name="T17" fmla="*/ 36 h 199"/>
                <a:gd name="T18" fmla="*/ 1125 w 1481"/>
                <a:gd name="T19" fmla="*/ 4 h 199"/>
                <a:gd name="T20" fmla="*/ 1250 w 1481"/>
                <a:gd name="T21" fmla="*/ 8 h 199"/>
                <a:gd name="T22" fmla="*/ 1395 w 1481"/>
                <a:gd name="T23" fmla="*/ 67 h 199"/>
                <a:gd name="T24" fmla="*/ 1469 w 1481"/>
                <a:gd name="T25" fmla="*/ 131 h 199"/>
                <a:gd name="T26" fmla="*/ 1441 w 1481"/>
                <a:gd name="T27" fmla="*/ 151 h 199"/>
                <a:gd name="T28" fmla="*/ 1415 w 1481"/>
                <a:gd name="T29" fmla="*/ 175 h 199"/>
                <a:gd name="T30" fmla="*/ 1393 w 1481"/>
                <a:gd name="T31" fmla="*/ 191 h 199"/>
                <a:gd name="T32" fmla="*/ 1367 w 1481"/>
                <a:gd name="T33" fmla="*/ 175 h 199"/>
                <a:gd name="T34" fmla="*/ 1319 w 1481"/>
                <a:gd name="T35" fmla="*/ 139 h 199"/>
                <a:gd name="T36" fmla="*/ 1265 w 1481"/>
                <a:gd name="T37" fmla="*/ 115 h 199"/>
                <a:gd name="T38" fmla="*/ 1208 w 1481"/>
                <a:gd name="T39" fmla="*/ 103 h 199"/>
                <a:gd name="T40" fmla="*/ 1145 w 1481"/>
                <a:gd name="T41" fmla="*/ 99 h 199"/>
                <a:gd name="T42" fmla="*/ 1080 w 1481"/>
                <a:gd name="T43" fmla="*/ 103 h 199"/>
                <a:gd name="T44" fmla="*/ 1017 w 1481"/>
                <a:gd name="T45" fmla="*/ 123 h 199"/>
                <a:gd name="T46" fmla="*/ 955 w 1481"/>
                <a:gd name="T47" fmla="*/ 147 h 199"/>
                <a:gd name="T48" fmla="*/ 890 w 1481"/>
                <a:gd name="T49" fmla="*/ 163 h 199"/>
                <a:gd name="T50" fmla="*/ 782 w 1481"/>
                <a:gd name="T51" fmla="*/ 163 h 199"/>
                <a:gd name="T52" fmla="*/ 645 w 1481"/>
                <a:gd name="T53" fmla="*/ 163 h 199"/>
                <a:gd name="T54" fmla="*/ 495 w 1481"/>
                <a:gd name="T55" fmla="*/ 163 h 199"/>
                <a:gd name="T56" fmla="*/ 341 w 1481"/>
                <a:gd name="T57" fmla="*/ 159 h 199"/>
                <a:gd name="T58" fmla="*/ 202 w 1481"/>
                <a:gd name="T59" fmla="*/ 159 h 199"/>
                <a:gd name="T60" fmla="*/ 88 w 1481"/>
                <a:gd name="T61" fmla="*/ 159 h 199"/>
                <a:gd name="T62" fmla="*/ 17 w 1481"/>
                <a:gd name="T63" fmla="*/ 159 h 19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81"/>
                <a:gd name="T97" fmla="*/ 0 h 199"/>
                <a:gd name="T98" fmla="*/ 1481 w 1481"/>
                <a:gd name="T99" fmla="*/ 199 h 19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81" h="199">
                  <a:moveTo>
                    <a:pt x="0" y="159"/>
                  </a:moveTo>
                  <a:lnTo>
                    <a:pt x="11" y="147"/>
                  </a:lnTo>
                  <a:lnTo>
                    <a:pt x="26" y="135"/>
                  </a:lnTo>
                  <a:lnTo>
                    <a:pt x="43" y="115"/>
                  </a:lnTo>
                  <a:lnTo>
                    <a:pt x="60" y="95"/>
                  </a:lnTo>
                  <a:lnTo>
                    <a:pt x="77" y="75"/>
                  </a:lnTo>
                  <a:lnTo>
                    <a:pt x="94" y="55"/>
                  </a:lnTo>
                  <a:lnTo>
                    <a:pt x="108" y="40"/>
                  </a:lnTo>
                  <a:lnTo>
                    <a:pt x="117" y="28"/>
                  </a:lnTo>
                  <a:lnTo>
                    <a:pt x="273" y="75"/>
                  </a:lnTo>
                  <a:lnTo>
                    <a:pt x="409" y="107"/>
                  </a:lnTo>
                  <a:lnTo>
                    <a:pt x="529" y="123"/>
                  </a:lnTo>
                  <a:lnTo>
                    <a:pt x="634" y="123"/>
                  </a:lnTo>
                  <a:lnTo>
                    <a:pt x="728" y="115"/>
                  </a:lnTo>
                  <a:lnTo>
                    <a:pt x="810" y="99"/>
                  </a:lnTo>
                  <a:lnTo>
                    <a:pt x="881" y="79"/>
                  </a:lnTo>
                  <a:lnTo>
                    <a:pt x="949" y="55"/>
                  </a:lnTo>
                  <a:lnTo>
                    <a:pt x="1009" y="36"/>
                  </a:lnTo>
                  <a:lnTo>
                    <a:pt x="1069" y="16"/>
                  </a:lnTo>
                  <a:lnTo>
                    <a:pt x="1125" y="4"/>
                  </a:lnTo>
                  <a:lnTo>
                    <a:pt x="1185" y="0"/>
                  </a:lnTo>
                  <a:lnTo>
                    <a:pt x="1250" y="8"/>
                  </a:lnTo>
                  <a:lnTo>
                    <a:pt x="1319" y="28"/>
                  </a:lnTo>
                  <a:lnTo>
                    <a:pt x="1395" y="67"/>
                  </a:lnTo>
                  <a:lnTo>
                    <a:pt x="1481" y="123"/>
                  </a:lnTo>
                  <a:lnTo>
                    <a:pt x="1469" y="131"/>
                  </a:lnTo>
                  <a:lnTo>
                    <a:pt x="1455" y="143"/>
                  </a:lnTo>
                  <a:lnTo>
                    <a:pt x="1441" y="151"/>
                  </a:lnTo>
                  <a:lnTo>
                    <a:pt x="1427" y="163"/>
                  </a:lnTo>
                  <a:lnTo>
                    <a:pt x="1415" y="175"/>
                  </a:lnTo>
                  <a:lnTo>
                    <a:pt x="1404" y="183"/>
                  </a:lnTo>
                  <a:lnTo>
                    <a:pt x="1393" y="191"/>
                  </a:lnTo>
                  <a:lnTo>
                    <a:pt x="1387" y="199"/>
                  </a:lnTo>
                  <a:lnTo>
                    <a:pt x="1367" y="175"/>
                  </a:lnTo>
                  <a:lnTo>
                    <a:pt x="1344" y="155"/>
                  </a:lnTo>
                  <a:lnTo>
                    <a:pt x="1319" y="139"/>
                  </a:lnTo>
                  <a:lnTo>
                    <a:pt x="1293" y="127"/>
                  </a:lnTo>
                  <a:lnTo>
                    <a:pt x="1265" y="115"/>
                  </a:lnTo>
                  <a:lnTo>
                    <a:pt x="1236" y="107"/>
                  </a:lnTo>
                  <a:lnTo>
                    <a:pt x="1208" y="103"/>
                  </a:lnTo>
                  <a:lnTo>
                    <a:pt x="1177" y="99"/>
                  </a:lnTo>
                  <a:lnTo>
                    <a:pt x="1145" y="99"/>
                  </a:lnTo>
                  <a:lnTo>
                    <a:pt x="1114" y="99"/>
                  </a:lnTo>
                  <a:lnTo>
                    <a:pt x="1080" y="103"/>
                  </a:lnTo>
                  <a:lnTo>
                    <a:pt x="1049" y="111"/>
                  </a:lnTo>
                  <a:lnTo>
                    <a:pt x="1017" y="123"/>
                  </a:lnTo>
                  <a:lnTo>
                    <a:pt x="986" y="131"/>
                  </a:lnTo>
                  <a:lnTo>
                    <a:pt x="955" y="147"/>
                  </a:lnTo>
                  <a:lnTo>
                    <a:pt x="926" y="163"/>
                  </a:lnTo>
                  <a:lnTo>
                    <a:pt x="890" y="163"/>
                  </a:lnTo>
                  <a:lnTo>
                    <a:pt x="838" y="163"/>
                  </a:lnTo>
                  <a:lnTo>
                    <a:pt x="782" y="163"/>
                  </a:lnTo>
                  <a:lnTo>
                    <a:pt x="716" y="163"/>
                  </a:lnTo>
                  <a:lnTo>
                    <a:pt x="645" y="163"/>
                  </a:lnTo>
                  <a:lnTo>
                    <a:pt x="571" y="163"/>
                  </a:lnTo>
                  <a:lnTo>
                    <a:pt x="495" y="163"/>
                  </a:lnTo>
                  <a:lnTo>
                    <a:pt x="418" y="159"/>
                  </a:lnTo>
                  <a:lnTo>
                    <a:pt x="341" y="159"/>
                  </a:lnTo>
                  <a:lnTo>
                    <a:pt x="267" y="159"/>
                  </a:lnTo>
                  <a:lnTo>
                    <a:pt x="202" y="159"/>
                  </a:lnTo>
                  <a:lnTo>
                    <a:pt x="139" y="159"/>
                  </a:lnTo>
                  <a:lnTo>
                    <a:pt x="88" y="159"/>
                  </a:lnTo>
                  <a:lnTo>
                    <a:pt x="45" y="159"/>
                  </a:lnTo>
                  <a:lnTo>
                    <a:pt x="17" y="159"/>
                  </a:lnTo>
                  <a:lnTo>
                    <a:pt x="0" y="159"/>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371600"/>
              <a:endParaRPr lang="en-US" sz="2700">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9" name="Freeform 7"/>
            <p:cNvSpPr>
              <a:spLocks/>
            </p:cNvSpPr>
            <p:nvPr/>
          </p:nvSpPr>
          <p:spPr bwMode="auto">
            <a:xfrm>
              <a:off x="2739" y="2416"/>
              <a:ext cx="1475" cy="307"/>
            </a:xfrm>
            <a:custGeom>
              <a:avLst/>
              <a:gdLst>
                <a:gd name="T0" fmla="*/ 0 w 1475"/>
                <a:gd name="T1" fmla="*/ 227 h 307"/>
                <a:gd name="T2" fmla="*/ 96 w 1475"/>
                <a:gd name="T3" fmla="*/ 140 h 307"/>
                <a:gd name="T4" fmla="*/ 190 w 1475"/>
                <a:gd name="T5" fmla="*/ 76 h 307"/>
                <a:gd name="T6" fmla="*/ 284 w 1475"/>
                <a:gd name="T7" fmla="*/ 32 h 307"/>
                <a:gd name="T8" fmla="*/ 375 w 1475"/>
                <a:gd name="T9" fmla="*/ 8 h 307"/>
                <a:gd name="T10" fmla="*/ 466 w 1475"/>
                <a:gd name="T11" fmla="*/ 0 h 307"/>
                <a:gd name="T12" fmla="*/ 554 w 1475"/>
                <a:gd name="T13" fmla="*/ 4 h 307"/>
                <a:gd name="T14" fmla="*/ 642 w 1475"/>
                <a:gd name="T15" fmla="*/ 16 h 307"/>
                <a:gd name="T16" fmla="*/ 727 w 1475"/>
                <a:gd name="T17" fmla="*/ 36 h 307"/>
                <a:gd name="T18" fmla="*/ 809 w 1475"/>
                <a:gd name="T19" fmla="*/ 60 h 307"/>
                <a:gd name="T20" fmla="*/ 889 w 1475"/>
                <a:gd name="T21" fmla="*/ 84 h 307"/>
                <a:gd name="T22" fmla="*/ 969 w 1475"/>
                <a:gd name="T23" fmla="*/ 108 h 307"/>
                <a:gd name="T24" fmla="*/ 1043 w 1475"/>
                <a:gd name="T25" fmla="*/ 128 h 307"/>
                <a:gd name="T26" fmla="*/ 1116 w 1475"/>
                <a:gd name="T27" fmla="*/ 140 h 307"/>
                <a:gd name="T28" fmla="*/ 1185 w 1475"/>
                <a:gd name="T29" fmla="*/ 140 h 307"/>
                <a:gd name="T30" fmla="*/ 1253 w 1475"/>
                <a:gd name="T31" fmla="*/ 124 h 307"/>
                <a:gd name="T32" fmla="*/ 1315 w 1475"/>
                <a:gd name="T33" fmla="*/ 96 h 307"/>
                <a:gd name="T34" fmla="*/ 1330 w 1475"/>
                <a:gd name="T35" fmla="*/ 112 h 307"/>
                <a:gd name="T36" fmla="*/ 1344 w 1475"/>
                <a:gd name="T37" fmla="*/ 132 h 307"/>
                <a:gd name="T38" fmla="*/ 1361 w 1475"/>
                <a:gd name="T39" fmla="*/ 155 h 307"/>
                <a:gd name="T40" fmla="*/ 1384 w 1475"/>
                <a:gd name="T41" fmla="*/ 183 h 307"/>
                <a:gd name="T42" fmla="*/ 1403 w 1475"/>
                <a:gd name="T43" fmla="*/ 211 h 307"/>
                <a:gd name="T44" fmla="*/ 1426 w 1475"/>
                <a:gd name="T45" fmla="*/ 235 h 307"/>
                <a:gd name="T46" fmla="*/ 1449 w 1475"/>
                <a:gd name="T47" fmla="*/ 259 h 307"/>
                <a:gd name="T48" fmla="*/ 1475 w 1475"/>
                <a:gd name="T49" fmla="*/ 275 h 307"/>
                <a:gd name="T50" fmla="*/ 702 w 1475"/>
                <a:gd name="T51" fmla="*/ 275 h 307"/>
                <a:gd name="T52" fmla="*/ 684 w 1475"/>
                <a:gd name="T53" fmla="*/ 255 h 307"/>
                <a:gd name="T54" fmla="*/ 662 w 1475"/>
                <a:gd name="T55" fmla="*/ 235 h 307"/>
                <a:gd name="T56" fmla="*/ 630 w 1475"/>
                <a:gd name="T57" fmla="*/ 215 h 307"/>
                <a:gd name="T58" fmla="*/ 599 w 1475"/>
                <a:gd name="T59" fmla="*/ 203 h 307"/>
                <a:gd name="T60" fmla="*/ 559 w 1475"/>
                <a:gd name="T61" fmla="*/ 187 h 307"/>
                <a:gd name="T62" fmla="*/ 520 w 1475"/>
                <a:gd name="T63" fmla="*/ 179 h 307"/>
                <a:gd name="T64" fmla="*/ 474 w 1475"/>
                <a:gd name="T65" fmla="*/ 175 h 307"/>
                <a:gd name="T66" fmla="*/ 432 w 1475"/>
                <a:gd name="T67" fmla="*/ 171 h 307"/>
                <a:gd name="T68" fmla="*/ 383 w 1475"/>
                <a:gd name="T69" fmla="*/ 171 h 307"/>
                <a:gd name="T70" fmla="*/ 338 w 1475"/>
                <a:gd name="T71" fmla="*/ 179 h 307"/>
                <a:gd name="T72" fmla="*/ 292 w 1475"/>
                <a:gd name="T73" fmla="*/ 187 h 307"/>
                <a:gd name="T74" fmla="*/ 250 w 1475"/>
                <a:gd name="T75" fmla="*/ 199 h 307"/>
                <a:gd name="T76" fmla="*/ 207 w 1475"/>
                <a:gd name="T77" fmla="*/ 219 h 307"/>
                <a:gd name="T78" fmla="*/ 167 w 1475"/>
                <a:gd name="T79" fmla="*/ 243 h 307"/>
                <a:gd name="T80" fmla="*/ 133 w 1475"/>
                <a:gd name="T81" fmla="*/ 271 h 307"/>
                <a:gd name="T82" fmla="*/ 102 w 1475"/>
                <a:gd name="T83" fmla="*/ 307 h 307"/>
                <a:gd name="T84" fmla="*/ 93 w 1475"/>
                <a:gd name="T85" fmla="*/ 295 h 307"/>
                <a:gd name="T86" fmla="*/ 82 w 1475"/>
                <a:gd name="T87" fmla="*/ 283 h 307"/>
                <a:gd name="T88" fmla="*/ 71 w 1475"/>
                <a:gd name="T89" fmla="*/ 275 h 307"/>
                <a:gd name="T90" fmla="*/ 59 w 1475"/>
                <a:gd name="T91" fmla="*/ 263 h 307"/>
                <a:gd name="T92" fmla="*/ 45 w 1475"/>
                <a:gd name="T93" fmla="*/ 251 h 307"/>
                <a:gd name="T94" fmla="*/ 34 w 1475"/>
                <a:gd name="T95" fmla="*/ 243 h 307"/>
                <a:gd name="T96" fmla="*/ 17 w 1475"/>
                <a:gd name="T97" fmla="*/ 235 h 307"/>
                <a:gd name="T98" fmla="*/ 0 w 1475"/>
                <a:gd name="T99" fmla="*/ 227 h 30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475"/>
                <a:gd name="T151" fmla="*/ 0 h 307"/>
                <a:gd name="T152" fmla="*/ 1475 w 1475"/>
                <a:gd name="T153" fmla="*/ 307 h 30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475" h="307">
                  <a:moveTo>
                    <a:pt x="0" y="227"/>
                  </a:moveTo>
                  <a:lnTo>
                    <a:pt x="96" y="140"/>
                  </a:lnTo>
                  <a:lnTo>
                    <a:pt x="190" y="76"/>
                  </a:lnTo>
                  <a:lnTo>
                    <a:pt x="284" y="32"/>
                  </a:lnTo>
                  <a:lnTo>
                    <a:pt x="375" y="8"/>
                  </a:lnTo>
                  <a:lnTo>
                    <a:pt x="466" y="0"/>
                  </a:lnTo>
                  <a:lnTo>
                    <a:pt x="554" y="4"/>
                  </a:lnTo>
                  <a:lnTo>
                    <a:pt x="642" y="16"/>
                  </a:lnTo>
                  <a:lnTo>
                    <a:pt x="727" y="36"/>
                  </a:lnTo>
                  <a:lnTo>
                    <a:pt x="809" y="60"/>
                  </a:lnTo>
                  <a:lnTo>
                    <a:pt x="889" y="84"/>
                  </a:lnTo>
                  <a:lnTo>
                    <a:pt x="969" y="108"/>
                  </a:lnTo>
                  <a:lnTo>
                    <a:pt x="1043" y="128"/>
                  </a:lnTo>
                  <a:lnTo>
                    <a:pt x="1116" y="140"/>
                  </a:lnTo>
                  <a:lnTo>
                    <a:pt x="1185" y="140"/>
                  </a:lnTo>
                  <a:lnTo>
                    <a:pt x="1253" y="124"/>
                  </a:lnTo>
                  <a:lnTo>
                    <a:pt x="1315" y="96"/>
                  </a:lnTo>
                  <a:lnTo>
                    <a:pt x="1330" y="112"/>
                  </a:lnTo>
                  <a:lnTo>
                    <a:pt x="1344" y="132"/>
                  </a:lnTo>
                  <a:lnTo>
                    <a:pt x="1361" y="155"/>
                  </a:lnTo>
                  <a:lnTo>
                    <a:pt x="1384" y="183"/>
                  </a:lnTo>
                  <a:lnTo>
                    <a:pt x="1403" y="211"/>
                  </a:lnTo>
                  <a:lnTo>
                    <a:pt x="1426" y="235"/>
                  </a:lnTo>
                  <a:lnTo>
                    <a:pt x="1449" y="259"/>
                  </a:lnTo>
                  <a:lnTo>
                    <a:pt x="1475" y="275"/>
                  </a:lnTo>
                  <a:lnTo>
                    <a:pt x="702" y="275"/>
                  </a:lnTo>
                  <a:lnTo>
                    <a:pt x="684" y="255"/>
                  </a:lnTo>
                  <a:lnTo>
                    <a:pt x="662" y="235"/>
                  </a:lnTo>
                  <a:lnTo>
                    <a:pt x="630" y="215"/>
                  </a:lnTo>
                  <a:lnTo>
                    <a:pt x="599" y="203"/>
                  </a:lnTo>
                  <a:lnTo>
                    <a:pt x="559" y="187"/>
                  </a:lnTo>
                  <a:lnTo>
                    <a:pt x="520" y="179"/>
                  </a:lnTo>
                  <a:lnTo>
                    <a:pt x="474" y="175"/>
                  </a:lnTo>
                  <a:lnTo>
                    <a:pt x="432" y="171"/>
                  </a:lnTo>
                  <a:lnTo>
                    <a:pt x="383" y="171"/>
                  </a:lnTo>
                  <a:lnTo>
                    <a:pt x="338" y="179"/>
                  </a:lnTo>
                  <a:lnTo>
                    <a:pt x="292" y="187"/>
                  </a:lnTo>
                  <a:lnTo>
                    <a:pt x="250" y="199"/>
                  </a:lnTo>
                  <a:lnTo>
                    <a:pt x="207" y="219"/>
                  </a:lnTo>
                  <a:lnTo>
                    <a:pt x="167" y="243"/>
                  </a:lnTo>
                  <a:lnTo>
                    <a:pt x="133" y="271"/>
                  </a:lnTo>
                  <a:lnTo>
                    <a:pt x="102" y="307"/>
                  </a:lnTo>
                  <a:lnTo>
                    <a:pt x="93" y="295"/>
                  </a:lnTo>
                  <a:lnTo>
                    <a:pt x="82" y="283"/>
                  </a:lnTo>
                  <a:lnTo>
                    <a:pt x="71" y="275"/>
                  </a:lnTo>
                  <a:lnTo>
                    <a:pt x="59" y="263"/>
                  </a:lnTo>
                  <a:lnTo>
                    <a:pt x="45" y="251"/>
                  </a:lnTo>
                  <a:lnTo>
                    <a:pt x="34" y="243"/>
                  </a:lnTo>
                  <a:lnTo>
                    <a:pt x="17" y="235"/>
                  </a:lnTo>
                  <a:lnTo>
                    <a:pt x="0" y="227"/>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371600"/>
              <a:endParaRPr lang="en-US" sz="2700">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0" name="Freeform 8"/>
            <p:cNvSpPr>
              <a:spLocks/>
            </p:cNvSpPr>
            <p:nvPr/>
          </p:nvSpPr>
          <p:spPr bwMode="auto">
            <a:xfrm>
              <a:off x="2730" y="2305"/>
              <a:ext cx="1324" cy="334"/>
            </a:xfrm>
            <a:custGeom>
              <a:avLst/>
              <a:gdLst>
                <a:gd name="T0" fmla="*/ 0 w 1324"/>
                <a:gd name="T1" fmla="*/ 235 h 334"/>
                <a:gd name="T2" fmla="*/ 74 w 1324"/>
                <a:gd name="T3" fmla="*/ 143 h 334"/>
                <a:gd name="T4" fmla="*/ 156 w 1324"/>
                <a:gd name="T5" fmla="*/ 76 h 334"/>
                <a:gd name="T6" fmla="*/ 241 w 1324"/>
                <a:gd name="T7" fmla="*/ 32 h 334"/>
                <a:gd name="T8" fmla="*/ 329 w 1324"/>
                <a:gd name="T9" fmla="*/ 8 h 334"/>
                <a:gd name="T10" fmla="*/ 423 w 1324"/>
                <a:gd name="T11" fmla="*/ 0 h 334"/>
                <a:gd name="T12" fmla="*/ 517 w 1324"/>
                <a:gd name="T13" fmla="*/ 4 h 334"/>
                <a:gd name="T14" fmla="*/ 611 w 1324"/>
                <a:gd name="T15" fmla="*/ 20 h 334"/>
                <a:gd name="T16" fmla="*/ 705 w 1324"/>
                <a:gd name="T17" fmla="*/ 40 h 334"/>
                <a:gd name="T18" fmla="*/ 796 w 1324"/>
                <a:gd name="T19" fmla="*/ 68 h 334"/>
                <a:gd name="T20" fmla="*/ 884 w 1324"/>
                <a:gd name="T21" fmla="*/ 99 h 334"/>
                <a:gd name="T22" fmla="*/ 969 w 1324"/>
                <a:gd name="T23" fmla="*/ 127 h 334"/>
                <a:gd name="T24" fmla="*/ 1048 w 1324"/>
                <a:gd name="T25" fmla="*/ 151 h 334"/>
                <a:gd name="T26" fmla="*/ 1122 w 1324"/>
                <a:gd name="T27" fmla="*/ 167 h 334"/>
                <a:gd name="T28" fmla="*/ 1191 w 1324"/>
                <a:gd name="T29" fmla="*/ 175 h 334"/>
                <a:gd name="T30" fmla="*/ 1250 w 1324"/>
                <a:gd name="T31" fmla="*/ 167 h 334"/>
                <a:gd name="T32" fmla="*/ 1299 w 1324"/>
                <a:gd name="T33" fmla="*/ 147 h 334"/>
                <a:gd name="T34" fmla="*/ 1324 w 1324"/>
                <a:gd name="T35" fmla="*/ 199 h 334"/>
                <a:gd name="T36" fmla="*/ 1264 w 1324"/>
                <a:gd name="T37" fmla="*/ 227 h 334"/>
                <a:gd name="T38" fmla="*/ 1202 w 1324"/>
                <a:gd name="T39" fmla="*/ 235 h 334"/>
                <a:gd name="T40" fmla="*/ 1134 w 1324"/>
                <a:gd name="T41" fmla="*/ 231 h 334"/>
                <a:gd name="T42" fmla="*/ 1063 w 1324"/>
                <a:gd name="T43" fmla="*/ 219 h 334"/>
                <a:gd name="T44" fmla="*/ 989 w 1324"/>
                <a:gd name="T45" fmla="*/ 199 h 334"/>
                <a:gd name="T46" fmla="*/ 912 w 1324"/>
                <a:gd name="T47" fmla="*/ 171 h 334"/>
                <a:gd name="T48" fmla="*/ 832 w 1324"/>
                <a:gd name="T49" fmla="*/ 147 h 334"/>
                <a:gd name="T50" fmla="*/ 747 w 1324"/>
                <a:gd name="T51" fmla="*/ 119 h 334"/>
                <a:gd name="T52" fmla="*/ 662 w 1324"/>
                <a:gd name="T53" fmla="*/ 99 h 334"/>
                <a:gd name="T54" fmla="*/ 574 w 1324"/>
                <a:gd name="T55" fmla="*/ 87 h 334"/>
                <a:gd name="T56" fmla="*/ 483 w 1324"/>
                <a:gd name="T57" fmla="*/ 83 h 334"/>
                <a:gd name="T58" fmla="*/ 389 w 1324"/>
                <a:gd name="T59" fmla="*/ 95 h 334"/>
                <a:gd name="T60" fmla="*/ 295 w 1324"/>
                <a:gd name="T61" fmla="*/ 123 h 334"/>
                <a:gd name="T62" fmla="*/ 199 w 1324"/>
                <a:gd name="T63" fmla="*/ 171 h 334"/>
                <a:gd name="T64" fmla="*/ 99 w 1324"/>
                <a:gd name="T65" fmla="*/ 239 h 334"/>
                <a:gd name="T66" fmla="*/ 0 w 1324"/>
                <a:gd name="T67" fmla="*/ 334 h 334"/>
                <a:gd name="T68" fmla="*/ 3 w 1324"/>
                <a:gd name="T69" fmla="*/ 314 h 334"/>
                <a:gd name="T70" fmla="*/ 3 w 1324"/>
                <a:gd name="T71" fmla="*/ 290 h 334"/>
                <a:gd name="T72" fmla="*/ 3 w 1324"/>
                <a:gd name="T73" fmla="*/ 263 h 334"/>
                <a:gd name="T74" fmla="*/ 0 w 1324"/>
                <a:gd name="T75" fmla="*/ 235 h 3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324"/>
                <a:gd name="T115" fmla="*/ 0 h 334"/>
                <a:gd name="T116" fmla="*/ 1324 w 1324"/>
                <a:gd name="T117" fmla="*/ 334 h 3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324" h="334">
                  <a:moveTo>
                    <a:pt x="0" y="235"/>
                  </a:moveTo>
                  <a:lnTo>
                    <a:pt x="74" y="143"/>
                  </a:lnTo>
                  <a:lnTo>
                    <a:pt x="156" y="76"/>
                  </a:lnTo>
                  <a:lnTo>
                    <a:pt x="241" y="32"/>
                  </a:lnTo>
                  <a:lnTo>
                    <a:pt x="329" y="8"/>
                  </a:lnTo>
                  <a:lnTo>
                    <a:pt x="423" y="0"/>
                  </a:lnTo>
                  <a:lnTo>
                    <a:pt x="517" y="4"/>
                  </a:lnTo>
                  <a:lnTo>
                    <a:pt x="611" y="20"/>
                  </a:lnTo>
                  <a:lnTo>
                    <a:pt x="705" y="40"/>
                  </a:lnTo>
                  <a:lnTo>
                    <a:pt x="796" y="68"/>
                  </a:lnTo>
                  <a:lnTo>
                    <a:pt x="884" y="99"/>
                  </a:lnTo>
                  <a:lnTo>
                    <a:pt x="969" y="127"/>
                  </a:lnTo>
                  <a:lnTo>
                    <a:pt x="1048" y="151"/>
                  </a:lnTo>
                  <a:lnTo>
                    <a:pt x="1122" y="167"/>
                  </a:lnTo>
                  <a:lnTo>
                    <a:pt x="1191" y="175"/>
                  </a:lnTo>
                  <a:lnTo>
                    <a:pt x="1250" y="167"/>
                  </a:lnTo>
                  <a:lnTo>
                    <a:pt x="1299" y="147"/>
                  </a:lnTo>
                  <a:lnTo>
                    <a:pt x="1324" y="199"/>
                  </a:lnTo>
                  <a:lnTo>
                    <a:pt x="1264" y="227"/>
                  </a:lnTo>
                  <a:lnTo>
                    <a:pt x="1202" y="235"/>
                  </a:lnTo>
                  <a:lnTo>
                    <a:pt x="1134" y="231"/>
                  </a:lnTo>
                  <a:lnTo>
                    <a:pt x="1063" y="219"/>
                  </a:lnTo>
                  <a:lnTo>
                    <a:pt x="989" y="199"/>
                  </a:lnTo>
                  <a:lnTo>
                    <a:pt x="912" y="171"/>
                  </a:lnTo>
                  <a:lnTo>
                    <a:pt x="832" y="147"/>
                  </a:lnTo>
                  <a:lnTo>
                    <a:pt x="747" y="119"/>
                  </a:lnTo>
                  <a:lnTo>
                    <a:pt x="662" y="99"/>
                  </a:lnTo>
                  <a:lnTo>
                    <a:pt x="574" y="87"/>
                  </a:lnTo>
                  <a:lnTo>
                    <a:pt x="483" y="83"/>
                  </a:lnTo>
                  <a:lnTo>
                    <a:pt x="389" y="95"/>
                  </a:lnTo>
                  <a:lnTo>
                    <a:pt x="295" y="123"/>
                  </a:lnTo>
                  <a:lnTo>
                    <a:pt x="199" y="171"/>
                  </a:lnTo>
                  <a:lnTo>
                    <a:pt x="99" y="239"/>
                  </a:lnTo>
                  <a:lnTo>
                    <a:pt x="0" y="334"/>
                  </a:lnTo>
                  <a:lnTo>
                    <a:pt x="3" y="314"/>
                  </a:lnTo>
                  <a:lnTo>
                    <a:pt x="3" y="290"/>
                  </a:lnTo>
                  <a:lnTo>
                    <a:pt x="3" y="263"/>
                  </a:lnTo>
                  <a:lnTo>
                    <a:pt x="0" y="235"/>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371600"/>
              <a:endParaRPr lang="en-US" sz="2700">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1" name="Freeform 9"/>
            <p:cNvSpPr>
              <a:spLocks/>
            </p:cNvSpPr>
            <p:nvPr/>
          </p:nvSpPr>
          <p:spPr bwMode="auto">
            <a:xfrm>
              <a:off x="2922" y="2627"/>
              <a:ext cx="466" cy="68"/>
            </a:xfrm>
            <a:custGeom>
              <a:avLst/>
              <a:gdLst>
                <a:gd name="T0" fmla="*/ 466 w 466"/>
                <a:gd name="T1" fmla="*/ 68 h 68"/>
                <a:gd name="T2" fmla="*/ 0 w 466"/>
                <a:gd name="T3" fmla="*/ 68 h 68"/>
                <a:gd name="T4" fmla="*/ 23 w 466"/>
                <a:gd name="T5" fmla="*/ 52 h 68"/>
                <a:gd name="T6" fmla="*/ 49 w 466"/>
                <a:gd name="T7" fmla="*/ 36 h 68"/>
                <a:gd name="T8" fmla="*/ 77 w 466"/>
                <a:gd name="T9" fmla="*/ 24 h 68"/>
                <a:gd name="T10" fmla="*/ 108 w 466"/>
                <a:gd name="T11" fmla="*/ 16 h 68"/>
                <a:gd name="T12" fmla="*/ 140 w 466"/>
                <a:gd name="T13" fmla="*/ 8 h 68"/>
                <a:gd name="T14" fmla="*/ 171 w 466"/>
                <a:gd name="T15" fmla="*/ 4 h 68"/>
                <a:gd name="T16" fmla="*/ 205 w 466"/>
                <a:gd name="T17" fmla="*/ 0 h 68"/>
                <a:gd name="T18" fmla="*/ 239 w 466"/>
                <a:gd name="T19" fmla="*/ 0 h 68"/>
                <a:gd name="T20" fmla="*/ 273 w 466"/>
                <a:gd name="T21" fmla="*/ 4 h 68"/>
                <a:gd name="T22" fmla="*/ 304 w 466"/>
                <a:gd name="T23" fmla="*/ 8 h 68"/>
                <a:gd name="T24" fmla="*/ 336 w 466"/>
                <a:gd name="T25" fmla="*/ 12 h 68"/>
                <a:gd name="T26" fmla="*/ 367 w 466"/>
                <a:gd name="T27" fmla="*/ 20 h 68"/>
                <a:gd name="T28" fmla="*/ 395 w 466"/>
                <a:gd name="T29" fmla="*/ 28 h 68"/>
                <a:gd name="T30" fmla="*/ 421 w 466"/>
                <a:gd name="T31" fmla="*/ 40 h 68"/>
                <a:gd name="T32" fmla="*/ 446 w 466"/>
                <a:gd name="T33" fmla="*/ 52 h 68"/>
                <a:gd name="T34" fmla="*/ 466 w 466"/>
                <a:gd name="T35" fmla="*/ 68 h 6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66"/>
                <a:gd name="T55" fmla="*/ 0 h 68"/>
                <a:gd name="T56" fmla="*/ 466 w 466"/>
                <a:gd name="T57" fmla="*/ 68 h 6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66" h="68">
                  <a:moveTo>
                    <a:pt x="466" y="68"/>
                  </a:moveTo>
                  <a:lnTo>
                    <a:pt x="0" y="68"/>
                  </a:lnTo>
                  <a:lnTo>
                    <a:pt x="23" y="52"/>
                  </a:lnTo>
                  <a:lnTo>
                    <a:pt x="49" y="36"/>
                  </a:lnTo>
                  <a:lnTo>
                    <a:pt x="77" y="24"/>
                  </a:lnTo>
                  <a:lnTo>
                    <a:pt x="108" y="16"/>
                  </a:lnTo>
                  <a:lnTo>
                    <a:pt x="140" y="8"/>
                  </a:lnTo>
                  <a:lnTo>
                    <a:pt x="171" y="4"/>
                  </a:lnTo>
                  <a:lnTo>
                    <a:pt x="205" y="0"/>
                  </a:lnTo>
                  <a:lnTo>
                    <a:pt x="239" y="0"/>
                  </a:lnTo>
                  <a:lnTo>
                    <a:pt x="273" y="4"/>
                  </a:lnTo>
                  <a:lnTo>
                    <a:pt x="304" y="8"/>
                  </a:lnTo>
                  <a:lnTo>
                    <a:pt x="336" y="12"/>
                  </a:lnTo>
                  <a:lnTo>
                    <a:pt x="367" y="20"/>
                  </a:lnTo>
                  <a:lnTo>
                    <a:pt x="395" y="28"/>
                  </a:lnTo>
                  <a:lnTo>
                    <a:pt x="421" y="40"/>
                  </a:lnTo>
                  <a:lnTo>
                    <a:pt x="446" y="52"/>
                  </a:lnTo>
                  <a:lnTo>
                    <a:pt x="466" y="68"/>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371600"/>
              <a:endParaRPr lang="en-US" sz="2700">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2" name="Freeform 10"/>
            <p:cNvSpPr>
              <a:spLocks/>
            </p:cNvSpPr>
            <p:nvPr/>
          </p:nvSpPr>
          <p:spPr bwMode="auto">
            <a:xfrm>
              <a:off x="2225" y="2656"/>
              <a:ext cx="253" cy="28"/>
            </a:xfrm>
            <a:custGeom>
              <a:avLst/>
              <a:gdLst>
                <a:gd name="T0" fmla="*/ 0 w 253"/>
                <a:gd name="T1" fmla="*/ 24 h 28"/>
                <a:gd name="T2" fmla="*/ 31 w 253"/>
                <a:gd name="T3" fmla="*/ 12 h 28"/>
                <a:gd name="T4" fmla="*/ 65 w 253"/>
                <a:gd name="T5" fmla="*/ 8 h 28"/>
                <a:gd name="T6" fmla="*/ 102 w 253"/>
                <a:gd name="T7" fmla="*/ 4 h 28"/>
                <a:gd name="T8" fmla="*/ 139 w 253"/>
                <a:gd name="T9" fmla="*/ 0 h 28"/>
                <a:gd name="T10" fmla="*/ 173 w 253"/>
                <a:gd name="T11" fmla="*/ 4 h 28"/>
                <a:gd name="T12" fmla="*/ 205 w 253"/>
                <a:gd name="T13" fmla="*/ 8 h 28"/>
                <a:gd name="T14" fmla="*/ 230 w 253"/>
                <a:gd name="T15" fmla="*/ 16 h 28"/>
                <a:gd name="T16" fmla="*/ 253 w 253"/>
                <a:gd name="T17" fmla="*/ 28 h 28"/>
                <a:gd name="T18" fmla="*/ 0 w 253"/>
                <a:gd name="T19" fmla="*/ 24 h 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3"/>
                <a:gd name="T31" fmla="*/ 0 h 28"/>
                <a:gd name="T32" fmla="*/ 253 w 253"/>
                <a:gd name="T33" fmla="*/ 28 h 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3" h="28">
                  <a:moveTo>
                    <a:pt x="0" y="24"/>
                  </a:moveTo>
                  <a:lnTo>
                    <a:pt x="31" y="12"/>
                  </a:lnTo>
                  <a:lnTo>
                    <a:pt x="65" y="8"/>
                  </a:lnTo>
                  <a:lnTo>
                    <a:pt x="102" y="4"/>
                  </a:lnTo>
                  <a:lnTo>
                    <a:pt x="139" y="0"/>
                  </a:lnTo>
                  <a:lnTo>
                    <a:pt x="173" y="4"/>
                  </a:lnTo>
                  <a:lnTo>
                    <a:pt x="205" y="8"/>
                  </a:lnTo>
                  <a:lnTo>
                    <a:pt x="230" y="16"/>
                  </a:lnTo>
                  <a:lnTo>
                    <a:pt x="253" y="28"/>
                  </a:lnTo>
                  <a:lnTo>
                    <a:pt x="0" y="24"/>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371600"/>
              <a:endParaRPr lang="en-US" sz="2700">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3" name="Freeform 11"/>
            <p:cNvSpPr>
              <a:spLocks/>
            </p:cNvSpPr>
            <p:nvPr/>
          </p:nvSpPr>
          <p:spPr bwMode="auto">
            <a:xfrm>
              <a:off x="3829" y="1087"/>
              <a:ext cx="469" cy="1664"/>
            </a:xfrm>
            <a:custGeom>
              <a:avLst/>
              <a:gdLst>
                <a:gd name="T0" fmla="*/ 0 w 469"/>
                <a:gd name="T1" fmla="*/ 0 h 1664"/>
                <a:gd name="T2" fmla="*/ 242 w 469"/>
                <a:gd name="T3" fmla="*/ 1377 h 1664"/>
                <a:gd name="T4" fmla="*/ 253 w 469"/>
                <a:gd name="T5" fmla="*/ 1397 h 1664"/>
                <a:gd name="T6" fmla="*/ 273 w 469"/>
                <a:gd name="T7" fmla="*/ 1429 h 1664"/>
                <a:gd name="T8" fmla="*/ 299 w 469"/>
                <a:gd name="T9" fmla="*/ 1469 h 1664"/>
                <a:gd name="T10" fmla="*/ 327 w 469"/>
                <a:gd name="T11" fmla="*/ 1509 h 1664"/>
                <a:gd name="T12" fmla="*/ 358 w 469"/>
                <a:gd name="T13" fmla="*/ 1552 h 1664"/>
                <a:gd name="T14" fmla="*/ 395 w 469"/>
                <a:gd name="T15" fmla="*/ 1596 h 1664"/>
                <a:gd name="T16" fmla="*/ 432 w 469"/>
                <a:gd name="T17" fmla="*/ 1632 h 1664"/>
                <a:gd name="T18" fmla="*/ 469 w 469"/>
                <a:gd name="T19" fmla="*/ 1664 h 1664"/>
                <a:gd name="T20" fmla="*/ 111 w 469"/>
                <a:gd name="T21" fmla="*/ 191 h 1664"/>
                <a:gd name="T22" fmla="*/ 100 w 469"/>
                <a:gd name="T23" fmla="*/ 175 h 1664"/>
                <a:gd name="T24" fmla="*/ 85 w 469"/>
                <a:gd name="T25" fmla="*/ 151 h 1664"/>
                <a:gd name="T26" fmla="*/ 68 w 469"/>
                <a:gd name="T27" fmla="*/ 128 h 1664"/>
                <a:gd name="T28" fmla="*/ 51 w 469"/>
                <a:gd name="T29" fmla="*/ 100 h 1664"/>
                <a:gd name="T30" fmla="*/ 37 w 469"/>
                <a:gd name="T31" fmla="*/ 72 h 1664"/>
                <a:gd name="T32" fmla="*/ 23 w 469"/>
                <a:gd name="T33" fmla="*/ 48 h 1664"/>
                <a:gd name="T34" fmla="*/ 9 w 469"/>
                <a:gd name="T35" fmla="*/ 20 h 1664"/>
                <a:gd name="T36" fmla="*/ 0 w 469"/>
                <a:gd name="T37" fmla="*/ 0 h 16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69"/>
                <a:gd name="T58" fmla="*/ 0 h 1664"/>
                <a:gd name="T59" fmla="*/ 469 w 469"/>
                <a:gd name="T60" fmla="*/ 1664 h 166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69" h="1664">
                  <a:moveTo>
                    <a:pt x="0" y="0"/>
                  </a:moveTo>
                  <a:lnTo>
                    <a:pt x="242" y="1377"/>
                  </a:lnTo>
                  <a:lnTo>
                    <a:pt x="253" y="1397"/>
                  </a:lnTo>
                  <a:lnTo>
                    <a:pt x="273" y="1429"/>
                  </a:lnTo>
                  <a:lnTo>
                    <a:pt x="299" y="1469"/>
                  </a:lnTo>
                  <a:lnTo>
                    <a:pt x="327" y="1509"/>
                  </a:lnTo>
                  <a:lnTo>
                    <a:pt x="358" y="1552"/>
                  </a:lnTo>
                  <a:lnTo>
                    <a:pt x="395" y="1596"/>
                  </a:lnTo>
                  <a:lnTo>
                    <a:pt x="432" y="1632"/>
                  </a:lnTo>
                  <a:lnTo>
                    <a:pt x="469" y="1664"/>
                  </a:lnTo>
                  <a:lnTo>
                    <a:pt x="111" y="191"/>
                  </a:lnTo>
                  <a:lnTo>
                    <a:pt x="100" y="175"/>
                  </a:lnTo>
                  <a:lnTo>
                    <a:pt x="85" y="151"/>
                  </a:lnTo>
                  <a:lnTo>
                    <a:pt x="68" y="128"/>
                  </a:lnTo>
                  <a:lnTo>
                    <a:pt x="51" y="100"/>
                  </a:lnTo>
                  <a:lnTo>
                    <a:pt x="37" y="72"/>
                  </a:lnTo>
                  <a:lnTo>
                    <a:pt x="23" y="48"/>
                  </a:lnTo>
                  <a:lnTo>
                    <a:pt x="9" y="20"/>
                  </a:lnTo>
                  <a:lnTo>
                    <a:pt x="0" y="0"/>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371600"/>
              <a:endParaRPr lang="en-US" sz="2700">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4" name="Freeform 12"/>
            <p:cNvSpPr>
              <a:spLocks/>
            </p:cNvSpPr>
            <p:nvPr/>
          </p:nvSpPr>
          <p:spPr bwMode="auto">
            <a:xfrm>
              <a:off x="1400" y="987"/>
              <a:ext cx="974" cy="1472"/>
            </a:xfrm>
            <a:custGeom>
              <a:avLst/>
              <a:gdLst>
                <a:gd name="T0" fmla="*/ 244 w 974"/>
                <a:gd name="T1" fmla="*/ 0 h 1472"/>
                <a:gd name="T2" fmla="*/ 273 w 974"/>
                <a:gd name="T3" fmla="*/ 7 h 1472"/>
                <a:gd name="T4" fmla="*/ 68 w 974"/>
                <a:gd name="T5" fmla="*/ 1162 h 1472"/>
                <a:gd name="T6" fmla="*/ 91 w 974"/>
                <a:gd name="T7" fmla="*/ 1225 h 1472"/>
                <a:gd name="T8" fmla="*/ 122 w 974"/>
                <a:gd name="T9" fmla="*/ 1277 h 1472"/>
                <a:gd name="T10" fmla="*/ 156 w 974"/>
                <a:gd name="T11" fmla="*/ 1321 h 1472"/>
                <a:gd name="T12" fmla="*/ 199 w 974"/>
                <a:gd name="T13" fmla="*/ 1349 h 1472"/>
                <a:gd name="T14" fmla="*/ 244 w 974"/>
                <a:gd name="T15" fmla="*/ 1369 h 1472"/>
                <a:gd name="T16" fmla="*/ 292 w 974"/>
                <a:gd name="T17" fmla="*/ 1381 h 1472"/>
                <a:gd name="T18" fmla="*/ 344 w 974"/>
                <a:gd name="T19" fmla="*/ 1389 h 1472"/>
                <a:gd name="T20" fmla="*/ 398 w 974"/>
                <a:gd name="T21" fmla="*/ 1385 h 1472"/>
                <a:gd name="T22" fmla="*/ 452 w 974"/>
                <a:gd name="T23" fmla="*/ 1377 h 1472"/>
                <a:gd name="T24" fmla="*/ 508 w 974"/>
                <a:gd name="T25" fmla="*/ 1369 h 1472"/>
                <a:gd name="T26" fmla="*/ 562 w 974"/>
                <a:gd name="T27" fmla="*/ 1353 h 1472"/>
                <a:gd name="T28" fmla="*/ 616 w 974"/>
                <a:gd name="T29" fmla="*/ 1337 h 1472"/>
                <a:gd name="T30" fmla="*/ 670 w 974"/>
                <a:gd name="T31" fmla="*/ 1321 h 1472"/>
                <a:gd name="T32" fmla="*/ 719 w 974"/>
                <a:gd name="T33" fmla="*/ 1305 h 1472"/>
                <a:gd name="T34" fmla="*/ 767 w 974"/>
                <a:gd name="T35" fmla="*/ 1289 h 1472"/>
                <a:gd name="T36" fmla="*/ 810 w 974"/>
                <a:gd name="T37" fmla="*/ 1277 h 1472"/>
                <a:gd name="T38" fmla="*/ 830 w 974"/>
                <a:gd name="T39" fmla="*/ 1281 h 1472"/>
                <a:gd name="T40" fmla="*/ 849 w 974"/>
                <a:gd name="T41" fmla="*/ 1285 h 1472"/>
                <a:gd name="T42" fmla="*/ 869 w 974"/>
                <a:gd name="T43" fmla="*/ 1285 h 1472"/>
                <a:gd name="T44" fmla="*/ 889 w 974"/>
                <a:gd name="T45" fmla="*/ 1289 h 1472"/>
                <a:gd name="T46" fmla="*/ 906 w 974"/>
                <a:gd name="T47" fmla="*/ 1297 h 1472"/>
                <a:gd name="T48" fmla="*/ 926 w 974"/>
                <a:gd name="T49" fmla="*/ 1301 h 1472"/>
                <a:gd name="T50" fmla="*/ 949 w 974"/>
                <a:gd name="T51" fmla="*/ 1309 h 1472"/>
                <a:gd name="T52" fmla="*/ 974 w 974"/>
                <a:gd name="T53" fmla="*/ 1317 h 1472"/>
                <a:gd name="T54" fmla="*/ 898 w 974"/>
                <a:gd name="T55" fmla="*/ 1317 h 1472"/>
                <a:gd name="T56" fmla="*/ 824 w 974"/>
                <a:gd name="T57" fmla="*/ 1325 h 1472"/>
                <a:gd name="T58" fmla="*/ 758 w 974"/>
                <a:gd name="T59" fmla="*/ 1337 h 1472"/>
                <a:gd name="T60" fmla="*/ 699 w 974"/>
                <a:gd name="T61" fmla="*/ 1353 h 1472"/>
                <a:gd name="T62" fmla="*/ 642 w 974"/>
                <a:gd name="T63" fmla="*/ 1373 h 1472"/>
                <a:gd name="T64" fmla="*/ 588 w 974"/>
                <a:gd name="T65" fmla="*/ 1393 h 1472"/>
                <a:gd name="T66" fmla="*/ 534 w 974"/>
                <a:gd name="T67" fmla="*/ 1412 h 1472"/>
                <a:gd name="T68" fmla="*/ 483 w 974"/>
                <a:gd name="T69" fmla="*/ 1432 h 1472"/>
                <a:gd name="T70" fmla="*/ 432 w 974"/>
                <a:gd name="T71" fmla="*/ 1448 h 1472"/>
                <a:gd name="T72" fmla="*/ 381 w 974"/>
                <a:gd name="T73" fmla="*/ 1464 h 1472"/>
                <a:gd name="T74" fmla="*/ 327 w 974"/>
                <a:gd name="T75" fmla="*/ 1472 h 1472"/>
                <a:gd name="T76" fmla="*/ 270 w 974"/>
                <a:gd name="T77" fmla="*/ 1472 h 1472"/>
                <a:gd name="T78" fmla="*/ 210 w 974"/>
                <a:gd name="T79" fmla="*/ 1468 h 1472"/>
                <a:gd name="T80" fmla="*/ 145 w 974"/>
                <a:gd name="T81" fmla="*/ 1452 h 1472"/>
                <a:gd name="T82" fmla="*/ 76 w 974"/>
                <a:gd name="T83" fmla="*/ 1424 h 1472"/>
                <a:gd name="T84" fmla="*/ 0 w 974"/>
                <a:gd name="T85" fmla="*/ 1389 h 1472"/>
                <a:gd name="T86" fmla="*/ 244 w 974"/>
                <a:gd name="T87" fmla="*/ 0 h 147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74"/>
                <a:gd name="T133" fmla="*/ 0 h 1472"/>
                <a:gd name="T134" fmla="*/ 974 w 974"/>
                <a:gd name="T135" fmla="*/ 1472 h 147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74" h="1472">
                  <a:moveTo>
                    <a:pt x="244" y="0"/>
                  </a:moveTo>
                  <a:lnTo>
                    <a:pt x="273" y="7"/>
                  </a:lnTo>
                  <a:lnTo>
                    <a:pt x="68" y="1162"/>
                  </a:lnTo>
                  <a:lnTo>
                    <a:pt x="91" y="1225"/>
                  </a:lnTo>
                  <a:lnTo>
                    <a:pt x="122" y="1277"/>
                  </a:lnTo>
                  <a:lnTo>
                    <a:pt x="156" y="1321"/>
                  </a:lnTo>
                  <a:lnTo>
                    <a:pt x="199" y="1349"/>
                  </a:lnTo>
                  <a:lnTo>
                    <a:pt x="244" y="1369"/>
                  </a:lnTo>
                  <a:lnTo>
                    <a:pt x="292" y="1381"/>
                  </a:lnTo>
                  <a:lnTo>
                    <a:pt x="344" y="1389"/>
                  </a:lnTo>
                  <a:lnTo>
                    <a:pt x="398" y="1385"/>
                  </a:lnTo>
                  <a:lnTo>
                    <a:pt x="452" y="1377"/>
                  </a:lnTo>
                  <a:lnTo>
                    <a:pt x="508" y="1369"/>
                  </a:lnTo>
                  <a:lnTo>
                    <a:pt x="562" y="1353"/>
                  </a:lnTo>
                  <a:lnTo>
                    <a:pt x="616" y="1337"/>
                  </a:lnTo>
                  <a:lnTo>
                    <a:pt x="670" y="1321"/>
                  </a:lnTo>
                  <a:lnTo>
                    <a:pt x="719" y="1305"/>
                  </a:lnTo>
                  <a:lnTo>
                    <a:pt x="767" y="1289"/>
                  </a:lnTo>
                  <a:lnTo>
                    <a:pt x="810" y="1277"/>
                  </a:lnTo>
                  <a:lnTo>
                    <a:pt x="830" y="1281"/>
                  </a:lnTo>
                  <a:lnTo>
                    <a:pt x="849" y="1285"/>
                  </a:lnTo>
                  <a:lnTo>
                    <a:pt x="869" y="1285"/>
                  </a:lnTo>
                  <a:lnTo>
                    <a:pt x="889" y="1289"/>
                  </a:lnTo>
                  <a:lnTo>
                    <a:pt x="906" y="1297"/>
                  </a:lnTo>
                  <a:lnTo>
                    <a:pt x="926" y="1301"/>
                  </a:lnTo>
                  <a:lnTo>
                    <a:pt x="949" y="1309"/>
                  </a:lnTo>
                  <a:lnTo>
                    <a:pt x="974" y="1317"/>
                  </a:lnTo>
                  <a:lnTo>
                    <a:pt x="898" y="1317"/>
                  </a:lnTo>
                  <a:lnTo>
                    <a:pt x="824" y="1325"/>
                  </a:lnTo>
                  <a:lnTo>
                    <a:pt x="758" y="1337"/>
                  </a:lnTo>
                  <a:lnTo>
                    <a:pt x="699" y="1353"/>
                  </a:lnTo>
                  <a:lnTo>
                    <a:pt x="642" y="1373"/>
                  </a:lnTo>
                  <a:lnTo>
                    <a:pt x="588" y="1393"/>
                  </a:lnTo>
                  <a:lnTo>
                    <a:pt x="534" y="1412"/>
                  </a:lnTo>
                  <a:lnTo>
                    <a:pt x="483" y="1432"/>
                  </a:lnTo>
                  <a:lnTo>
                    <a:pt x="432" y="1448"/>
                  </a:lnTo>
                  <a:lnTo>
                    <a:pt x="381" y="1464"/>
                  </a:lnTo>
                  <a:lnTo>
                    <a:pt x="327" y="1472"/>
                  </a:lnTo>
                  <a:lnTo>
                    <a:pt x="270" y="1472"/>
                  </a:lnTo>
                  <a:lnTo>
                    <a:pt x="210" y="1468"/>
                  </a:lnTo>
                  <a:lnTo>
                    <a:pt x="145" y="1452"/>
                  </a:lnTo>
                  <a:lnTo>
                    <a:pt x="76" y="1424"/>
                  </a:lnTo>
                  <a:lnTo>
                    <a:pt x="0" y="1389"/>
                  </a:lnTo>
                  <a:lnTo>
                    <a:pt x="24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371600"/>
              <a:endParaRPr lang="en-US" sz="2700">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5" name="Freeform 13"/>
            <p:cNvSpPr>
              <a:spLocks/>
            </p:cNvSpPr>
            <p:nvPr/>
          </p:nvSpPr>
          <p:spPr bwMode="auto">
            <a:xfrm>
              <a:off x="1498" y="1413"/>
              <a:ext cx="682" cy="928"/>
            </a:xfrm>
            <a:custGeom>
              <a:avLst/>
              <a:gdLst>
                <a:gd name="T0" fmla="*/ 131 w 682"/>
                <a:gd name="T1" fmla="*/ 0 h 928"/>
                <a:gd name="T2" fmla="*/ 122 w 682"/>
                <a:gd name="T3" fmla="*/ 56 h 928"/>
                <a:gd name="T4" fmla="*/ 105 w 682"/>
                <a:gd name="T5" fmla="*/ 152 h 928"/>
                <a:gd name="T6" fmla="*/ 83 w 682"/>
                <a:gd name="T7" fmla="*/ 271 h 928"/>
                <a:gd name="T8" fmla="*/ 60 w 682"/>
                <a:gd name="T9" fmla="*/ 402 h 928"/>
                <a:gd name="T10" fmla="*/ 37 w 682"/>
                <a:gd name="T11" fmla="*/ 526 h 928"/>
                <a:gd name="T12" fmla="*/ 17 w 682"/>
                <a:gd name="T13" fmla="*/ 633 h 928"/>
                <a:gd name="T14" fmla="*/ 6 w 682"/>
                <a:gd name="T15" fmla="*/ 709 h 928"/>
                <a:gd name="T16" fmla="*/ 0 w 682"/>
                <a:gd name="T17" fmla="*/ 737 h 928"/>
                <a:gd name="T18" fmla="*/ 23 w 682"/>
                <a:gd name="T19" fmla="*/ 796 h 928"/>
                <a:gd name="T20" fmla="*/ 54 w 682"/>
                <a:gd name="T21" fmla="*/ 844 h 928"/>
                <a:gd name="T22" fmla="*/ 91 w 682"/>
                <a:gd name="T23" fmla="*/ 880 h 928"/>
                <a:gd name="T24" fmla="*/ 134 w 682"/>
                <a:gd name="T25" fmla="*/ 904 h 928"/>
                <a:gd name="T26" fmla="*/ 182 w 682"/>
                <a:gd name="T27" fmla="*/ 920 h 928"/>
                <a:gd name="T28" fmla="*/ 233 w 682"/>
                <a:gd name="T29" fmla="*/ 928 h 928"/>
                <a:gd name="T30" fmla="*/ 287 w 682"/>
                <a:gd name="T31" fmla="*/ 928 h 928"/>
                <a:gd name="T32" fmla="*/ 341 w 682"/>
                <a:gd name="T33" fmla="*/ 924 h 928"/>
                <a:gd name="T34" fmla="*/ 398 w 682"/>
                <a:gd name="T35" fmla="*/ 916 h 928"/>
                <a:gd name="T36" fmla="*/ 452 w 682"/>
                <a:gd name="T37" fmla="*/ 904 h 928"/>
                <a:gd name="T38" fmla="*/ 503 w 682"/>
                <a:gd name="T39" fmla="*/ 892 h 928"/>
                <a:gd name="T40" fmla="*/ 549 w 682"/>
                <a:gd name="T41" fmla="*/ 876 h 928"/>
                <a:gd name="T42" fmla="*/ 594 w 682"/>
                <a:gd name="T43" fmla="*/ 864 h 928"/>
                <a:gd name="T44" fmla="*/ 631 w 682"/>
                <a:gd name="T45" fmla="*/ 856 h 928"/>
                <a:gd name="T46" fmla="*/ 659 w 682"/>
                <a:gd name="T47" fmla="*/ 848 h 928"/>
                <a:gd name="T48" fmla="*/ 682 w 682"/>
                <a:gd name="T49" fmla="*/ 844 h 928"/>
                <a:gd name="T50" fmla="*/ 617 w 682"/>
                <a:gd name="T51" fmla="*/ 832 h 928"/>
                <a:gd name="T52" fmla="*/ 554 w 682"/>
                <a:gd name="T53" fmla="*/ 816 h 928"/>
                <a:gd name="T54" fmla="*/ 495 w 682"/>
                <a:gd name="T55" fmla="*/ 796 h 928"/>
                <a:gd name="T56" fmla="*/ 438 w 682"/>
                <a:gd name="T57" fmla="*/ 769 h 928"/>
                <a:gd name="T58" fmla="*/ 387 w 682"/>
                <a:gd name="T59" fmla="*/ 741 h 928"/>
                <a:gd name="T60" fmla="*/ 338 w 682"/>
                <a:gd name="T61" fmla="*/ 705 h 928"/>
                <a:gd name="T62" fmla="*/ 296 w 682"/>
                <a:gd name="T63" fmla="*/ 665 h 928"/>
                <a:gd name="T64" fmla="*/ 259 w 682"/>
                <a:gd name="T65" fmla="*/ 617 h 928"/>
                <a:gd name="T66" fmla="*/ 222 w 682"/>
                <a:gd name="T67" fmla="*/ 566 h 928"/>
                <a:gd name="T68" fmla="*/ 193 w 682"/>
                <a:gd name="T69" fmla="*/ 506 h 928"/>
                <a:gd name="T70" fmla="*/ 171 w 682"/>
                <a:gd name="T71" fmla="*/ 442 h 928"/>
                <a:gd name="T72" fmla="*/ 151 w 682"/>
                <a:gd name="T73" fmla="*/ 367 h 928"/>
                <a:gd name="T74" fmla="*/ 137 w 682"/>
                <a:gd name="T75" fmla="*/ 287 h 928"/>
                <a:gd name="T76" fmla="*/ 128 w 682"/>
                <a:gd name="T77" fmla="*/ 199 h 928"/>
                <a:gd name="T78" fmla="*/ 128 w 682"/>
                <a:gd name="T79" fmla="*/ 104 h 928"/>
                <a:gd name="T80" fmla="*/ 131 w 682"/>
                <a:gd name="T81" fmla="*/ 0 h 92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82"/>
                <a:gd name="T124" fmla="*/ 0 h 928"/>
                <a:gd name="T125" fmla="*/ 682 w 682"/>
                <a:gd name="T126" fmla="*/ 928 h 92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82" h="928">
                  <a:moveTo>
                    <a:pt x="131" y="0"/>
                  </a:moveTo>
                  <a:lnTo>
                    <a:pt x="122" y="56"/>
                  </a:lnTo>
                  <a:lnTo>
                    <a:pt x="105" y="152"/>
                  </a:lnTo>
                  <a:lnTo>
                    <a:pt x="83" y="271"/>
                  </a:lnTo>
                  <a:lnTo>
                    <a:pt x="60" y="402"/>
                  </a:lnTo>
                  <a:lnTo>
                    <a:pt x="37" y="526"/>
                  </a:lnTo>
                  <a:lnTo>
                    <a:pt x="17" y="633"/>
                  </a:lnTo>
                  <a:lnTo>
                    <a:pt x="6" y="709"/>
                  </a:lnTo>
                  <a:lnTo>
                    <a:pt x="0" y="737"/>
                  </a:lnTo>
                  <a:lnTo>
                    <a:pt x="23" y="796"/>
                  </a:lnTo>
                  <a:lnTo>
                    <a:pt x="54" y="844"/>
                  </a:lnTo>
                  <a:lnTo>
                    <a:pt x="91" y="880"/>
                  </a:lnTo>
                  <a:lnTo>
                    <a:pt x="134" y="904"/>
                  </a:lnTo>
                  <a:lnTo>
                    <a:pt x="182" y="920"/>
                  </a:lnTo>
                  <a:lnTo>
                    <a:pt x="233" y="928"/>
                  </a:lnTo>
                  <a:lnTo>
                    <a:pt x="287" y="928"/>
                  </a:lnTo>
                  <a:lnTo>
                    <a:pt x="341" y="924"/>
                  </a:lnTo>
                  <a:lnTo>
                    <a:pt x="398" y="916"/>
                  </a:lnTo>
                  <a:lnTo>
                    <a:pt x="452" y="904"/>
                  </a:lnTo>
                  <a:lnTo>
                    <a:pt x="503" y="892"/>
                  </a:lnTo>
                  <a:lnTo>
                    <a:pt x="549" y="876"/>
                  </a:lnTo>
                  <a:lnTo>
                    <a:pt x="594" y="864"/>
                  </a:lnTo>
                  <a:lnTo>
                    <a:pt x="631" y="856"/>
                  </a:lnTo>
                  <a:lnTo>
                    <a:pt x="659" y="848"/>
                  </a:lnTo>
                  <a:lnTo>
                    <a:pt x="682" y="844"/>
                  </a:lnTo>
                  <a:lnTo>
                    <a:pt x="617" y="832"/>
                  </a:lnTo>
                  <a:lnTo>
                    <a:pt x="554" y="816"/>
                  </a:lnTo>
                  <a:lnTo>
                    <a:pt x="495" y="796"/>
                  </a:lnTo>
                  <a:lnTo>
                    <a:pt x="438" y="769"/>
                  </a:lnTo>
                  <a:lnTo>
                    <a:pt x="387" y="741"/>
                  </a:lnTo>
                  <a:lnTo>
                    <a:pt x="338" y="705"/>
                  </a:lnTo>
                  <a:lnTo>
                    <a:pt x="296" y="665"/>
                  </a:lnTo>
                  <a:lnTo>
                    <a:pt x="259" y="617"/>
                  </a:lnTo>
                  <a:lnTo>
                    <a:pt x="222" y="566"/>
                  </a:lnTo>
                  <a:lnTo>
                    <a:pt x="193" y="506"/>
                  </a:lnTo>
                  <a:lnTo>
                    <a:pt x="171" y="442"/>
                  </a:lnTo>
                  <a:lnTo>
                    <a:pt x="151" y="367"/>
                  </a:lnTo>
                  <a:lnTo>
                    <a:pt x="137" y="287"/>
                  </a:lnTo>
                  <a:lnTo>
                    <a:pt x="128" y="199"/>
                  </a:lnTo>
                  <a:lnTo>
                    <a:pt x="128" y="104"/>
                  </a:lnTo>
                  <a:lnTo>
                    <a:pt x="13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371600"/>
              <a:endParaRPr lang="en-US" sz="2700">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6" name="Freeform 14"/>
            <p:cNvSpPr>
              <a:spLocks/>
            </p:cNvSpPr>
            <p:nvPr/>
          </p:nvSpPr>
          <p:spPr bwMode="auto">
            <a:xfrm>
              <a:off x="1652" y="957"/>
              <a:ext cx="1058" cy="1532"/>
            </a:xfrm>
            <a:custGeom>
              <a:avLst/>
              <a:gdLst>
                <a:gd name="T0" fmla="*/ 268 w 1058"/>
                <a:gd name="T1" fmla="*/ 923 h 1532"/>
                <a:gd name="T2" fmla="*/ 140 w 1058"/>
                <a:gd name="T3" fmla="*/ 871 h 1532"/>
                <a:gd name="T4" fmla="*/ 60 w 1058"/>
                <a:gd name="T5" fmla="*/ 780 h 1532"/>
                <a:gd name="T6" fmla="*/ 18 w 1058"/>
                <a:gd name="T7" fmla="*/ 656 h 1532"/>
                <a:gd name="T8" fmla="*/ 0 w 1058"/>
                <a:gd name="T9" fmla="*/ 517 h 1532"/>
                <a:gd name="T10" fmla="*/ 6 w 1058"/>
                <a:gd name="T11" fmla="*/ 370 h 1532"/>
                <a:gd name="T12" fmla="*/ 23 w 1058"/>
                <a:gd name="T13" fmla="*/ 231 h 1532"/>
                <a:gd name="T14" fmla="*/ 43 w 1058"/>
                <a:gd name="T15" fmla="*/ 103 h 1532"/>
                <a:gd name="T16" fmla="*/ 57 w 1058"/>
                <a:gd name="T17" fmla="*/ 0 h 1532"/>
                <a:gd name="T18" fmla="*/ 89 w 1058"/>
                <a:gd name="T19" fmla="*/ 20 h 1532"/>
                <a:gd name="T20" fmla="*/ 117 w 1058"/>
                <a:gd name="T21" fmla="*/ 36 h 1532"/>
                <a:gd name="T22" fmla="*/ 148 w 1058"/>
                <a:gd name="T23" fmla="*/ 52 h 1532"/>
                <a:gd name="T24" fmla="*/ 180 w 1058"/>
                <a:gd name="T25" fmla="*/ 59 h 1532"/>
                <a:gd name="T26" fmla="*/ 211 w 1058"/>
                <a:gd name="T27" fmla="*/ 71 h 1532"/>
                <a:gd name="T28" fmla="*/ 245 w 1058"/>
                <a:gd name="T29" fmla="*/ 79 h 1532"/>
                <a:gd name="T30" fmla="*/ 276 w 1058"/>
                <a:gd name="T31" fmla="*/ 83 h 1532"/>
                <a:gd name="T32" fmla="*/ 307 w 1058"/>
                <a:gd name="T33" fmla="*/ 87 h 1532"/>
                <a:gd name="T34" fmla="*/ 361 w 1058"/>
                <a:gd name="T35" fmla="*/ 87 h 1532"/>
                <a:gd name="T36" fmla="*/ 415 w 1058"/>
                <a:gd name="T37" fmla="*/ 87 h 1532"/>
                <a:gd name="T38" fmla="*/ 469 w 1058"/>
                <a:gd name="T39" fmla="*/ 83 h 1532"/>
                <a:gd name="T40" fmla="*/ 521 w 1058"/>
                <a:gd name="T41" fmla="*/ 75 h 1532"/>
                <a:gd name="T42" fmla="*/ 575 w 1058"/>
                <a:gd name="T43" fmla="*/ 67 h 1532"/>
                <a:gd name="T44" fmla="*/ 626 w 1058"/>
                <a:gd name="T45" fmla="*/ 59 h 1532"/>
                <a:gd name="T46" fmla="*/ 677 w 1058"/>
                <a:gd name="T47" fmla="*/ 55 h 1532"/>
                <a:gd name="T48" fmla="*/ 725 w 1058"/>
                <a:gd name="T49" fmla="*/ 52 h 1532"/>
                <a:gd name="T50" fmla="*/ 773 w 1058"/>
                <a:gd name="T51" fmla="*/ 52 h 1532"/>
                <a:gd name="T52" fmla="*/ 819 w 1058"/>
                <a:gd name="T53" fmla="*/ 59 h 1532"/>
                <a:gd name="T54" fmla="*/ 864 w 1058"/>
                <a:gd name="T55" fmla="*/ 67 h 1532"/>
                <a:gd name="T56" fmla="*/ 907 w 1058"/>
                <a:gd name="T57" fmla="*/ 83 h 1532"/>
                <a:gd name="T58" fmla="*/ 950 w 1058"/>
                <a:gd name="T59" fmla="*/ 111 h 1532"/>
                <a:gd name="T60" fmla="*/ 987 w 1058"/>
                <a:gd name="T61" fmla="*/ 143 h 1532"/>
                <a:gd name="T62" fmla="*/ 1024 w 1058"/>
                <a:gd name="T63" fmla="*/ 187 h 1532"/>
                <a:gd name="T64" fmla="*/ 1058 w 1058"/>
                <a:gd name="T65" fmla="*/ 239 h 1532"/>
                <a:gd name="T66" fmla="*/ 1058 w 1058"/>
                <a:gd name="T67" fmla="*/ 1532 h 1532"/>
                <a:gd name="T68" fmla="*/ 1001 w 1058"/>
                <a:gd name="T69" fmla="*/ 1472 h 1532"/>
                <a:gd name="T70" fmla="*/ 944 w 1058"/>
                <a:gd name="T71" fmla="*/ 1425 h 1532"/>
                <a:gd name="T72" fmla="*/ 887 w 1058"/>
                <a:gd name="T73" fmla="*/ 1389 h 1532"/>
                <a:gd name="T74" fmla="*/ 830 w 1058"/>
                <a:gd name="T75" fmla="*/ 1365 h 1532"/>
                <a:gd name="T76" fmla="*/ 776 w 1058"/>
                <a:gd name="T77" fmla="*/ 1345 h 1532"/>
                <a:gd name="T78" fmla="*/ 725 w 1058"/>
                <a:gd name="T79" fmla="*/ 1333 h 1532"/>
                <a:gd name="T80" fmla="*/ 674 w 1058"/>
                <a:gd name="T81" fmla="*/ 1321 h 1532"/>
                <a:gd name="T82" fmla="*/ 626 w 1058"/>
                <a:gd name="T83" fmla="*/ 1309 h 1532"/>
                <a:gd name="T84" fmla="*/ 583 w 1058"/>
                <a:gd name="T85" fmla="*/ 1293 h 1532"/>
                <a:gd name="T86" fmla="*/ 540 w 1058"/>
                <a:gd name="T87" fmla="*/ 1277 h 1532"/>
                <a:gd name="T88" fmla="*/ 501 w 1058"/>
                <a:gd name="T89" fmla="*/ 1250 h 1532"/>
                <a:gd name="T90" fmla="*/ 467 w 1058"/>
                <a:gd name="T91" fmla="*/ 1214 h 1532"/>
                <a:gd name="T92" fmla="*/ 435 w 1058"/>
                <a:gd name="T93" fmla="*/ 1166 h 1532"/>
                <a:gd name="T94" fmla="*/ 410 w 1058"/>
                <a:gd name="T95" fmla="*/ 1106 h 1532"/>
                <a:gd name="T96" fmla="*/ 390 w 1058"/>
                <a:gd name="T97" fmla="*/ 1027 h 1532"/>
                <a:gd name="T98" fmla="*/ 373 w 1058"/>
                <a:gd name="T99" fmla="*/ 927 h 1532"/>
                <a:gd name="T100" fmla="*/ 359 w 1058"/>
                <a:gd name="T101" fmla="*/ 927 h 1532"/>
                <a:gd name="T102" fmla="*/ 344 w 1058"/>
                <a:gd name="T103" fmla="*/ 927 h 1532"/>
                <a:gd name="T104" fmla="*/ 330 w 1058"/>
                <a:gd name="T105" fmla="*/ 927 h 1532"/>
                <a:gd name="T106" fmla="*/ 316 w 1058"/>
                <a:gd name="T107" fmla="*/ 927 h 1532"/>
                <a:gd name="T108" fmla="*/ 305 w 1058"/>
                <a:gd name="T109" fmla="*/ 927 h 1532"/>
                <a:gd name="T110" fmla="*/ 290 w 1058"/>
                <a:gd name="T111" fmla="*/ 927 h 1532"/>
                <a:gd name="T112" fmla="*/ 279 w 1058"/>
                <a:gd name="T113" fmla="*/ 923 h 1532"/>
                <a:gd name="T114" fmla="*/ 268 w 1058"/>
                <a:gd name="T115" fmla="*/ 923 h 153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058"/>
                <a:gd name="T175" fmla="*/ 0 h 1532"/>
                <a:gd name="T176" fmla="*/ 1058 w 1058"/>
                <a:gd name="T177" fmla="*/ 1532 h 153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058" h="1532">
                  <a:moveTo>
                    <a:pt x="268" y="923"/>
                  </a:moveTo>
                  <a:lnTo>
                    <a:pt x="140" y="871"/>
                  </a:lnTo>
                  <a:lnTo>
                    <a:pt x="60" y="780"/>
                  </a:lnTo>
                  <a:lnTo>
                    <a:pt x="18" y="656"/>
                  </a:lnTo>
                  <a:lnTo>
                    <a:pt x="0" y="517"/>
                  </a:lnTo>
                  <a:lnTo>
                    <a:pt x="6" y="370"/>
                  </a:lnTo>
                  <a:lnTo>
                    <a:pt x="23" y="231"/>
                  </a:lnTo>
                  <a:lnTo>
                    <a:pt x="43" y="103"/>
                  </a:lnTo>
                  <a:lnTo>
                    <a:pt x="57" y="0"/>
                  </a:lnTo>
                  <a:lnTo>
                    <a:pt x="89" y="20"/>
                  </a:lnTo>
                  <a:lnTo>
                    <a:pt x="117" y="36"/>
                  </a:lnTo>
                  <a:lnTo>
                    <a:pt x="148" y="52"/>
                  </a:lnTo>
                  <a:lnTo>
                    <a:pt x="180" y="59"/>
                  </a:lnTo>
                  <a:lnTo>
                    <a:pt x="211" y="71"/>
                  </a:lnTo>
                  <a:lnTo>
                    <a:pt x="245" y="79"/>
                  </a:lnTo>
                  <a:lnTo>
                    <a:pt x="276" y="83"/>
                  </a:lnTo>
                  <a:lnTo>
                    <a:pt x="307" y="87"/>
                  </a:lnTo>
                  <a:lnTo>
                    <a:pt x="361" y="87"/>
                  </a:lnTo>
                  <a:lnTo>
                    <a:pt x="415" y="87"/>
                  </a:lnTo>
                  <a:lnTo>
                    <a:pt x="469" y="83"/>
                  </a:lnTo>
                  <a:lnTo>
                    <a:pt x="521" y="75"/>
                  </a:lnTo>
                  <a:lnTo>
                    <a:pt x="575" y="67"/>
                  </a:lnTo>
                  <a:lnTo>
                    <a:pt x="626" y="59"/>
                  </a:lnTo>
                  <a:lnTo>
                    <a:pt x="677" y="55"/>
                  </a:lnTo>
                  <a:lnTo>
                    <a:pt x="725" y="52"/>
                  </a:lnTo>
                  <a:lnTo>
                    <a:pt x="773" y="52"/>
                  </a:lnTo>
                  <a:lnTo>
                    <a:pt x="819" y="59"/>
                  </a:lnTo>
                  <a:lnTo>
                    <a:pt x="864" y="67"/>
                  </a:lnTo>
                  <a:lnTo>
                    <a:pt x="907" y="83"/>
                  </a:lnTo>
                  <a:lnTo>
                    <a:pt x="950" y="111"/>
                  </a:lnTo>
                  <a:lnTo>
                    <a:pt x="987" y="143"/>
                  </a:lnTo>
                  <a:lnTo>
                    <a:pt x="1024" y="187"/>
                  </a:lnTo>
                  <a:lnTo>
                    <a:pt x="1058" y="239"/>
                  </a:lnTo>
                  <a:lnTo>
                    <a:pt x="1058" y="1532"/>
                  </a:lnTo>
                  <a:lnTo>
                    <a:pt x="1001" y="1472"/>
                  </a:lnTo>
                  <a:lnTo>
                    <a:pt x="944" y="1425"/>
                  </a:lnTo>
                  <a:lnTo>
                    <a:pt x="887" y="1389"/>
                  </a:lnTo>
                  <a:lnTo>
                    <a:pt x="830" y="1365"/>
                  </a:lnTo>
                  <a:lnTo>
                    <a:pt x="776" y="1345"/>
                  </a:lnTo>
                  <a:lnTo>
                    <a:pt x="725" y="1333"/>
                  </a:lnTo>
                  <a:lnTo>
                    <a:pt x="674" y="1321"/>
                  </a:lnTo>
                  <a:lnTo>
                    <a:pt x="626" y="1309"/>
                  </a:lnTo>
                  <a:lnTo>
                    <a:pt x="583" y="1293"/>
                  </a:lnTo>
                  <a:lnTo>
                    <a:pt x="540" y="1277"/>
                  </a:lnTo>
                  <a:lnTo>
                    <a:pt x="501" y="1250"/>
                  </a:lnTo>
                  <a:lnTo>
                    <a:pt x="467" y="1214"/>
                  </a:lnTo>
                  <a:lnTo>
                    <a:pt x="435" y="1166"/>
                  </a:lnTo>
                  <a:lnTo>
                    <a:pt x="410" y="1106"/>
                  </a:lnTo>
                  <a:lnTo>
                    <a:pt x="390" y="1027"/>
                  </a:lnTo>
                  <a:lnTo>
                    <a:pt x="373" y="927"/>
                  </a:lnTo>
                  <a:lnTo>
                    <a:pt x="359" y="927"/>
                  </a:lnTo>
                  <a:lnTo>
                    <a:pt x="344" y="927"/>
                  </a:lnTo>
                  <a:lnTo>
                    <a:pt x="330" y="927"/>
                  </a:lnTo>
                  <a:lnTo>
                    <a:pt x="316" y="927"/>
                  </a:lnTo>
                  <a:lnTo>
                    <a:pt x="305" y="927"/>
                  </a:lnTo>
                  <a:lnTo>
                    <a:pt x="290" y="927"/>
                  </a:lnTo>
                  <a:lnTo>
                    <a:pt x="279" y="923"/>
                  </a:lnTo>
                  <a:lnTo>
                    <a:pt x="268" y="9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371600"/>
              <a:endParaRPr lang="en-US" sz="2700">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7" name="Freeform 15"/>
            <p:cNvSpPr>
              <a:spLocks/>
            </p:cNvSpPr>
            <p:nvPr/>
          </p:nvSpPr>
          <p:spPr bwMode="auto">
            <a:xfrm>
              <a:off x="1666" y="1710"/>
              <a:ext cx="457" cy="501"/>
            </a:xfrm>
            <a:custGeom>
              <a:avLst/>
              <a:gdLst>
                <a:gd name="T0" fmla="*/ 0 w 457"/>
                <a:gd name="T1" fmla="*/ 0 h 501"/>
                <a:gd name="T2" fmla="*/ 23 w 457"/>
                <a:gd name="T3" fmla="*/ 44 h 501"/>
                <a:gd name="T4" fmla="*/ 51 w 457"/>
                <a:gd name="T5" fmla="*/ 84 h 501"/>
                <a:gd name="T6" fmla="*/ 85 w 457"/>
                <a:gd name="T7" fmla="*/ 119 h 501"/>
                <a:gd name="T8" fmla="*/ 125 w 457"/>
                <a:gd name="T9" fmla="*/ 147 h 501"/>
                <a:gd name="T10" fmla="*/ 173 w 457"/>
                <a:gd name="T11" fmla="*/ 175 h 501"/>
                <a:gd name="T12" fmla="*/ 222 w 457"/>
                <a:gd name="T13" fmla="*/ 191 h 501"/>
                <a:gd name="T14" fmla="*/ 278 w 457"/>
                <a:gd name="T15" fmla="*/ 203 h 501"/>
                <a:gd name="T16" fmla="*/ 335 w 457"/>
                <a:gd name="T17" fmla="*/ 203 h 501"/>
                <a:gd name="T18" fmla="*/ 338 w 457"/>
                <a:gd name="T19" fmla="*/ 235 h 501"/>
                <a:gd name="T20" fmla="*/ 344 w 457"/>
                <a:gd name="T21" fmla="*/ 275 h 501"/>
                <a:gd name="T22" fmla="*/ 352 w 457"/>
                <a:gd name="T23" fmla="*/ 310 h 501"/>
                <a:gd name="T24" fmla="*/ 364 w 457"/>
                <a:gd name="T25" fmla="*/ 350 h 501"/>
                <a:gd name="T26" fmla="*/ 378 w 457"/>
                <a:gd name="T27" fmla="*/ 394 h 501"/>
                <a:gd name="T28" fmla="*/ 401 w 457"/>
                <a:gd name="T29" fmla="*/ 430 h 501"/>
                <a:gd name="T30" fmla="*/ 426 w 457"/>
                <a:gd name="T31" fmla="*/ 470 h 501"/>
                <a:gd name="T32" fmla="*/ 457 w 457"/>
                <a:gd name="T33" fmla="*/ 501 h 501"/>
                <a:gd name="T34" fmla="*/ 412 w 457"/>
                <a:gd name="T35" fmla="*/ 489 h 501"/>
                <a:gd name="T36" fmla="*/ 369 w 457"/>
                <a:gd name="T37" fmla="*/ 478 h 501"/>
                <a:gd name="T38" fmla="*/ 329 w 457"/>
                <a:gd name="T39" fmla="*/ 462 h 501"/>
                <a:gd name="T40" fmla="*/ 290 w 457"/>
                <a:gd name="T41" fmla="*/ 442 h 501"/>
                <a:gd name="T42" fmla="*/ 250 w 457"/>
                <a:gd name="T43" fmla="*/ 418 h 501"/>
                <a:gd name="T44" fmla="*/ 216 w 457"/>
                <a:gd name="T45" fmla="*/ 394 h 501"/>
                <a:gd name="T46" fmla="*/ 182 w 457"/>
                <a:gd name="T47" fmla="*/ 366 h 501"/>
                <a:gd name="T48" fmla="*/ 150 w 457"/>
                <a:gd name="T49" fmla="*/ 334 h 501"/>
                <a:gd name="T50" fmla="*/ 122 w 457"/>
                <a:gd name="T51" fmla="*/ 302 h 501"/>
                <a:gd name="T52" fmla="*/ 94 w 457"/>
                <a:gd name="T53" fmla="*/ 267 h 501"/>
                <a:gd name="T54" fmla="*/ 71 w 457"/>
                <a:gd name="T55" fmla="*/ 231 h 501"/>
                <a:gd name="T56" fmla="*/ 51 w 457"/>
                <a:gd name="T57" fmla="*/ 187 h 501"/>
                <a:gd name="T58" fmla="*/ 34 w 457"/>
                <a:gd name="T59" fmla="*/ 147 h 501"/>
                <a:gd name="T60" fmla="*/ 20 w 457"/>
                <a:gd name="T61" fmla="*/ 99 h 501"/>
                <a:gd name="T62" fmla="*/ 8 w 457"/>
                <a:gd name="T63" fmla="*/ 52 h 501"/>
                <a:gd name="T64" fmla="*/ 0 w 457"/>
                <a:gd name="T65" fmla="*/ 0 h 50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7"/>
                <a:gd name="T100" fmla="*/ 0 h 501"/>
                <a:gd name="T101" fmla="*/ 457 w 457"/>
                <a:gd name="T102" fmla="*/ 501 h 50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7" h="501">
                  <a:moveTo>
                    <a:pt x="0" y="0"/>
                  </a:moveTo>
                  <a:lnTo>
                    <a:pt x="23" y="44"/>
                  </a:lnTo>
                  <a:lnTo>
                    <a:pt x="51" y="84"/>
                  </a:lnTo>
                  <a:lnTo>
                    <a:pt x="85" y="119"/>
                  </a:lnTo>
                  <a:lnTo>
                    <a:pt x="125" y="147"/>
                  </a:lnTo>
                  <a:lnTo>
                    <a:pt x="173" y="175"/>
                  </a:lnTo>
                  <a:lnTo>
                    <a:pt x="222" y="191"/>
                  </a:lnTo>
                  <a:lnTo>
                    <a:pt x="278" y="203"/>
                  </a:lnTo>
                  <a:lnTo>
                    <a:pt x="335" y="203"/>
                  </a:lnTo>
                  <a:lnTo>
                    <a:pt x="338" y="235"/>
                  </a:lnTo>
                  <a:lnTo>
                    <a:pt x="344" y="275"/>
                  </a:lnTo>
                  <a:lnTo>
                    <a:pt x="352" y="310"/>
                  </a:lnTo>
                  <a:lnTo>
                    <a:pt x="364" y="350"/>
                  </a:lnTo>
                  <a:lnTo>
                    <a:pt x="378" y="394"/>
                  </a:lnTo>
                  <a:lnTo>
                    <a:pt x="401" y="430"/>
                  </a:lnTo>
                  <a:lnTo>
                    <a:pt x="426" y="470"/>
                  </a:lnTo>
                  <a:lnTo>
                    <a:pt x="457" y="501"/>
                  </a:lnTo>
                  <a:lnTo>
                    <a:pt x="412" y="489"/>
                  </a:lnTo>
                  <a:lnTo>
                    <a:pt x="369" y="478"/>
                  </a:lnTo>
                  <a:lnTo>
                    <a:pt x="329" y="462"/>
                  </a:lnTo>
                  <a:lnTo>
                    <a:pt x="290" y="442"/>
                  </a:lnTo>
                  <a:lnTo>
                    <a:pt x="250" y="418"/>
                  </a:lnTo>
                  <a:lnTo>
                    <a:pt x="216" y="394"/>
                  </a:lnTo>
                  <a:lnTo>
                    <a:pt x="182" y="366"/>
                  </a:lnTo>
                  <a:lnTo>
                    <a:pt x="150" y="334"/>
                  </a:lnTo>
                  <a:lnTo>
                    <a:pt x="122" y="302"/>
                  </a:lnTo>
                  <a:lnTo>
                    <a:pt x="94" y="267"/>
                  </a:lnTo>
                  <a:lnTo>
                    <a:pt x="71" y="231"/>
                  </a:lnTo>
                  <a:lnTo>
                    <a:pt x="51" y="187"/>
                  </a:lnTo>
                  <a:lnTo>
                    <a:pt x="34" y="147"/>
                  </a:lnTo>
                  <a:lnTo>
                    <a:pt x="20" y="99"/>
                  </a:lnTo>
                  <a:lnTo>
                    <a:pt x="8" y="52"/>
                  </a:ln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371600"/>
              <a:endParaRPr lang="en-US" sz="2700">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8" name="Freeform 16"/>
            <p:cNvSpPr>
              <a:spLocks/>
            </p:cNvSpPr>
            <p:nvPr/>
          </p:nvSpPr>
          <p:spPr bwMode="auto">
            <a:xfrm>
              <a:off x="1680" y="958"/>
              <a:ext cx="307" cy="923"/>
            </a:xfrm>
            <a:custGeom>
              <a:avLst/>
              <a:gdLst>
                <a:gd name="T0" fmla="*/ 307 w 307"/>
                <a:gd name="T1" fmla="*/ 87 h 923"/>
                <a:gd name="T2" fmla="*/ 276 w 307"/>
                <a:gd name="T3" fmla="*/ 83 h 923"/>
                <a:gd name="T4" fmla="*/ 245 w 307"/>
                <a:gd name="T5" fmla="*/ 79 h 923"/>
                <a:gd name="T6" fmla="*/ 211 w 307"/>
                <a:gd name="T7" fmla="*/ 71 h 923"/>
                <a:gd name="T8" fmla="*/ 180 w 307"/>
                <a:gd name="T9" fmla="*/ 59 h 923"/>
                <a:gd name="T10" fmla="*/ 148 w 307"/>
                <a:gd name="T11" fmla="*/ 52 h 923"/>
                <a:gd name="T12" fmla="*/ 117 w 307"/>
                <a:gd name="T13" fmla="*/ 36 h 923"/>
                <a:gd name="T14" fmla="*/ 89 w 307"/>
                <a:gd name="T15" fmla="*/ 20 h 923"/>
                <a:gd name="T16" fmla="*/ 57 w 307"/>
                <a:gd name="T17" fmla="*/ 0 h 923"/>
                <a:gd name="T18" fmla="*/ 43 w 307"/>
                <a:gd name="T19" fmla="*/ 103 h 923"/>
                <a:gd name="T20" fmla="*/ 23 w 307"/>
                <a:gd name="T21" fmla="*/ 231 h 923"/>
                <a:gd name="T22" fmla="*/ 6 w 307"/>
                <a:gd name="T23" fmla="*/ 370 h 923"/>
                <a:gd name="T24" fmla="*/ 0 w 307"/>
                <a:gd name="T25" fmla="*/ 517 h 923"/>
                <a:gd name="T26" fmla="*/ 18 w 307"/>
                <a:gd name="T27" fmla="*/ 656 h 923"/>
                <a:gd name="T28" fmla="*/ 60 w 307"/>
                <a:gd name="T29" fmla="*/ 780 h 923"/>
                <a:gd name="T30" fmla="*/ 140 w 307"/>
                <a:gd name="T31" fmla="*/ 871 h 923"/>
                <a:gd name="T32" fmla="*/ 268 w 307"/>
                <a:gd name="T33" fmla="*/ 923 h 923"/>
                <a:gd name="T34" fmla="*/ 307 w 307"/>
                <a:gd name="T35" fmla="*/ 87 h 9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7"/>
                <a:gd name="T55" fmla="*/ 0 h 923"/>
                <a:gd name="T56" fmla="*/ 307 w 307"/>
                <a:gd name="T57" fmla="*/ 923 h 9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7" h="923">
                  <a:moveTo>
                    <a:pt x="307" y="87"/>
                  </a:moveTo>
                  <a:lnTo>
                    <a:pt x="276" y="83"/>
                  </a:lnTo>
                  <a:lnTo>
                    <a:pt x="245" y="79"/>
                  </a:lnTo>
                  <a:lnTo>
                    <a:pt x="211" y="71"/>
                  </a:lnTo>
                  <a:lnTo>
                    <a:pt x="180" y="59"/>
                  </a:lnTo>
                  <a:lnTo>
                    <a:pt x="148" y="52"/>
                  </a:lnTo>
                  <a:lnTo>
                    <a:pt x="117" y="36"/>
                  </a:lnTo>
                  <a:lnTo>
                    <a:pt x="89" y="20"/>
                  </a:lnTo>
                  <a:lnTo>
                    <a:pt x="57" y="0"/>
                  </a:lnTo>
                  <a:lnTo>
                    <a:pt x="43" y="103"/>
                  </a:lnTo>
                  <a:lnTo>
                    <a:pt x="23" y="231"/>
                  </a:lnTo>
                  <a:lnTo>
                    <a:pt x="6" y="370"/>
                  </a:lnTo>
                  <a:lnTo>
                    <a:pt x="0" y="517"/>
                  </a:lnTo>
                  <a:lnTo>
                    <a:pt x="18" y="656"/>
                  </a:lnTo>
                  <a:lnTo>
                    <a:pt x="60" y="780"/>
                  </a:lnTo>
                  <a:lnTo>
                    <a:pt x="140" y="871"/>
                  </a:lnTo>
                  <a:lnTo>
                    <a:pt x="268" y="923"/>
                  </a:lnTo>
                  <a:lnTo>
                    <a:pt x="307" y="87"/>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371600"/>
              <a:endParaRPr lang="en-US" sz="2700">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9" name="Freeform 17"/>
            <p:cNvSpPr>
              <a:spLocks/>
            </p:cNvSpPr>
            <p:nvPr/>
          </p:nvSpPr>
          <p:spPr bwMode="auto">
            <a:xfrm>
              <a:off x="3082" y="945"/>
              <a:ext cx="964" cy="1500"/>
            </a:xfrm>
            <a:custGeom>
              <a:avLst/>
              <a:gdLst>
                <a:gd name="T0" fmla="*/ 0 w 964"/>
                <a:gd name="T1" fmla="*/ 0 h 1500"/>
                <a:gd name="T2" fmla="*/ 0 w 964"/>
                <a:gd name="T3" fmla="*/ 1333 h 1500"/>
                <a:gd name="T4" fmla="*/ 66 w 964"/>
                <a:gd name="T5" fmla="*/ 1325 h 1500"/>
                <a:gd name="T6" fmla="*/ 131 w 964"/>
                <a:gd name="T7" fmla="*/ 1321 h 1500"/>
                <a:gd name="T8" fmla="*/ 199 w 964"/>
                <a:gd name="T9" fmla="*/ 1329 h 1500"/>
                <a:gd name="T10" fmla="*/ 268 w 964"/>
                <a:gd name="T11" fmla="*/ 1341 h 1500"/>
                <a:gd name="T12" fmla="*/ 336 w 964"/>
                <a:gd name="T13" fmla="*/ 1357 h 1500"/>
                <a:gd name="T14" fmla="*/ 404 w 964"/>
                <a:gd name="T15" fmla="*/ 1377 h 1500"/>
                <a:gd name="T16" fmla="*/ 469 w 964"/>
                <a:gd name="T17" fmla="*/ 1397 h 1500"/>
                <a:gd name="T18" fmla="*/ 535 w 964"/>
                <a:gd name="T19" fmla="*/ 1417 h 1500"/>
                <a:gd name="T20" fmla="*/ 600 w 964"/>
                <a:gd name="T21" fmla="*/ 1441 h 1500"/>
                <a:gd name="T22" fmla="*/ 660 w 964"/>
                <a:gd name="T23" fmla="*/ 1460 h 1500"/>
                <a:gd name="T24" fmla="*/ 719 w 964"/>
                <a:gd name="T25" fmla="*/ 1476 h 1500"/>
                <a:gd name="T26" fmla="*/ 776 w 964"/>
                <a:gd name="T27" fmla="*/ 1492 h 1500"/>
                <a:gd name="T28" fmla="*/ 830 w 964"/>
                <a:gd name="T29" fmla="*/ 1500 h 1500"/>
                <a:gd name="T30" fmla="*/ 879 w 964"/>
                <a:gd name="T31" fmla="*/ 1500 h 1500"/>
                <a:gd name="T32" fmla="*/ 924 w 964"/>
                <a:gd name="T33" fmla="*/ 1496 h 1500"/>
                <a:gd name="T34" fmla="*/ 964 w 964"/>
                <a:gd name="T35" fmla="*/ 1480 h 1500"/>
                <a:gd name="T36" fmla="*/ 708 w 964"/>
                <a:gd name="T37" fmla="*/ 16 h 1500"/>
                <a:gd name="T38" fmla="*/ 651 w 964"/>
                <a:gd name="T39" fmla="*/ 40 h 1500"/>
                <a:gd name="T40" fmla="*/ 594 w 964"/>
                <a:gd name="T41" fmla="*/ 55 h 1500"/>
                <a:gd name="T42" fmla="*/ 540 w 964"/>
                <a:gd name="T43" fmla="*/ 67 h 1500"/>
                <a:gd name="T44" fmla="*/ 484 w 964"/>
                <a:gd name="T45" fmla="*/ 75 h 1500"/>
                <a:gd name="T46" fmla="*/ 432 w 964"/>
                <a:gd name="T47" fmla="*/ 75 h 1500"/>
                <a:gd name="T48" fmla="*/ 378 w 964"/>
                <a:gd name="T49" fmla="*/ 75 h 1500"/>
                <a:gd name="T50" fmla="*/ 330 w 964"/>
                <a:gd name="T51" fmla="*/ 71 h 1500"/>
                <a:gd name="T52" fmla="*/ 282 w 964"/>
                <a:gd name="T53" fmla="*/ 63 h 1500"/>
                <a:gd name="T54" fmla="*/ 236 w 964"/>
                <a:gd name="T55" fmla="*/ 55 h 1500"/>
                <a:gd name="T56" fmla="*/ 194 w 964"/>
                <a:gd name="T57" fmla="*/ 47 h 1500"/>
                <a:gd name="T58" fmla="*/ 151 w 964"/>
                <a:gd name="T59" fmla="*/ 36 h 1500"/>
                <a:gd name="T60" fmla="*/ 114 w 964"/>
                <a:gd name="T61" fmla="*/ 28 h 1500"/>
                <a:gd name="T62" fmla="*/ 80 w 964"/>
                <a:gd name="T63" fmla="*/ 16 h 1500"/>
                <a:gd name="T64" fmla="*/ 52 w 964"/>
                <a:gd name="T65" fmla="*/ 8 h 1500"/>
                <a:gd name="T66" fmla="*/ 23 w 964"/>
                <a:gd name="T67" fmla="*/ 4 h 1500"/>
                <a:gd name="T68" fmla="*/ 0 w 964"/>
                <a:gd name="T69" fmla="*/ 0 h 15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64"/>
                <a:gd name="T106" fmla="*/ 0 h 1500"/>
                <a:gd name="T107" fmla="*/ 964 w 964"/>
                <a:gd name="T108" fmla="*/ 1500 h 15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64" h="1500">
                  <a:moveTo>
                    <a:pt x="0" y="0"/>
                  </a:moveTo>
                  <a:lnTo>
                    <a:pt x="0" y="1333"/>
                  </a:lnTo>
                  <a:lnTo>
                    <a:pt x="66" y="1325"/>
                  </a:lnTo>
                  <a:lnTo>
                    <a:pt x="131" y="1321"/>
                  </a:lnTo>
                  <a:lnTo>
                    <a:pt x="199" y="1329"/>
                  </a:lnTo>
                  <a:lnTo>
                    <a:pt x="268" y="1341"/>
                  </a:lnTo>
                  <a:lnTo>
                    <a:pt x="336" y="1357"/>
                  </a:lnTo>
                  <a:lnTo>
                    <a:pt x="404" y="1377"/>
                  </a:lnTo>
                  <a:lnTo>
                    <a:pt x="469" y="1397"/>
                  </a:lnTo>
                  <a:lnTo>
                    <a:pt x="535" y="1417"/>
                  </a:lnTo>
                  <a:lnTo>
                    <a:pt x="600" y="1441"/>
                  </a:lnTo>
                  <a:lnTo>
                    <a:pt x="660" y="1460"/>
                  </a:lnTo>
                  <a:lnTo>
                    <a:pt x="719" y="1476"/>
                  </a:lnTo>
                  <a:lnTo>
                    <a:pt x="776" y="1492"/>
                  </a:lnTo>
                  <a:lnTo>
                    <a:pt x="830" y="1500"/>
                  </a:lnTo>
                  <a:lnTo>
                    <a:pt x="879" y="1500"/>
                  </a:lnTo>
                  <a:lnTo>
                    <a:pt x="924" y="1496"/>
                  </a:lnTo>
                  <a:lnTo>
                    <a:pt x="964" y="1480"/>
                  </a:lnTo>
                  <a:lnTo>
                    <a:pt x="708" y="16"/>
                  </a:lnTo>
                  <a:lnTo>
                    <a:pt x="651" y="40"/>
                  </a:lnTo>
                  <a:lnTo>
                    <a:pt x="594" y="55"/>
                  </a:lnTo>
                  <a:lnTo>
                    <a:pt x="540" y="67"/>
                  </a:lnTo>
                  <a:lnTo>
                    <a:pt x="484" y="75"/>
                  </a:lnTo>
                  <a:lnTo>
                    <a:pt x="432" y="75"/>
                  </a:lnTo>
                  <a:lnTo>
                    <a:pt x="378" y="75"/>
                  </a:lnTo>
                  <a:lnTo>
                    <a:pt x="330" y="71"/>
                  </a:lnTo>
                  <a:lnTo>
                    <a:pt x="282" y="63"/>
                  </a:lnTo>
                  <a:lnTo>
                    <a:pt x="236" y="55"/>
                  </a:lnTo>
                  <a:lnTo>
                    <a:pt x="194" y="47"/>
                  </a:lnTo>
                  <a:lnTo>
                    <a:pt x="151" y="36"/>
                  </a:lnTo>
                  <a:lnTo>
                    <a:pt x="114" y="28"/>
                  </a:lnTo>
                  <a:lnTo>
                    <a:pt x="80" y="16"/>
                  </a:lnTo>
                  <a:lnTo>
                    <a:pt x="52" y="8"/>
                  </a:lnTo>
                  <a:lnTo>
                    <a:pt x="23" y="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371600"/>
              <a:endParaRPr lang="en-US" sz="2700">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30" name="Freeform 18"/>
            <p:cNvSpPr>
              <a:spLocks/>
            </p:cNvSpPr>
            <p:nvPr/>
          </p:nvSpPr>
          <p:spPr bwMode="auto">
            <a:xfrm>
              <a:off x="2739" y="949"/>
              <a:ext cx="341" cy="1548"/>
            </a:xfrm>
            <a:custGeom>
              <a:avLst/>
              <a:gdLst>
                <a:gd name="T0" fmla="*/ 0 w 341"/>
                <a:gd name="T1" fmla="*/ 258 h 1548"/>
                <a:gd name="T2" fmla="*/ 54 w 341"/>
                <a:gd name="T3" fmla="*/ 191 h 1548"/>
                <a:gd name="T4" fmla="*/ 103 w 341"/>
                <a:gd name="T5" fmla="*/ 135 h 1548"/>
                <a:gd name="T6" fmla="*/ 148 w 341"/>
                <a:gd name="T7" fmla="*/ 91 h 1548"/>
                <a:gd name="T8" fmla="*/ 191 w 341"/>
                <a:gd name="T9" fmla="*/ 55 h 1548"/>
                <a:gd name="T10" fmla="*/ 231 w 341"/>
                <a:gd name="T11" fmla="*/ 32 h 1548"/>
                <a:gd name="T12" fmla="*/ 270 w 341"/>
                <a:gd name="T13" fmla="*/ 12 h 1548"/>
                <a:gd name="T14" fmla="*/ 307 w 341"/>
                <a:gd name="T15" fmla="*/ 4 h 1548"/>
                <a:gd name="T16" fmla="*/ 341 w 341"/>
                <a:gd name="T17" fmla="*/ 0 h 1548"/>
                <a:gd name="T18" fmla="*/ 341 w 341"/>
                <a:gd name="T19" fmla="*/ 1333 h 1548"/>
                <a:gd name="T20" fmla="*/ 302 w 341"/>
                <a:gd name="T21" fmla="*/ 1341 h 1548"/>
                <a:gd name="T22" fmla="*/ 262 w 341"/>
                <a:gd name="T23" fmla="*/ 1353 h 1548"/>
                <a:gd name="T24" fmla="*/ 219 w 341"/>
                <a:gd name="T25" fmla="*/ 1373 h 1548"/>
                <a:gd name="T26" fmla="*/ 177 w 341"/>
                <a:gd name="T27" fmla="*/ 1393 h 1548"/>
                <a:gd name="T28" fmla="*/ 134 w 341"/>
                <a:gd name="T29" fmla="*/ 1421 h 1548"/>
                <a:gd name="T30" fmla="*/ 89 w 341"/>
                <a:gd name="T31" fmla="*/ 1456 h 1548"/>
                <a:gd name="T32" fmla="*/ 46 w 341"/>
                <a:gd name="T33" fmla="*/ 1500 h 1548"/>
                <a:gd name="T34" fmla="*/ 0 w 341"/>
                <a:gd name="T35" fmla="*/ 1548 h 1548"/>
                <a:gd name="T36" fmla="*/ 0 w 341"/>
                <a:gd name="T37" fmla="*/ 258 h 154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41"/>
                <a:gd name="T58" fmla="*/ 0 h 1548"/>
                <a:gd name="T59" fmla="*/ 341 w 341"/>
                <a:gd name="T60" fmla="*/ 1548 h 154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41" h="1548">
                  <a:moveTo>
                    <a:pt x="0" y="258"/>
                  </a:moveTo>
                  <a:lnTo>
                    <a:pt x="54" y="191"/>
                  </a:lnTo>
                  <a:lnTo>
                    <a:pt x="103" y="135"/>
                  </a:lnTo>
                  <a:lnTo>
                    <a:pt x="148" y="91"/>
                  </a:lnTo>
                  <a:lnTo>
                    <a:pt x="191" y="55"/>
                  </a:lnTo>
                  <a:lnTo>
                    <a:pt x="231" y="32"/>
                  </a:lnTo>
                  <a:lnTo>
                    <a:pt x="270" y="12"/>
                  </a:lnTo>
                  <a:lnTo>
                    <a:pt x="307" y="4"/>
                  </a:lnTo>
                  <a:lnTo>
                    <a:pt x="341" y="0"/>
                  </a:lnTo>
                  <a:lnTo>
                    <a:pt x="341" y="1333"/>
                  </a:lnTo>
                  <a:lnTo>
                    <a:pt x="302" y="1341"/>
                  </a:lnTo>
                  <a:lnTo>
                    <a:pt x="262" y="1353"/>
                  </a:lnTo>
                  <a:lnTo>
                    <a:pt x="219" y="1373"/>
                  </a:lnTo>
                  <a:lnTo>
                    <a:pt x="177" y="1393"/>
                  </a:lnTo>
                  <a:lnTo>
                    <a:pt x="134" y="1421"/>
                  </a:lnTo>
                  <a:lnTo>
                    <a:pt x="89" y="1456"/>
                  </a:lnTo>
                  <a:lnTo>
                    <a:pt x="46" y="1500"/>
                  </a:lnTo>
                  <a:lnTo>
                    <a:pt x="0" y="1548"/>
                  </a:lnTo>
                  <a:lnTo>
                    <a:pt x="0" y="258"/>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371600"/>
              <a:endParaRPr lang="en-US" sz="2700">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31" name="Freeform 19"/>
            <p:cNvSpPr>
              <a:spLocks/>
            </p:cNvSpPr>
            <p:nvPr/>
          </p:nvSpPr>
          <p:spPr bwMode="auto">
            <a:xfrm>
              <a:off x="826" y="0"/>
              <a:ext cx="1694" cy="2082"/>
            </a:xfrm>
            <a:custGeom>
              <a:avLst/>
              <a:gdLst>
                <a:gd name="T0" fmla="*/ 2124 w 1513"/>
                <a:gd name="T1" fmla="*/ 0 h 2076"/>
                <a:gd name="T2" fmla="*/ 1710 w 1513"/>
                <a:gd name="T3" fmla="*/ 106 h 2076"/>
                <a:gd name="T4" fmla="*/ 1310 w 1513"/>
                <a:gd name="T5" fmla="*/ 290 h 2076"/>
                <a:gd name="T6" fmla="*/ 949 w 1513"/>
                <a:gd name="T7" fmla="*/ 537 h 2076"/>
                <a:gd name="T8" fmla="*/ 631 w 1513"/>
                <a:gd name="T9" fmla="*/ 816 h 2076"/>
                <a:gd name="T10" fmla="*/ 368 w 1513"/>
                <a:gd name="T11" fmla="*/ 1131 h 2076"/>
                <a:gd name="T12" fmla="*/ 168 w 1513"/>
                <a:gd name="T13" fmla="*/ 1462 h 2076"/>
                <a:gd name="T14" fmla="*/ 40 w 1513"/>
                <a:gd name="T15" fmla="*/ 1790 h 2076"/>
                <a:gd name="T16" fmla="*/ 0 w 1513"/>
                <a:gd name="T17" fmla="*/ 2094 h 2076"/>
                <a:gd name="T18" fmla="*/ 19 w 1513"/>
                <a:gd name="T19" fmla="*/ 2048 h 2076"/>
                <a:gd name="T20" fmla="*/ 40 w 1513"/>
                <a:gd name="T21" fmla="*/ 1964 h 2076"/>
                <a:gd name="T22" fmla="*/ 62 w 1513"/>
                <a:gd name="T23" fmla="*/ 1936 h 2076"/>
                <a:gd name="T24" fmla="*/ 49 w 1513"/>
                <a:gd name="T25" fmla="*/ 1836 h 2076"/>
                <a:gd name="T26" fmla="*/ 113 w 1513"/>
                <a:gd name="T27" fmla="*/ 1698 h 2076"/>
                <a:gd name="T28" fmla="*/ 301 w 1513"/>
                <a:gd name="T29" fmla="*/ 1595 h 2076"/>
                <a:gd name="T30" fmla="*/ 652 w 1513"/>
                <a:gd name="T31" fmla="*/ 1584 h 2076"/>
                <a:gd name="T32" fmla="*/ 702 w 1513"/>
                <a:gd name="T33" fmla="*/ 1519 h 2076"/>
                <a:gd name="T34" fmla="*/ 890 w 1513"/>
                <a:gd name="T35" fmla="*/ 1302 h 2076"/>
                <a:gd name="T36" fmla="*/ 1127 w 1513"/>
                <a:gd name="T37" fmla="*/ 1066 h 2076"/>
                <a:gd name="T38" fmla="*/ 1338 w 1513"/>
                <a:gd name="T39" fmla="*/ 930 h 2076"/>
                <a:gd name="T40" fmla="*/ 1400 w 1513"/>
                <a:gd name="T41" fmla="*/ 933 h 2076"/>
                <a:gd name="T42" fmla="*/ 1333 w 1513"/>
                <a:gd name="T43" fmla="*/ 892 h 2076"/>
                <a:gd name="T44" fmla="*/ 1246 w 1513"/>
                <a:gd name="T45" fmla="*/ 884 h 2076"/>
                <a:gd name="T46" fmla="*/ 1134 w 1513"/>
                <a:gd name="T47" fmla="*/ 900 h 2076"/>
                <a:gd name="T48" fmla="*/ 1020 w 1513"/>
                <a:gd name="T49" fmla="*/ 947 h 2076"/>
                <a:gd name="T50" fmla="*/ 1056 w 1513"/>
                <a:gd name="T51" fmla="*/ 917 h 2076"/>
                <a:gd name="T52" fmla="*/ 1142 w 1513"/>
                <a:gd name="T53" fmla="*/ 860 h 2076"/>
                <a:gd name="T54" fmla="*/ 1256 w 1513"/>
                <a:gd name="T55" fmla="*/ 811 h 2076"/>
                <a:gd name="T56" fmla="*/ 1375 w 1513"/>
                <a:gd name="T57" fmla="*/ 797 h 2076"/>
                <a:gd name="T58" fmla="*/ 1438 w 1513"/>
                <a:gd name="T59" fmla="*/ 800 h 2076"/>
                <a:gd name="T60" fmla="*/ 1444 w 1513"/>
                <a:gd name="T61" fmla="*/ 697 h 2076"/>
                <a:gd name="T62" fmla="*/ 1518 w 1513"/>
                <a:gd name="T63" fmla="*/ 534 h 2076"/>
                <a:gd name="T64" fmla="*/ 1729 w 1513"/>
                <a:gd name="T65" fmla="*/ 309 h 2076"/>
                <a:gd name="T66" fmla="*/ 2124 w 1513"/>
                <a:gd name="T67" fmla="*/ 0 h 207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13"/>
                <a:gd name="T103" fmla="*/ 0 h 2076"/>
                <a:gd name="T104" fmla="*/ 1513 w 1513"/>
                <a:gd name="T105" fmla="*/ 2076 h 207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13" h="2076">
                  <a:moveTo>
                    <a:pt x="1513" y="0"/>
                  </a:moveTo>
                  <a:lnTo>
                    <a:pt x="1513" y="0"/>
                  </a:lnTo>
                  <a:lnTo>
                    <a:pt x="1361" y="43"/>
                  </a:lnTo>
                  <a:lnTo>
                    <a:pt x="1218" y="106"/>
                  </a:lnTo>
                  <a:lnTo>
                    <a:pt x="1071" y="192"/>
                  </a:lnTo>
                  <a:lnTo>
                    <a:pt x="933" y="287"/>
                  </a:lnTo>
                  <a:lnTo>
                    <a:pt x="801" y="398"/>
                  </a:lnTo>
                  <a:lnTo>
                    <a:pt x="676" y="531"/>
                  </a:lnTo>
                  <a:lnTo>
                    <a:pt x="558" y="667"/>
                  </a:lnTo>
                  <a:lnTo>
                    <a:pt x="450" y="810"/>
                  </a:lnTo>
                  <a:lnTo>
                    <a:pt x="350" y="962"/>
                  </a:lnTo>
                  <a:lnTo>
                    <a:pt x="263" y="1122"/>
                  </a:lnTo>
                  <a:lnTo>
                    <a:pt x="183" y="1284"/>
                  </a:lnTo>
                  <a:lnTo>
                    <a:pt x="120" y="1450"/>
                  </a:lnTo>
                  <a:lnTo>
                    <a:pt x="67" y="1610"/>
                  </a:lnTo>
                  <a:lnTo>
                    <a:pt x="29" y="1775"/>
                  </a:lnTo>
                  <a:lnTo>
                    <a:pt x="6" y="1927"/>
                  </a:lnTo>
                  <a:lnTo>
                    <a:pt x="0" y="2076"/>
                  </a:lnTo>
                  <a:lnTo>
                    <a:pt x="13" y="2030"/>
                  </a:lnTo>
                  <a:lnTo>
                    <a:pt x="22" y="1981"/>
                  </a:lnTo>
                  <a:lnTo>
                    <a:pt x="29" y="1946"/>
                  </a:lnTo>
                  <a:lnTo>
                    <a:pt x="44" y="1918"/>
                  </a:lnTo>
                  <a:lnTo>
                    <a:pt x="35" y="1878"/>
                  </a:lnTo>
                  <a:lnTo>
                    <a:pt x="35" y="1821"/>
                  </a:lnTo>
                  <a:lnTo>
                    <a:pt x="49" y="1756"/>
                  </a:lnTo>
                  <a:lnTo>
                    <a:pt x="80" y="1683"/>
                  </a:lnTo>
                  <a:lnTo>
                    <a:pt x="133" y="1626"/>
                  </a:lnTo>
                  <a:lnTo>
                    <a:pt x="214" y="1580"/>
                  </a:lnTo>
                  <a:lnTo>
                    <a:pt x="323" y="1555"/>
                  </a:lnTo>
                  <a:lnTo>
                    <a:pt x="464" y="1569"/>
                  </a:lnTo>
                  <a:lnTo>
                    <a:pt x="500" y="1507"/>
                  </a:lnTo>
                  <a:lnTo>
                    <a:pt x="558" y="1409"/>
                  </a:lnTo>
                  <a:lnTo>
                    <a:pt x="634" y="1290"/>
                  </a:lnTo>
                  <a:lnTo>
                    <a:pt x="718" y="1165"/>
                  </a:lnTo>
                  <a:lnTo>
                    <a:pt x="803" y="1057"/>
                  </a:lnTo>
                  <a:lnTo>
                    <a:pt x="888" y="965"/>
                  </a:lnTo>
                  <a:lnTo>
                    <a:pt x="953" y="921"/>
                  </a:lnTo>
                  <a:lnTo>
                    <a:pt x="997" y="924"/>
                  </a:lnTo>
                  <a:lnTo>
                    <a:pt x="977" y="900"/>
                  </a:lnTo>
                  <a:lnTo>
                    <a:pt x="950" y="883"/>
                  </a:lnTo>
                  <a:lnTo>
                    <a:pt x="919" y="875"/>
                  </a:lnTo>
                  <a:lnTo>
                    <a:pt x="888" y="875"/>
                  </a:lnTo>
                  <a:lnTo>
                    <a:pt x="850" y="878"/>
                  </a:lnTo>
                  <a:lnTo>
                    <a:pt x="808" y="891"/>
                  </a:lnTo>
                  <a:lnTo>
                    <a:pt x="767" y="913"/>
                  </a:lnTo>
                  <a:lnTo>
                    <a:pt x="727" y="938"/>
                  </a:lnTo>
                  <a:lnTo>
                    <a:pt x="752" y="908"/>
                  </a:lnTo>
                  <a:lnTo>
                    <a:pt x="779" y="878"/>
                  </a:lnTo>
                  <a:lnTo>
                    <a:pt x="814" y="854"/>
                  </a:lnTo>
                  <a:lnTo>
                    <a:pt x="852" y="826"/>
                  </a:lnTo>
                  <a:lnTo>
                    <a:pt x="895" y="805"/>
                  </a:lnTo>
                  <a:lnTo>
                    <a:pt x="937" y="794"/>
                  </a:lnTo>
                  <a:lnTo>
                    <a:pt x="980" y="791"/>
                  </a:lnTo>
                  <a:lnTo>
                    <a:pt x="1024" y="794"/>
                  </a:lnTo>
                  <a:lnTo>
                    <a:pt x="1022" y="748"/>
                  </a:lnTo>
                  <a:lnTo>
                    <a:pt x="1029" y="691"/>
                  </a:lnTo>
                  <a:lnTo>
                    <a:pt x="1049" y="612"/>
                  </a:lnTo>
                  <a:lnTo>
                    <a:pt x="1082" y="528"/>
                  </a:lnTo>
                  <a:lnTo>
                    <a:pt x="1142" y="425"/>
                  </a:lnTo>
                  <a:lnTo>
                    <a:pt x="1232" y="306"/>
                  </a:lnTo>
                  <a:lnTo>
                    <a:pt x="1350" y="163"/>
                  </a:lnTo>
                  <a:lnTo>
                    <a:pt x="1513" y="0"/>
                  </a:lnTo>
                </a:path>
              </a:pathLst>
            </a:custGeom>
            <a:noFill/>
            <a:ln w="19050">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p>
              <a:pPr defTabSz="1371600"/>
              <a:endParaRPr lang="en-US" sz="2700">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32" name="Freeform 20"/>
            <p:cNvSpPr>
              <a:spLocks/>
            </p:cNvSpPr>
            <p:nvPr/>
          </p:nvSpPr>
          <p:spPr bwMode="auto">
            <a:xfrm>
              <a:off x="840" y="0"/>
              <a:ext cx="1680" cy="2076"/>
            </a:xfrm>
            <a:custGeom>
              <a:avLst/>
              <a:gdLst>
                <a:gd name="T0" fmla="*/ 2071 w 1513"/>
                <a:gd name="T1" fmla="*/ 0 h 2076"/>
                <a:gd name="T2" fmla="*/ 1863 w 1513"/>
                <a:gd name="T3" fmla="*/ 43 h 2076"/>
                <a:gd name="T4" fmla="*/ 1667 w 1513"/>
                <a:gd name="T5" fmla="*/ 106 h 2076"/>
                <a:gd name="T6" fmla="*/ 1466 w 1513"/>
                <a:gd name="T7" fmla="*/ 192 h 2076"/>
                <a:gd name="T8" fmla="*/ 1277 w 1513"/>
                <a:gd name="T9" fmla="*/ 287 h 2076"/>
                <a:gd name="T10" fmla="*/ 1096 w 1513"/>
                <a:gd name="T11" fmla="*/ 398 h 2076"/>
                <a:gd name="T12" fmla="*/ 926 w 1513"/>
                <a:gd name="T13" fmla="*/ 531 h 2076"/>
                <a:gd name="T14" fmla="*/ 764 w 1513"/>
                <a:gd name="T15" fmla="*/ 667 h 2076"/>
                <a:gd name="T16" fmla="*/ 616 w 1513"/>
                <a:gd name="T17" fmla="*/ 810 h 2076"/>
                <a:gd name="T18" fmla="*/ 480 w 1513"/>
                <a:gd name="T19" fmla="*/ 962 h 2076"/>
                <a:gd name="T20" fmla="*/ 360 w 1513"/>
                <a:gd name="T21" fmla="*/ 1122 h 2076"/>
                <a:gd name="T22" fmla="*/ 250 w 1513"/>
                <a:gd name="T23" fmla="*/ 1284 h 2076"/>
                <a:gd name="T24" fmla="*/ 164 w 1513"/>
                <a:gd name="T25" fmla="*/ 1450 h 2076"/>
                <a:gd name="T26" fmla="*/ 91 w 1513"/>
                <a:gd name="T27" fmla="*/ 1610 h 2076"/>
                <a:gd name="T28" fmla="*/ 40 w 1513"/>
                <a:gd name="T29" fmla="*/ 1775 h 2076"/>
                <a:gd name="T30" fmla="*/ 9 w 1513"/>
                <a:gd name="T31" fmla="*/ 1927 h 2076"/>
                <a:gd name="T32" fmla="*/ 0 w 1513"/>
                <a:gd name="T33" fmla="*/ 2076 h 2076"/>
                <a:gd name="T34" fmla="*/ 18 w 1513"/>
                <a:gd name="T35" fmla="*/ 2030 h 2076"/>
                <a:gd name="T36" fmla="*/ 30 w 1513"/>
                <a:gd name="T37" fmla="*/ 1981 h 2076"/>
                <a:gd name="T38" fmla="*/ 40 w 1513"/>
                <a:gd name="T39" fmla="*/ 1946 h 2076"/>
                <a:gd name="T40" fmla="*/ 60 w 1513"/>
                <a:gd name="T41" fmla="*/ 1918 h 2076"/>
                <a:gd name="T42" fmla="*/ 48 w 1513"/>
                <a:gd name="T43" fmla="*/ 1878 h 2076"/>
                <a:gd name="T44" fmla="*/ 48 w 1513"/>
                <a:gd name="T45" fmla="*/ 1821 h 2076"/>
                <a:gd name="T46" fmla="*/ 67 w 1513"/>
                <a:gd name="T47" fmla="*/ 1756 h 2076"/>
                <a:gd name="T48" fmla="*/ 110 w 1513"/>
                <a:gd name="T49" fmla="*/ 1683 h 2076"/>
                <a:gd name="T50" fmla="*/ 182 w 1513"/>
                <a:gd name="T51" fmla="*/ 1626 h 2076"/>
                <a:gd name="T52" fmla="*/ 293 w 1513"/>
                <a:gd name="T53" fmla="*/ 1580 h 2076"/>
                <a:gd name="T54" fmla="*/ 443 w 1513"/>
                <a:gd name="T55" fmla="*/ 1555 h 2076"/>
                <a:gd name="T56" fmla="*/ 635 w 1513"/>
                <a:gd name="T57" fmla="*/ 1569 h 2076"/>
                <a:gd name="T58" fmla="*/ 684 w 1513"/>
                <a:gd name="T59" fmla="*/ 1507 h 2076"/>
                <a:gd name="T60" fmla="*/ 764 w 1513"/>
                <a:gd name="T61" fmla="*/ 1409 h 2076"/>
                <a:gd name="T62" fmla="*/ 868 w 1513"/>
                <a:gd name="T63" fmla="*/ 1290 h 2076"/>
                <a:gd name="T64" fmla="*/ 983 w 1513"/>
                <a:gd name="T65" fmla="*/ 1165 h 2076"/>
                <a:gd name="T66" fmla="*/ 1099 w 1513"/>
                <a:gd name="T67" fmla="*/ 1057 h 2076"/>
                <a:gd name="T68" fmla="*/ 1216 w 1513"/>
                <a:gd name="T69" fmla="*/ 965 h 2076"/>
                <a:gd name="T70" fmla="*/ 1305 w 1513"/>
                <a:gd name="T71" fmla="*/ 921 h 2076"/>
                <a:gd name="T72" fmla="*/ 1365 w 1513"/>
                <a:gd name="T73" fmla="*/ 924 h 2076"/>
                <a:gd name="T74" fmla="*/ 1338 w 1513"/>
                <a:gd name="T75" fmla="*/ 900 h 2076"/>
                <a:gd name="T76" fmla="*/ 1300 w 1513"/>
                <a:gd name="T77" fmla="*/ 883 h 2076"/>
                <a:gd name="T78" fmla="*/ 1258 w 1513"/>
                <a:gd name="T79" fmla="*/ 875 h 2076"/>
                <a:gd name="T80" fmla="*/ 1216 w 1513"/>
                <a:gd name="T81" fmla="*/ 875 h 2076"/>
                <a:gd name="T82" fmla="*/ 1164 w 1513"/>
                <a:gd name="T83" fmla="*/ 878 h 2076"/>
                <a:gd name="T84" fmla="*/ 1106 w 1513"/>
                <a:gd name="T85" fmla="*/ 891 h 2076"/>
                <a:gd name="T86" fmla="*/ 1050 w 1513"/>
                <a:gd name="T87" fmla="*/ 913 h 2076"/>
                <a:gd name="T88" fmla="*/ 995 w 1513"/>
                <a:gd name="T89" fmla="*/ 938 h 2076"/>
                <a:gd name="T90" fmla="*/ 1029 w 1513"/>
                <a:gd name="T91" fmla="*/ 908 h 2076"/>
                <a:gd name="T92" fmla="*/ 1066 w 1513"/>
                <a:gd name="T93" fmla="*/ 878 h 2076"/>
                <a:gd name="T94" fmla="*/ 1115 w 1513"/>
                <a:gd name="T95" fmla="*/ 854 h 2076"/>
                <a:gd name="T96" fmla="*/ 1166 w 1513"/>
                <a:gd name="T97" fmla="*/ 826 h 2076"/>
                <a:gd name="T98" fmla="*/ 1226 w 1513"/>
                <a:gd name="T99" fmla="*/ 805 h 2076"/>
                <a:gd name="T100" fmla="*/ 1282 w 1513"/>
                <a:gd name="T101" fmla="*/ 794 h 2076"/>
                <a:gd name="T102" fmla="*/ 1341 w 1513"/>
                <a:gd name="T103" fmla="*/ 791 h 2076"/>
                <a:gd name="T104" fmla="*/ 1401 w 1513"/>
                <a:gd name="T105" fmla="*/ 794 h 2076"/>
                <a:gd name="T106" fmla="*/ 1399 w 1513"/>
                <a:gd name="T107" fmla="*/ 748 h 2076"/>
                <a:gd name="T108" fmla="*/ 1409 w 1513"/>
                <a:gd name="T109" fmla="*/ 691 h 2076"/>
                <a:gd name="T110" fmla="*/ 1437 w 1513"/>
                <a:gd name="T111" fmla="*/ 612 h 2076"/>
                <a:gd name="T112" fmla="*/ 1481 w 1513"/>
                <a:gd name="T113" fmla="*/ 528 h 2076"/>
                <a:gd name="T114" fmla="*/ 1563 w 1513"/>
                <a:gd name="T115" fmla="*/ 425 h 2076"/>
                <a:gd name="T116" fmla="*/ 1687 w 1513"/>
                <a:gd name="T117" fmla="*/ 306 h 2076"/>
                <a:gd name="T118" fmla="*/ 1848 w 1513"/>
                <a:gd name="T119" fmla="*/ 163 h 2076"/>
                <a:gd name="T120" fmla="*/ 2071 w 1513"/>
                <a:gd name="T121" fmla="*/ 0 h 20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513"/>
                <a:gd name="T184" fmla="*/ 0 h 2076"/>
                <a:gd name="T185" fmla="*/ 1513 w 1513"/>
                <a:gd name="T186" fmla="*/ 2076 h 207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513" h="2076">
                  <a:moveTo>
                    <a:pt x="1513" y="0"/>
                  </a:moveTo>
                  <a:lnTo>
                    <a:pt x="1361" y="43"/>
                  </a:lnTo>
                  <a:lnTo>
                    <a:pt x="1218" y="106"/>
                  </a:lnTo>
                  <a:lnTo>
                    <a:pt x="1071" y="192"/>
                  </a:lnTo>
                  <a:lnTo>
                    <a:pt x="933" y="287"/>
                  </a:lnTo>
                  <a:lnTo>
                    <a:pt x="801" y="398"/>
                  </a:lnTo>
                  <a:lnTo>
                    <a:pt x="676" y="531"/>
                  </a:lnTo>
                  <a:lnTo>
                    <a:pt x="558" y="667"/>
                  </a:lnTo>
                  <a:lnTo>
                    <a:pt x="450" y="810"/>
                  </a:lnTo>
                  <a:lnTo>
                    <a:pt x="350" y="962"/>
                  </a:lnTo>
                  <a:lnTo>
                    <a:pt x="263" y="1122"/>
                  </a:lnTo>
                  <a:lnTo>
                    <a:pt x="183" y="1284"/>
                  </a:lnTo>
                  <a:lnTo>
                    <a:pt x="120" y="1450"/>
                  </a:lnTo>
                  <a:lnTo>
                    <a:pt x="67" y="1610"/>
                  </a:lnTo>
                  <a:lnTo>
                    <a:pt x="29" y="1775"/>
                  </a:lnTo>
                  <a:lnTo>
                    <a:pt x="6" y="1927"/>
                  </a:lnTo>
                  <a:lnTo>
                    <a:pt x="0" y="2076"/>
                  </a:lnTo>
                  <a:lnTo>
                    <a:pt x="13" y="2030"/>
                  </a:lnTo>
                  <a:lnTo>
                    <a:pt x="22" y="1981"/>
                  </a:lnTo>
                  <a:lnTo>
                    <a:pt x="29" y="1946"/>
                  </a:lnTo>
                  <a:lnTo>
                    <a:pt x="44" y="1918"/>
                  </a:lnTo>
                  <a:lnTo>
                    <a:pt x="35" y="1878"/>
                  </a:lnTo>
                  <a:lnTo>
                    <a:pt x="35" y="1821"/>
                  </a:lnTo>
                  <a:lnTo>
                    <a:pt x="49" y="1756"/>
                  </a:lnTo>
                  <a:lnTo>
                    <a:pt x="80" y="1683"/>
                  </a:lnTo>
                  <a:lnTo>
                    <a:pt x="133" y="1626"/>
                  </a:lnTo>
                  <a:lnTo>
                    <a:pt x="214" y="1580"/>
                  </a:lnTo>
                  <a:lnTo>
                    <a:pt x="323" y="1555"/>
                  </a:lnTo>
                  <a:lnTo>
                    <a:pt x="464" y="1569"/>
                  </a:lnTo>
                  <a:lnTo>
                    <a:pt x="500" y="1507"/>
                  </a:lnTo>
                  <a:lnTo>
                    <a:pt x="558" y="1409"/>
                  </a:lnTo>
                  <a:lnTo>
                    <a:pt x="634" y="1290"/>
                  </a:lnTo>
                  <a:lnTo>
                    <a:pt x="718" y="1165"/>
                  </a:lnTo>
                  <a:lnTo>
                    <a:pt x="803" y="1057"/>
                  </a:lnTo>
                  <a:lnTo>
                    <a:pt x="888" y="965"/>
                  </a:lnTo>
                  <a:lnTo>
                    <a:pt x="953" y="921"/>
                  </a:lnTo>
                  <a:lnTo>
                    <a:pt x="997" y="924"/>
                  </a:lnTo>
                  <a:lnTo>
                    <a:pt x="977" y="900"/>
                  </a:lnTo>
                  <a:lnTo>
                    <a:pt x="950" y="883"/>
                  </a:lnTo>
                  <a:lnTo>
                    <a:pt x="919" y="875"/>
                  </a:lnTo>
                  <a:lnTo>
                    <a:pt x="888" y="875"/>
                  </a:lnTo>
                  <a:lnTo>
                    <a:pt x="850" y="878"/>
                  </a:lnTo>
                  <a:lnTo>
                    <a:pt x="808" y="891"/>
                  </a:lnTo>
                  <a:lnTo>
                    <a:pt x="767" y="913"/>
                  </a:lnTo>
                  <a:lnTo>
                    <a:pt x="727" y="938"/>
                  </a:lnTo>
                  <a:lnTo>
                    <a:pt x="752" y="908"/>
                  </a:lnTo>
                  <a:lnTo>
                    <a:pt x="779" y="878"/>
                  </a:lnTo>
                  <a:lnTo>
                    <a:pt x="814" y="854"/>
                  </a:lnTo>
                  <a:lnTo>
                    <a:pt x="852" y="826"/>
                  </a:lnTo>
                  <a:lnTo>
                    <a:pt x="895" y="805"/>
                  </a:lnTo>
                  <a:lnTo>
                    <a:pt x="937" y="794"/>
                  </a:lnTo>
                  <a:lnTo>
                    <a:pt x="980" y="791"/>
                  </a:lnTo>
                  <a:lnTo>
                    <a:pt x="1024" y="794"/>
                  </a:lnTo>
                  <a:lnTo>
                    <a:pt x="1022" y="748"/>
                  </a:lnTo>
                  <a:lnTo>
                    <a:pt x="1029" y="691"/>
                  </a:lnTo>
                  <a:lnTo>
                    <a:pt x="1049" y="612"/>
                  </a:lnTo>
                  <a:lnTo>
                    <a:pt x="1082" y="528"/>
                  </a:lnTo>
                  <a:lnTo>
                    <a:pt x="1142" y="425"/>
                  </a:lnTo>
                  <a:lnTo>
                    <a:pt x="1232" y="306"/>
                  </a:lnTo>
                  <a:lnTo>
                    <a:pt x="1350" y="163"/>
                  </a:lnTo>
                  <a:lnTo>
                    <a:pt x="1513" y="0"/>
                  </a:lnTo>
                  <a:close/>
                </a:path>
              </a:pathLst>
            </a:cu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371600"/>
              <a:endParaRPr lang="en-US" sz="2700">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33" name="Freeform 21"/>
            <p:cNvSpPr>
              <a:spLocks/>
            </p:cNvSpPr>
            <p:nvPr/>
          </p:nvSpPr>
          <p:spPr bwMode="auto">
            <a:xfrm>
              <a:off x="616" y="1846"/>
              <a:ext cx="476" cy="569"/>
            </a:xfrm>
            <a:custGeom>
              <a:avLst/>
              <a:gdLst>
                <a:gd name="T0" fmla="*/ 622 w 395"/>
                <a:gd name="T1" fmla="*/ 569 h 569"/>
                <a:gd name="T2" fmla="*/ 657 w 395"/>
                <a:gd name="T3" fmla="*/ 566 h 569"/>
                <a:gd name="T4" fmla="*/ 688 w 395"/>
                <a:gd name="T5" fmla="*/ 547 h 569"/>
                <a:gd name="T6" fmla="*/ 692 w 395"/>
                <a:gd name="T7" fmla="*/ 512 h 569"/>
                <a:gd name="T8" fmla="*/ 692 w 395"/>
                <a:gd name="T9" fmla="*/ 466 h 569"/>
                <a:gd name="T10" fmla="*/ 664 w 395"/>
                <a:gd name="T11" fmla="*/ 368 h 569"/>
                <a:gd name="T12" fmla="*/ 640 w 395"/>
                <a:gd name="T13" fmla="*/ 295 h 569"/>
                <a:gd name="T14" fmla="*/ 609 w 395"/>
                <a:gd name="T15" fmla="*/ 241 h 569"/>
                <a:gd name="T16" fmla="*/ 587 w 395"/>
                <a:gd name="T17" fmla="*/ 208 h 569"/>
                <a:gd name="T18" fmla="*/ 558 w 395"/>
                <a:gd name="T19" fmla="*/ 189 h 569"/>
                <a:gd name="T20" fmla="*/ 527 w 395"/>
                <a:gd name="T21" fmla="*/ 179 h 569"/>
                <a:gd name="T22" fmla="*/ 495 w 395"/>
                <a:gd name="T23" fmla="*/ 170 h 569"/>
                <a:gd name="T24" fmla="*/ 469 w 395"/>
                <a:gd name="T25" fmla="*/ 170 h 569"/>
                <a:gd name="T26" fmla="*/ 469 w 395"/>
                <a:gd name="T27" fmla="*/ 168 h 569"/>
                <a:gd name="T28" fmla="*/ 469 w 395"/>
                <a:gd name="T29" fmla="*/ 154 h 569"/>
                <a:gd name="T30" fmla="*/ 469 w 395"/>
                <a:gd name="T31" fmla="*/ 141 h 569"/>
                <a:gd name="T32" fmla="*/ 469 w 395"/>
                <a:gd name="T33" fmla="*/ 119 h 569"/>
                <a:gd name="T34" fmla="*/ 507 w 395"/>
                <a:gd name="T35" fmla="*/ 114 h 569"/>
                <a:gd name="T36" fmla="*/ 539 w 395"/>
                <a:gd name="T37" fmla="*/ 97 h 569"/>
                <a:gd name="T38" fmla="*/ 566 w 395"/>
                <a:gd name="T39" fmla="*/ 73 h 569"/>
                <a:gd name="T40" fmla="*/ 571 w 395"/>
                <a:gd name="T41" fmla="*/ 49 h 569"/>
                <a:gd name="T42" fmla="*/ 566 w 395"/>
                <a:gd name="T43" fmla="*/ 27 h 569"/>
                <a:gd name="T44" fmla="*/ 539 w 395"/>
                <a:gd name="T45" fmla="*/ 8 h 569"/>
                <a:gd name="T46" fmla="*/ 507 w 395"/>
                <a:gd name="T47" fmla="*/ 0 h 569"/>
                <a:gd name="T48" fmla="*/ 469 w 395"/>
                <a:gd name="T49" fmla="*/ 0 h 569"/>
                <a:gd name="T50" fmla="*/ 225 w 395"/>
                <a:gd name="T51" fmla="*/ 0 h 569"/>
                <a:gd name="T52" fmla="*/ 184 w 395"/>
                <a:gd name="T53" fmla="*/ 0 h 569"/>
                <a:gd name="T54" fmla="*/ 155 w 395"/>
                <a:gd name="T55" fmla="*/ 8 h 569"/>
                <a:gd name="T56" fmla="*/ 134 w 395"/>
                <a:gd name="T57" fmla="*/ 27 h 569"/>
                <a:gd name="T58" fmla="*/ 125 w 395"/>
                <a:gd name="T59" fmla="*/ 49 h 569"/>
                <a:gd name="T60" fmla="*/ 134 w 395"/>
                <a:gd name="T61" fmla="*/ 73 h 569"/>
                <a:gd name="T62" fmla="*/ 155 w 395"/>
                <a:gd name="T63" fmla="*/ 97 h 569"/>
                <a:gd name="T64" fmla="*/ 184 w 395"/>
                <a:gd name="T65" fmla="*/ 114 h 569"/>
                <a:gd name="T66" fmla="*/ 225 w 395"/>
                <a:gd name="T67" fmla="*/ 119 h 569"/>
                <a:gd name="T68" fmla="*/ 225 w 395"/>
                <a:gd name="T69" fmla="*/ 141 h 569"/>
                <a:gd name="T70" fmla="*/ 225 w 395"/>
                <a:gd name="T71" fmla="*/ 154 h 569"/>
                <a:gd name="T72" fmla="*/ 225 w 395"/>
                <a:gd name="T73" fmla="*/ 168 h 569"/>
                <a:gd name="T74" fmla="*/ 225 w 395"/>
                <a:gd name="T75" fmla="*/ 170 h 569"/>
                <a:gd name="T76" fmla="*/ 194 w 395"/>
                <a:gd name="T77" fmla="*/ 170 h 569"/>
                <a:gd name="T78" fmla="*/ 169 w 395"/>
                <a:gd name="T79" fmla="*/ 179 h 569"/>
                <a:gd name="T80" fmla="*/ 136 w 395"/>
                <a:gd name="T81" fmla="*/ 189 h 569"/>
                <a:gd name="T82" fmla="*/ 108 w 395"/>
                <a:gd name="T83" fmla="*/ 208 h 569"/>
                <a:gd name="T84" fmla="*/ 86 w 395"/>
                <a:gd name="T85" fmla="*/ 241 h 569"/>
                <a:gd name="T86" fmla="*/ 54 w 395"/>
                <a:gd name="T87" fmla="*/ 295 h 569"/>
                <a:gd name="T88" fmla="*/ 33 w 395"/>
                <a:gd name="T89" fmla="*/ 368 h 569"/>
                <a:gd name="T90" fmla="*/ 0 w 395"/>
                <a:gd name="T91" fmla="*/ 466 h 569"/>
                <a:gd name="T92" fmla="*/ 0 w 395"/>
                <a:gd name="T93" fmla="*/ 512 h 569"/>
                <a:gd name="T94" fmla="*/ 16 w 395"/>
                <a:gd name="T95" fmla="*/ 547 h 569"/>
                <a:gd name="T96" fmla="*/ 35 w 395"/>
                <a:gd name="T97" fmla="*/ 566 h 569"/>
                <a:gd name="T98" fmla="*/ 74 w 395"/>
                <a:gd name="T99" fmla="*/ 569 h 569"/>
                <a:gd name="T100" fmla="*/ 622 w 395"/>
                <a:gd name="T101" fmla="*/ 569 h 56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95"/>
                <a:gd name="T154" fmla="*/ 0 h 569"/>
                <a:gd name="T155" fmla="*/ 395 w 395"/>
                <a:gd name="T156" fmla="*/ 569 h 56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95" h="569">
                  <a:moveTo>
                    <a:pt x="355" y="569"/>
                  </a:moveTo>
                  <a:lnTo>
                    <a:pt x="375" y="566"/>
                  </a:lnTo>
                  <a:lnTo>
                    <a:pt x="393" y="547"/>
                  </a:lnTo>
                  <a:lnTo>
                    <a:pt x="395" y="512"/>
                  </a:lnTo>
                  <a:lnTo>
                    <a:pt x="395" y="466"/>
                  </a:lnTo>
                  <a:lnTo>
                    <a:pt x="379" y="368"/>
                  </a:lnTo>
                  <a:lnTo>
                    <a:pt x="366" y="295"/>
                  </a:lnTo>
                  <a:lnTo>
                    <a:pt x="348" y="241"/>
                  </a:lnTo>
                  <a:lnTo>
                    <a:pt x="335" y="208"/>
                  </a:lnTo>
                  <a:lnTo>
                    <a:pt x="319" y="189"/>
                  </a:lnTo>
                  <a:lnTo>
                    <a:pt x="301" y="179"/>
                  </a:lnTo>
                  <a:lnTo>
                    <a:pt x="283" y="170"/>
                  </a:lnTo>
                  <a:lnTo>
                    <a:pt x="268" y="170"/>
                  </a:lnTo>
                  <a:lnTo>
                    <a:pt x="268" y="168"/>
                  </a:lnTo>
                  <a:lnTo>
                    <a:pt x="268" y="154"/>
                  </a:lnTo>
                  <a:lnTo>
                    <a:pt x="268" y="141"/>
                  </a:lnTo>
                  <a:lnTo>
                    <a:pt x="268" y="119"/>
                  </a:lnTo>
                  <a:lnTo>
                    <a:pt x="290" y="114"/>
                  </a:lnTo>
                  <a:lnTo>
                    <a:pt x="308" y="97"/>
                  </a:lnTo>
                  <a:lnTo>
                    <a:pt x="324" y="73"/>
                  </a:lnTo>
                  <a:lnTo>
                    <a:pt x="326" y="49"/>
                  </a:lnTo>
                  <a:lnTo>
                    <a:pt x="324" y="27"/>
                  </a:lnTo>
                  <a:lnTo>
                    <a:pt x="308" y="8"/>
                  </a:lnTo>
                  <a:lnTo>
                    <a:pt x="290" y="0"/>
                  </a:lnTo>
                  <a:lnTo>
                    <a:pt x="268" y="0"/>
                  </a:lnTo>
                  <a:lnTo>
                    <a:pt x="129" y="0"/>
                  </a:lnTo>
                  <a:lnTo>
                    <a:pt x="105" y="0"/>
                  </a:lnTo>
                  <a:lnTo>
                    <a:pt x="89" y="8"/>
                  </a:lnTo>
                  <a:lnTo>
                    <a:pt x="76" y="27"/>
                  </a:lnTo>
                  <a:lnTo>
                    <a:pt x="71" y="49"/>
                  </a:lnTo>
                  <a:lnTo>
                    <a:pt x="76" y="73"/>
                  </a:lnTo>
                  <a:lnTo>
                    <a:pt x="89" y="97"/>
                  </a:lnTo>
                  <a:lnTo>
                    <a:pt x="105" y="114"/>
                  </a:lnTo>
                  <a:lnTo>
                    <a:pt x="129" y="119"/>
                  </a:lnTo>
                  <a:lnTo>
                    <a:pt x="129" y="141"/>
                  </a:lnTo>
                  <a:lnTo>
                    <a:pt x="129" y="154"/>
                  </a:lnTo>
                  <a:lnTo>
                    <a:pt x="129" y="168"/>
                  </a:lnTo>
                  <a:lnTo>
                    <a:pt x="129" y="170"/>
                  </a:lnTo>
                  <a:lnTo>
                    <a:pt x="111" y="170"/>
                  </a:lnTo>
                  <a:lnTo>
                    <a:pt x="96" y="179"/>
                  </a:lnTo>
                  <a:lnTo>
                    <a:pt x="78" y="189"/>
                  </a:lnTo>
                  <a:lnTo>
                    <a:pt x="62" y="208"/>
                  </a:lnTo>
                  <a:lnTo>
                    <a:pt x="49" y="241"/>
                  </a:lnTo>
                  <a:lnTo>
                    <a:pt x="31" y="295"/>
                  </a:lnTo>
                  <a:lnTo>
                    <a:pt x="18" y="368"/>
                  </a:lnTo>
                  <a:lnTo>
                    <a:pt x="0" y="466"/>
                  </a:lnTo>
                  <a:lnTo>
                    <a:pt x="0" y="512"/>
                  </a:lnTo>
                  <a:lnTo>
                    <a:pt x="9" y="547"/>
                  </a:lnTo>
                  <a:lnTo>
                    <a:pt x="20" y="566"/>
                  </a:lnTo>
                  <a:lnTo>
                    <a:pt x="42" y="569"/>
                  </a:lnTo>
                  <a:lnTo>
                    <a:pt x="355" y="5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371600"/>
              <a:endParaRPr lang="en-US" sz="2700">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34" name="Freeform 22"/>
            <p:cNvSpPr>
              <a:spLocks/>
            </p:cNvSpPr>
            <p:nvPr/>
          </p:nvSpPr>
          <p:spPr bwMode="auto">
            <a:xfrm>
              <a:off x="1302" y="2335"/>
              <a:ext cx="1404" cy="318"/>
            </a:xfrm>
            <a:custGeom>
              <a:avLst/>
              <a:gdLst>
                <a:gd name="T0" fmla="*/ 120 w 1404"/>
                <a:gd name="T1" fmla="*/ 99 h 318"/>
                <a:gd name="T2" fmla="*/ 205 w 1404"/>
                <a:gd name="T3" fmla="*/ 131 h 318"/>
                <a:gd name="T4" fmla="*/ 282 w 1404"/>
                <a:gd name="T5" fmla="*/ 151 h 318"/>
                <a:gd name="T6" fmla="*/ 350 w 1404"/>
                <a:gd name="T7" fmla="*/ 163 h 318"/>
                <a:gd name="T8" fmla="*/ 415 w 1404"/>
                <a:gd name="T9" fmla="*/ 163 h 318"/>
                <a:gd name="T10" fmla="*/ 481 w 1404"/>
                <a:gd name="T11" fmla="*/ 151 h 318"/>
                <a:gd name="T12" fmla="*/ 546 w 1404"/>
                <a:gd name="T13" fmla="*/ 131 h 318"/>
                <a:gd name="T14" fmla="*/ 617 w 1404"/>
                <a:gd name="T15" fmla="*/ 103 h 318"/>
                <a:gd name="T16" fmla="*/ 694 w 1404"/>
                <a:gd name="T17" fmla="*/ 67 h 318"/>
                <a:gd name="T18" fmla="*/ 793 w 1404"/>
                <a:gd name="T19" fmla="*/ 36 h 318"/>
                <a:gd name="T20" fmla="*/ 910 w 1404"/>
                <a:gd name="T21" fmla="*/ 12 h 318"/>
                <a:gd name="T22" fmla="*/ 1029 w 1404"/>
                <a:gd name="T23" fmla="*/ 0 h 318"/>
                <a:gd name="T24" fmla="*/ 1149 w 1404"/>
                <a:gd name="T25" fmla="*/ 12 h 318"/>
                <a:gd name="T26" fmla="*/ 1254 w 1404"/>
                <a:gd name="T27" fmla="*/ 51 h 318"/>
                <a:gd name="T28" fmla="*/ 1339 w 1404"/>
                <a:gd name="T29" fmla="*/ 123 h 318"/>
                <a:gd name="T30" fmla="*/ 1393 w 1404"/>
                <a:gd name="T31" fmla="*/ 235 h 318"/>
                <a:gd name="T32" fmla="*/ 1396 w 1404"/>
                <a:gd name="T33" fmla="*/ 310 h 318"/>
                <a:gd name="T34" fmla="*/ 1379 w 1404"/>
                <a:gd name="T35" fmla="*/ 314 h 318"/>
                <a:gd name="T36" fmla="*/ 1345 w 1404"/>
                <a:gd name="T37" fmla="*/ 290 h 318"/>
                <a:gd name="T38" fmla="*/ 1294 w 1404"/>
                <a:gd name="T39" fmla="*/ 243 h 318"/>
                <a:gd name="T40" fmla="*/ 1234 w 1404"/>
                <a:gd name="T41" fmla="*/ 203 h 318"/>
                <a:gd name="T42" fmla="*/ 1168 w 1404"/>
                <a:gd name="T43" fmla="*/ 175 h 318"/>
                <a:gd name="T44" fmla="*/ 1092 w 1404"/>
                <a:gd name="T45" fmla="*/ 159 h 318"/>
                <a:gd name="T46" fmla="*/ 1006 w 1404"/>
                <a:gd name="T47" fmla="*/ 159 h 318"/>
                <a:gd name="T48" fmla="*/ 910 w 1404"/>
                <a:gd name="T49" fmla="*/ 179 h 318"/>
                <a:gd name="T50" fmla="*/ 799 w 1404"/>
                <a:gd name="T51" fmla="*/ 215 h 318"/>
                <a:gd name="T52" fmla="*/ 694 w 1404"/>
                <a:gd name="T53" fmla="*/ 262 h 318"/>
                <a:gd name="T54" fmla="*/ 592 w 1404"/>
                <a:gd name="T55" fmla="*/ 282 h 318"/>
                <a:gd name="T56" fmla="*/ 481 w 1404"/>
                <a:gd name="T57" fmla="*/ 286 h 318"/>
                <a:gd name="T58" fmla="*/ 370 w 1404"/>
                <a:gd name="T59" fmla="*/ 282 h 318"/>
                <a:gd name="T60" fmla="*/ 262 w 1404"/>
                <a:gd name="T61" fmla="*/ 266 h 318"/>
                <a:gd name="T62" fmla="*/ 165 w 1404"/>
                <a:gd name="T63" fmla="*/ 247 h 318"/>
                <a:gd name="T64" fmla="*/ 83 w 1404"/>
                <a:gd name="T65" fmla="*/ 227 h 318"/>
                <a:gd name="T66" fmla="*/ 20 w 1404"/>
                <a:gd name="T67" fmla="*/ 211 h 318"/>
                <a:gd name="T68" fmla="*/ 17 w 1404"/>
                <a:gd name="T69" fmla="*/ 175 h 318"/>
                <a:gd name="T70" fmla="*/ 60 w 1404"/>
                <a:gd name="T71" fmla="*/ 103 h 31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404"/>
                <a:gd name="T109" fmla="*/ 0 h 318"/>
                <a:gd name="T110" fmla="*/ 1404 w 1404"/>
                <a:gd name="T111" fmla="*/ 318 h 31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404" h="318">
                  <a:moveTo>
                    <a:pt x="74" y="79"/>
                  </a:moveTo>
                  <a:lnTo>
                    <a:pt x="120" y="99"/>
                  </a:lnTo>
                  <a:lnTo>
                    <a:pt x="165" y="115"/>
                  </a:lnTo>
                  <a:lnTo>
                    <a:pt x="205" y="131"/>
                  </a:lnTo>
                  <a:lnTo>
                    <a:pt x="245" y="143"/>
                  </a:lnTo>
                  <a:lnTo>
                    <a:pt x="282" y="151"/>
                  </a:lnTo>
                  <a:lnTo>
                    <a:pt x="316" y="159"/>
                  </a:lnTo>
                  <a:lnTo>
                    <a:pt x="350" y="163"/>
                  </a:lnTo>
                  <a:lnTo>
                    <a:pt x="384" y="163"/>
                  </a:lnTo>
                  <a:lnTo>
                    <a:pt x="415" y="163"/>
                  </a:lnTo>
                  <a:lnTo>
                    <a:pt x="447" y="159"/>
                  </a:lnTo>
                  <a:lnTo>
                    <a:pt x="481" y="151"/>
                  </a:lnTo>
                  <a:lnTo>
                    <a:pt x="512" y="143"/>
                  </a:lnTo>
                  <a:lnTo>
                    <a:pt x="546" y="131"/>
                  </a:lnTo>
                  <a:lnTo>
                    <a:pt x="580" y="119"/>
                  </a:lnTo>
                  <a:lnTo>
                    <a:pt x="617" y="103"/>
                  </a:lnTo>
                  <a:lnTo>
                    <a:pt x="654" y="87"/>
                  </a:lnTo>
                  <a:lnTo>
                    <a:pt x="694" y="67"/>
                  </a:lnTo>
                  <a:lnTo>
                    <a:pt x="742" y="51"/>
                  </a:lnTo>
                  <a:lnTo>
                    <a:pt x="793" y="36"/>
                  </a:lnTo>
                  <a:lnTo>
                    <a:pt x="850" y="24"/>
                  </a:lnTo>
                  <a:lnTo>
                    <a:pt x="910" y="12"/>
                  </a:lnTo>
                  <a:lnTo>
                    <a:pt x="970" y="4"/>
                  </a:lnTo>
                  <a:lnTo>
                    <a:pt x="1029" y="0"/>
                  </a:lnTo>
                  <a:lnTo>
                    <a:pt x="1089" y="4"/>
                  </a:lnTo>
                  <a:lnTo>
                    <a:pt x="1149" y="12"/>
                  </a:lnTo>
                  <a:lnTo>
                    <a:pt x="1203" y="28"/>
                  </a:lnTo>
                  <a:lnTo>
                    <a:pt x="1254" y="51"/>
                  </a:lnTo>
                  <a:lnTo>
                    <a:pt x="1299" y="83"/>
                  </a:lnTo>
                  <a:lnTo>
                    <a:pt x="1339" y="123"/>
                  </a:lnTo>
                  <a:lnTo>
                    <a:pt x="1370" y="175"/>
                  </a:lnTo>
                  <a:lnTo>
                    <a:pt x="1393" y="235"/>
                  </a:lnTo>
                  <a:lnTo>
                    <a:pt x="1404" y="310"/>
                  </a:lnTo>
                  <a:lnTo>
                    <a:pt x="1396" y="310"/>
                  </a:lnTo>
                  <a:lnTo>
                    <a:pt x="1387" y="314"/>
                  </a:lnTo>
                  <a:lnTo>
                    <a:pt x="1379" y="314"/>
                  </a:lnTo>
                  <a:lnTo>
                    <a:pt x="1370" y="318"/>
                  </a:lnTo>
                  <a:lnTo>
                    <a:pt x="1345" y="290"/>
                  </a:lnTo>
                  <a:lnTo>
                    <a:pt x="1319" y="266"/>
                  </a:lnTo>
                  <a:lnTo>
                    <a:pt x="1294" y="243"/>
                  </a:lnTo>
                  <a:lnTo>
                    <a:pt x="1265" y="223"/>
                  </a:lnTo>
                  <a:lnTo>
                    <a:pt x="1234" y="203"/>
                  </a:lnTo>
                  <a:lnTo>
                    <a:pt x="1203" y="187"/>
                  </a:lnTo>
                  <a:lnTo>
                    <a:pt x="1168" y="175"/>
                  </a:lnTo>
                  <a:lnTo>
                    <a:pt x="1132" y="167"/>
                  </a:lnTo>
                  <a:lnTo>
                    <a:pt x="1092" y="159"/>
                  </a:lnTo>
                  <a:lnTo>
                    <a:pt x="1052" y="159"/>
                  </a:lnTo>
                  <a:lnTo>
                    <a:pt x="1006" y="159"/>
                  </a:lnTo>
                  <a:lnTo>
                    <a:pt x="961" y="167"/>
                  </a:lnTo>
                  <a:lnTo>
                    <a:pt x="910" y="179"/>
                  </a:lnTo>
                  <a:lnTo>
                    <a:pt x="856" y="195"/>
                  </a:lnTo>
                  <a:lnTo>
                    <a:pt x="799" y="215"/>
                  </a:lnTo>
                  <a:lnTo>
                    <a:pt x="739" y="243"/>
                  </a:lnTo>
                  <a:lnTo>
                    <a:pt x="694" y="262"/>
                  </a:lnTo>
                  <a:lnTo>
                    <a:pt x="643" y="274"/>
                  </a:lnTo>
                  <a:lnTo>
                    <a:pt x="592" y="282"/>
                  </a:lnTo>
                  <a:lnTo>
                    <a:pt x="538" y="286"/>
                  </a:lnTo>
                  <a:lnTo>
                    <a:pt x="481" y="286"/>
                  </a:lnTo>
                  <a:lnTo>
                    <a:pt x="427" y="286"/>
                  </a:lnTo>
                  <a:lnTo>
                    <a:pt x="370" y="282"/>
                  </a:lnTo>
                  <a:lnTo>
                    <a:pt x="316" y="274"/>
                  </a:lnTo>
                  <a:lnTo>
                    <a:pt x="262" y="266"/>
                  </a:lnTo>
                  <a:lnTo>
                    <a:pt x="211" y="258"/>
                  </a:lnTo>
                  <a:lnTo>
                    <a:pt x="165" y="247"/>
                  </a:lnTo>
                  <a:lnTo>
                    <a:pt x="120" y="235"/>
                  </a:lnTo>
                  <a:lnTo>
                    <a:pt x="83" y="227"/>
                  </a:lnTo>
                  <a:lnTo>
                    <a:pt x="49" y="219"/>
                  </a:lnTo>
                  <a:lnTo>
                    <a:pt x="20" y="211"/>
                  </a:lnTo>
                  <a:lnTo>
                    <a:pt x="0" y="203"/>
                  </a:lnTo>
                  <a:lnTo>
                    <a:pt x="17" y="175"/>
                  </a:lnTo>
                  <a:lnTo>
                    <a:pt x="40" y="139"/>
                  </a:lnTo>
                  <a:lnTo>
                    <a:pt x="60" y="103"/>
                  </a:lnTo>
                  <a:lnTo>
                    <a:pt x="74" y="79"/>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371600"/>
              <a:endParaRPr lang="en-US" sz="2700">
                <a:solidFill>
                  <a:prstClr val="black"/>
                </a:solidFill>
                <a:latin typeface="Trebuchet MS" panose="020B0603020202020204"/>
                <a:ea typeface="宋体" panose="02010600030101010101" pitchFamily="2" charset="-122"/>
                <a:cs typeface="Arial" panose="020B0604020202020204" pitchFamily="34" charset="0"/>
              </a:endParaRPr>
            </a:p>
          </p:txBody>
        </p:sp>
      </p:grpSp>
      <p:grpSp>
        <p:nvGrpSpPr>
          <p:cNvPr id="35" name="Group 27"/>
          <p:cNvGrpSpPr>
            <a:grpSpLocks/>
          </p:cNvGrpSpPr>
          <p:nvPr/>
        </p:nvGrpSpPr>
        <p:grpSpPr bwMode="auto">
          <a:xfrm rot="-637170">
            <a:off x="12674378" y="6715542"/>
            <a:ext cx="3640932" cy="1493043"/>
            <a:chOff x="336" y="2040"/>
            <a:chExt cx="1200" cy="2016"/>
          </a:xfrm>
        </p:grpSpPr>
        <p:pic>
          <p:nvPicPr>
            <p:cNvPr id="36" name="Picture 28" descr="p3012_5"/>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925410">
              <a:off x="636" y="2328"/>
              <a:ext cx="900" cy="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29" descr="p3012_8"/>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53848">
              <a:off x="480" y="2040"/>
              <a:ext cx="900" cy="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30" descr="p3012_8"/>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407644">
              <a:off x="336" y="2544"/>
              <a:ext cx="900" cy="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0" name="AutoShape 3"/>
          <p:cNvSpPr>
            <a:spLocks noChangeArrowheads="1"/>
          </p:cNvSpPr>
          <p:nvPr/>
        </p:nvSpPr>
        <p:spPr bwMode="auto">
          <a:xfrm>
            <a:off x="9937983" y="5492357"/>
            <a:ext cx="494439" cy="448863"/>
          </a:xfrm>
          <a:prstGeom prst="irregularSeal1">
            <a:avLst/>
          </a:prstGeom>
          <a:gradFill rotWithShape="1">
            <a:gsLst>
              <a:gs pos="0">
                <a:srgbClr val="E6F8A6">
                  <a:alpha val="62000"/>
                </a:srgbClr>
              </a:gs>
              <a:gs pos="100000">
                <a:srgbClr val="FF0066"/>
              </a:gs>
            </a:gsLst>
            <a:lin ang="5400000" scaled="1"/>
          </a:gradFill>
          <a:ln>
            <a:noFill/>
          </a:ln>
          <a:effectLst/>
          <a:extLst>
            <a:ext uri="{91240B29-F687-4F45-9708-019B960494DF}">
              <a14:hiddenLine xmlns:a14="http://schemas.microsoft.com/office/drawing/2010/main" w="9525">
                <a:solidFill>
                  <a:srgbClr val="00CC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1371600" fontAlgn="base">
              <a:spcBef>
                <a:spcPct val="0"/>
              </a:spcBef>
              <a:spcAft>
                <a:spcPct val="0"/>
              </a:spcAft>
            </a:pPr>
            <a:endParaRPr lang="vi-VN" altLang="en-US" sz="2250">
              <a:solidFill>
                <a:srgbClr val="FFFFFF"/>
              </a:solidFill>
              <a:ea typeface="宋体" panose="02010600030101010101" pitchFamily="2" charset="-122"/>
              <a:cs typeface="Arial" panose="020B0604020202020204" pitchFamily="34" charset="0"/>
            </a:endParaRPr>
          </a:p>
        </p:txBody>
      </p:sp>
      <p:sp>
        <p:nvSpPr>
          <p:cNvPr id="41" name="AutoShape 5"/>
          <p:cNvSpPr>
            <a:spLocks noChangeArrowheads="1"/>
          </p:cNvSpPr>
          <p:nvPr/>
        </p:nvSpPr>
        <p:spPr bwMode="auto">
          <a:xfrm>
            <a:off x="1858766" y="5999309"/>
            <a:ext cx="465138" cy="429726"/>
          </a:xfrm>
          <a:prstGeom prst="star5">
            <a:avLst/>
          </a:prstGeom>
          <a:gradFill rotWithShape="1">
            <a:gsLst>
              <a:gs pos="0">
                <a:srgbClr val="FF0000"/>
              </a:gs>
              <a:gs pos="100000">
                <a:srgbClr val="FFFF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1371600">
              <a:defRPr/>
            </a:pPr>
            <a:endParaRPr lang="vi-VN" sz="2025">
              <a:solidFill>
                <a:srgbClr val="FFFFFF"/>
              </a:solidFill>
              <a:latin typeface="Arial" panose="020B0604020202020204" pitchFamily="34" charset="0"/>
              <a:ea typeface="宋体" panose="02010600030101010101" pitchFamily="2" charset="-122"/>
              <a:cs typeface="Arial" panose="020B0604020202020204" pitchFamily="34" charset="0"/>
            </a:endParaRPr>
          </a:p>
        </p:txBody>
      </p:sp>
      <p:sp>
        <p:nvSpPr>
          <p:cNvPr id="42" name="AutoShape 8"/>
          <p:cNvSpPr>
            <a:spLocks noChangeArrowheads="1"/>
          </p:cNvSpPr>
          <p:nvPr/>
        </p:nvSpPr>
        <p:spPr bwMode="auto">
          <a:xfrm>
            <a:off x="7066559" y="1109412"/>
            <a:ext cx="465138" cy="429726"/>
          </a:xfrm>
          <a:prstGeom prst="star5">
            <a:avLst/>
          </a:prstGeom>
          <a:gradFill rotWithShape="1">
            <a:gsLst>
              <a:gs pos="0">
                <a:srgbClr val="FF0000"/>
              </a:gs>
              <a:gs pos="100000">
                <a:srgbClr val="FFFF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1371600">
              <a:defRPr/>
            </a:pPr>
            <a:endParaRPr lang="vi-VN" sz="2025">
              <a:solidFill>
                <a:srgbClr val="FFFFFF"/>
              </a:solidFill>
              <a:latin typeface="Arial" panose="020B0604020202020204" pitchFamily="34" charset="0"/>
              <a:ea typeface="宋体" panose="02010600030101010101" pitchFamily="2" charset="-122"/>
              <a:cs typeface="Arial" panose="020B0604020202020204" pitchFamily="34" charset="0"/>
            </a:endParaRPr>
          </a:p>
        </p:txBody>
      </p:sp>
      <p:sp>
        <p:nvSpPr>
          <p:cNvPr id="43" name="AutoShape 10"/>
          <p:cNvSpPr>
            <a:spLocks noChangeArrowheads="1"/>
          </p:cNvSpPr>
          <p:nvPr/>
        </p:nvSpPr>
        <p:spPr bwMode="auto">
          <a:xfrm>
            <a:off x="9953705" y="90777"/>
            <a:ext cx="425490" cy="439953"/>
          </a:xfrm>
          <a:prstGeom prst="irregularSeal2">
            <a:avLst/>
          </a:prstGeom>
          <a:gradFill rotWithShape="1">
            <a:gsLst>
              <a:gs pos="0">
                <a:srgbClr val="FCA2B1">
                  <a:alpha val="87999"/>
                </a:srgbClr>
              </a:gs>
              <a:gs pos="100000">
                <a:srgbClr val="FF0000">
                  <a:alpha val="57999"/>
                </a:srgbClr>
              </a:gs>
            </a:gsLst>
            <a:path path="shape">
              <a:fillToRect l="50000" t="50000" r="50000" b="50000"/>
            </a:path>
          </a:gradFill>
          <a:ln>
            <a:noFill/>
          </a:ln>
          <a:effectLst/>
          <a:extLst>
            <a:ext uri="{91240B29-F687-4F45-9708-019B960494DF}">
              <a14:hiddenLine xmlns:a14="http://schemas.microsoft.com/office/drawing/2010/main" w="9525">
                <a:solidFill>
                  <a:srgbClr val="FF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1371600" fontAlgn="base">
              <a:spcBef>
                <a:spcPct val="0"/>
              </a:spcBef>
              <a:spcAft>
                <a:spcPct val="0"/>
              </a:spcAft>
            </a:pPr>
            <a:endParaRPr lang="vi-VN" altLang="en-US" sz="2250">
              <a:solidFill>
                <a:srgbClr val="FFFFFF"/>
              </a:solidFill>
              <a:ea typeface="宋体" panose="02010600030101010101" pitchFamily="2" charset="-122"/>
              <a:cs typeface="Arial" panose="020B0604020202020204" pitchFamily="34" charset="0"/>
            </a:endParaRPr>
          </a:p>
        </p:txBody>
      </p:sp>
      <p:sp>
        <p:nvSpPr>
          <p:cNvPr id="44" name="AutoShape 14"/>
          <p:cNvSpPr>
            <a:spLocks noChangeArrowheads="1"/>
          </p:cNvSpPr>
          <p:nvPr/>
        </p:nvSpPr>
        <p:spPr bwMode="auto">
          <a:xfrm>
            <a:off x="11224472" y="2235242"/>
            <a:ext cx="444993" cy="481923"/>
          </a:xfrm>
          <a:prstGeom prst="star5">
            <a:avLst/>
          </a:prstGeom>
          <a:gradFill rotWithShape="1">
            <a:gsLst>
              <a:gs pos="0">
                <a:schemeClr val="accent1"/>
              </a:gs>
              <a:gs pos="100000">
                <a:srgbClr val="FF0066"/>
              </a:gs>
            </a:gsLst>
            <a:path path="shape">
              <a:fillToRect l="50000" t="50000" r="50000" b="50000"/>
            </a:path>
          </a:gradFill>
          <a:ln>
            <a:noFill/>
          </a:ln>
          <a:effectLst/>
          <a:extLst>
            <a:ext uri="{91240B29-F687-4F45-9708-019B960494DF}">
              <a14:hiddenLine xmlns:a14="http://schemas.microsoft.com/office/drawing/2010/main" w="952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1371600">
              <a:defRPr/>
            </a:pPr>
            <a:endParaRPr lang="vi-VN" sz="2025">
              <a:solidFill>
                <a:srgbClr val="FFFFFF"/>
              </a:solidFill>
              <a:latin typeface="Arial" panose="020B0604020202020204" pitchFamily="34" charset="0"/>
              <a:ea typeface="宋体" panose="02010600030101010101" pitchFamily="2" charset="-122"/>
              <a:cs typeface="Arial" panose="020B0604020202020204" pitchFamily="34" charset="0"/>
            </a:endParaRPr>
          </a:p>
        </p:txBody>
      </p:sp>
      <p:sp>
        <p:nvSpPr>
          <p:cNvPr id="45" name="AutoShape 19"/>
          <p:cNvSpPr>
            <a:spLocks noChangeArrowheads="1"/>
          </p:cNvSpPr>
          <p:nvPr/>
        </p:nvSpPr>
        <p:spPr bwMode="auto">
          <a:xfrm>
            <a:off x="10349042" y="6499637"/>
            <a:ext cx="615297" cy="584568"/>
          </a:xfrm>
          <a:prstGeom prst="star5">
            <a:avLst/>
          </a:prstGeom>
          <a:gradFill rotWithShape="1">
            <a:gsLst>
              <a:gs pos="0">
                <a:srgbClr val="FFFF00"/>
              </a:gs>
              <a:gs pos="100000">
                <a:srgbClr val="1907FD"/>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1371600">
              <a:defRPr/>
            </a:pPr>
            <a:endParaRPr lang="vi-VN" sz="2025">
              <a:solidFill>
                <a:srgbClr val="FFFFFF"/>
              </a:solidFill>
              <a:latin typeface="Arial" panose="020B0604020202020204" pitchFamily="34" charset="0"/>
              <a:ea typeface="宋体" panose="02010600030101010101" pitchFamily="2" charset="-122"/>
              <a:cs typeface="Arial" panose="020B0604020202020204" pitchFamily="34" charset="0"/>
            </a:endParaRPr>
          </a:p>
        </p:txBody>
      </p:sp>
      <p:sp>
        <p:nvSpPr>
          <p:cNvPr id="46" name="AutoShape 20"/>
          <p:cNvSpPr>
            <a:spLocks noChangeArrowheads="1"/>
          </p:cNvSpPr>
          <p:nvPr/>
        </p:nvSpPr>
        <p:spPr bwMode="auto">
          <a:xfrm>
            <a:off x="3057624" y="6581885"/>
            <a:ext cx="569520" cy="591525"/>
          </a:xfrm>
          <a:prstGeom prst="star4">
            <a:avLst>
              <a:gd name="adj" fmla="val 12500"/>
            </a:avLst>
          </a:prstGeom>
          <a:gradFill rotWithShape="1">
            <a:gsLst>
              <a:gs pos="0">
                <a:srgbClr val="06E81C"/>
              </a:gs>
              <a:gs pos="100000">
                <a:srgbClr val="FF82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1371600" fontAlgn="base">
              <a:spcBef>
                <a:spcPct val="0"/>
              </a:spcBef>
              <a:spcAft>
                <a:spcPct val="0"/>
              </a:spcAft>
            </a:pPr>
            <a:endParaRPr lang="vi-VN" altLang="en-US" sz="2250">
              <a:solidFill>
                <a:srgbClr val="FFFFFF"/>
              </a:solidFill>
              <a:ea typeface="宋体" panose="02010600030101010101" pitchFamily="2" charset="-122"/>
              <a:cs typeface="Arial" panose="020B0604020202020204" pitchFamily="34" charset="0"/>
            </a:endParaRPr>
          </a:p>
        </p:txBody>
      </p:sp>
      <p:sp>
        <p:nvSpPr>
          <p:cNvPr id="47" name="AutoShape 21"/>
          <p:cNvSpPr>
            <a:spLocks noChangeArrowheads="1"/>
          </p:cNvSpPr>
          <p:nvPr/>
        </p:nvSpPr>
        <p:spPr bwMode="auto">
          <a:xfrm>
            <a:off x="9443946" y="6679356"/>
            <a:ext cx="552201" cy="605109"/>
          </a:xfrm>
          <a:prstGeom prst="star4">
            <a:avLst>
              <a:gd name="adj" fmla="val 12500"/>
            </a:avLst>
          </a:prstGeom>
          <a:gradFill rotWithShape="1">
            <a:gsLst>
              <a:gs pos="0">
                <a:srgbClr val="000082"/>
              </a:gs>
              <a:gs pos="100000">
                <a:srgbClr val="FF82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1371600" fontAlgn="base">
              <a:spcBef>
                <a:spcPct val="0"/>
              </a:spcBef>
              <a:spcAft>
                <a:spcPct val="0"/>
              </a:spcAft>
            </a:pPr>
            <a:endParaRPr lang="vi-VN" altLang="en-US" sz="2250">
              <a:solidFill>
                <a:srgbClr val="FFFFFF"/>
              </a:solidFill>
              <a:ea typeface="宋体" panose="02010600030101010101" pitchFamily="2" charset="-122"/>
              <a:cs typeface="Arial" panose="020B0604020202020204" pitchFamily="34" charset="0"/>
            </a:endParaRPr>
          </a:p>
        </p:txBody>
      </p:sp>
      <p:sp>
        <p:nvSpPr>
          <p:cNvPr id="48" name="AutoShape 22"/>
          <p:cNvSpPr>
            <a:spLocks noChangeArrowheads="1"/>
          </p:cNvSpPr>
          <p:nvPr/>
        </p:nvSpPr>
        <p:spPr bwMode="auto">
          <a:xfrm>
            <a:off x="11138496" y="5835002"/>
            <a:ext cx="465138" cy="429726"/>
          </a:xfrm>
          <a:prstGeom prst="star5">
            <a:avLst/>
          </a:prstGeom>
          <a:gradFill rotWithShape="1">
            <a:gsLst>
              <a:gs pos="0">
                <a:srgbClr val="FF0000"/>
              </a:gs>
              <a:gs pos="100000">
                <a:srgbClr val="FFFF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1371600">
              <a:defRPr/>
            </a:pPr>
            <a:endParaRPr lang="vi-VN" sz="2025">
              <a:solidFill>
                <a:srgbClr val="FFFFFF"/>
              </a:solidFill>
              <a:latin typeface="Arial" panose="020B0604020202020204" pitchFamily="34" charset="0"/>
              <a:ea typeface="宋体" panose="02010600030101010101" pitchFamily="2" charset="-122"/>
              <a:cs typeface="Arial" panose="020B0604020202020204" pitchFamily="34" charset="0"/>
            </a:endParaRPr>
          </a:p>
        </p:txBody>
      </p:sp>
      <p:sp>
        <p:nvSpPr>
          <p:cNvPr id="49" name="AutoShape 4"/>
          <p:cNvSpPr>
            <a:spLocks noChangeArrowheads="1"/>
          </p:cNvSpPr>
          <p:nvPr/>
        </p:nvSpPr>
        <p:spPr bwMode="auto">
          <a:xfrm>
            <a:off x="1709267" y="3980064"/>
            <a:ext cx="423021" cy="473223"/>
          </a:xfrm>
          <a:prstGeom prst="irregularSeal1">
            <a:avLst/>
          </a:prstGeom>
          <a:gradFill rotWithShape="1">
            <a:gsLst>
              <a:gs pos="0">
                <a:srgbClr val="FF0066"/>
              </a:gs>
              <a:gs pos="100000">
                <a:srgbClr val="FF0000">
                  <a:alpha val="3998"/>
                </a:srgbClr>
              </a:gs>
            </a:gsLst>
            <a:path path="rect">
              <a:fillToRect r="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1371600" fontAlgn="base">
              <a:spcBef>
                <a:spcPct val="0"/>
              </a:spcBef>
              <a:spcAft>
                <a:spcPct val="0"/>
              </a:spcAft>
            </a:pPr>
            <a:endParaRPr lang="vi-VN" altLang="en-US" sz="2250">
              <a:solidFill>
                <a:srgbClr val="FFFFFF"/>
              </a:solidFill>
              <a:ea typeface="宋体" panose="02010600030101010101" pitchFamily="2" charset="-122"/>
              <a:cs typeface="Arial" panose="020B0604020202020204" pitchFamily="34" charset="0"/>
            </a:endParaRPr>
          </a:p>
        </p:txBody>
      </p:sp>
      <p:sp>
        <p:nvSpPr>
          <p:cNvPr id="50" name="AutoShape 7"/>
          <p:cNvSpPr>
            <a:spLocks noChangeArrowheads="1"/>
          </p:cNvSpPr>
          <p:nvPr/>
        </p:nvSpPr>
        <p:spPr bwMode="auto">
          <a:xfrm>
            <a:off x="3393902" y="126132"/>
            <a:ext cx="527397" cy="751587"/>
          </a:xfrm>
          <a:prstGeom prst="irregularSeal1">
            <a:avLst/>
          </a:prstGeom>
          <a:gradFill rotWithShape="1">
            <a:gsLst>
              <a:gs pos="0">
                <a:srgbClr val="FF0000"/>
              </a:gs>
              <a:gs pos="100000">
                <a:srgbClr val="1907FD"/>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1371600" fontAlgn="base">
              <a:spcBef>
                <a:spcPct val="0"/>
              </a:spcBef>
              <a:spcAft>
                <a:spcPct val="0"/>
              </a:spcAft>
            </a:pPr>
            <a:endParaRPr lang="vi-VN" altLang="en-US" sz="2250">
              <a:solidFill>
                <a:srgbClr val="FFFFFF"/>
              </a:solidFill>
              <a:ea typeface="宋体" panose="02010600030101010101" pitchFamily="2" charset="-122"/>
              <a:cs typeface="Arial" panose="020B0604020202020204" pitchFamily="34" charset="0"/>
            </a:endParaRPr>
          </a:p>
        </p:txBody>
      </p:sp>
      <p:sp>
        <p:nvSpPr>
          <p:cNvPr id="51" name="AutoShape 9"/>
          <p:cNvSpPr>
            <a:spLocks noChangeArrowheads="1"/>
          </p:cNvSpPr>
          <p:nvPr/>
        </p:nvSpPr>
        <p:spPr bwMode="auto">
          <a:xfrm>
            <a:off x="3921299" y="2999490"/>
            <a:ext cx="767040" cy="683421"/>
          </a:xfrm>
          <a:prstGeom prst="star5">
            <a:avLst/>
          </a:prstGeom>
          <a:gradFill rotWithShape="1">
            <a:gsLst>
              <a:gs pos="0">
                <a:srgbClr val="FFFF00"/>
              </a:gs>
              <a:gs pos="100000">
                <a:srgbClr val="1907FD"/>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1371600">
              <a:defRPr/>
            </a:pPr>
            <a:endParaRPr lang="vi-VN" sz="2025">
              <a:solidFill>
                <a:srgbClr val="FFFFFF"/>
              </a:solidFill>
              <a:latin typeface="Arial" panose="020B0604020202020204" pitchFamily="34" charset="0"/>
              <a:ea typeface="宋体" panose="02010600030101010101" pitchFamily="2" charset="-122"/>
              <a:cs typeface="Arial" panose="020B0604020202020204" pitchFamily="34" charset="0"/>
            </a:endParaRPr>
          </a:p>
        </p:txBody>
      </p:sp>
      <p:sp>
        <p:nvSpPr>
          <p:cNvPr id="52" name="AutoShape 11"/>
          <p:cNvSpPr>
            <a:spLocks noChangeArrowheads="1"/>
          </p:cNvSpPr>
          <p:nvPr/>
        </p:nvSpPr>
        <p:spPr bwMode="auto">
          <a:xfrm>
            <a:off x="5975873" y="2847780"/>
            <a:ext cx="423018" cy="473223"/>
          </a:xfrm>
          <a:prstGeom prst="irregularSeal1">
            <a:avLst/>
          </a:prstGeom>
          <a:gradFill rotWithShape="1">
            <a:gsLst>
              <a:gs pos="0">
                <a:srgbClr val="FF0066"/>
              </a:gs>
              <a:gs pos="100000">
                <a:srgbClr val="FF0000">
                  <a:alpha val="3998"/>
                </a:srgbClr>
              </a:gs>
            </a:gsLst>
            <a:path path="rect">
              <a:fillToRect r="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1371600" fontAlgn="base">
              <a:spcBef>
                <a:spcPct val="0"/>
              </a:spcBef>
              <a:spcAft>
                <a:spcPct val="0"/>
              </a:spcAft>
            </a:pPr>
            <a:endParaRPr lang="vi-VN" altLang="en-US" sz="2250">
              <a:solidFill>
                <a:srgbClr val="FFFFFF"/>
              </a:solidFill>
              <a:ea typeface="宋体" panose="02010600030101010101" pitchFamily="2" charset="-122"/>
              <a:cs typeface="Arial" panose="020B0604020202020204" pitchFamily="34" charset="0"/>
            </a:endParaRPr>
          </a:p>
        </p:txBody>
      </p:sp>
      <p:sp>
        <p:nvSpPr>
          <p:cNvPr id="53" name="AutoShape 13"/>
          <p:cNvSpPr>
            <a:spLocks noChangeArrowheads="1"/>
          </p:cNvSpPr>
          <p:nvPr/>
        </p:nvSpPr>
        <p:spPr bwMode="auto">
          <a:xfrm>
            <a:off x="3107426" y="1347180"/>
            <a:ext cx="585999" cy="441903"/>
          </a:xfrm>
          <a:prstGeom prst="star4">
            <a:avLst>
              <a:gd name="adj" fmla="val 12500"/>
            </a:avLst>
          </a:prstGeom>
          <a:solidFill>
            <a:srgbClr val="FF0000"/>
          </a:solidFill>
          <a:ln>
            <a:noFill/>
          </a:ln>
          <a:effectLst/>
          <a:extLs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1371600" fontAlgn="base">
              <a:spcBef>
                <a:spcPct val="0"/>
              </a:spcBef>
              <a:spcAft>
                <a:spcPct val="0"/>
              </a:spcAft>
            </a:pPr>
            <a:endParaRPr lang="vi-VN" altLang="en-US" sz="2250">
              <a:solidFill>
                <a:srgbClr val="FFFFFF"/>
              </a:solidFill>
              <a:ea typeface="宋体" panose="02010600030101010101" pitchFamily="2" charset="-122"/>
              <a:cs typeface="Arial" panose="020B0604020202020204" pitchFamily="34" charset="0"/>
            </a:endParaRPr>
          </a:p>
        </p:txBody>
      </p:sp>
      <p:sp>
        <p:nvSpPr>
          <p:cNvPr id="54" name="AutoShape 17"/>
          <p:cNvSpPr>
            <a:spLocks noChangeArrowheads="1"/>
          </p:cNvSpPr>
          <p:nvPr/>
        </p:nvSpPr>
        <p:spPr bwMode="auto">
          <a:xfrm>
            <a:off x="4288244" y="5861078"/>
            <a:ext cx="681813" cy="768846"/>
          </a:xfrm>
          <a:prstGeom prst="star5">
            <a:avLst/>
          </a:prstGeom>
          <a:gradFill rotWithShape="1">
            <a:gsLst>
              <a:gs pos="0">
                <a:srgbClr val="1907FD"/>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1371600">
              <a:defRPr/>
            </a:pPr>
            <a:endParaRPr lang="vi-VN" sz="2025">
              <a:solidFill>
                <a:srgbClr val="FFFFFF"/>
              </a:solidFill>
              <a:latin typeface="Arial" panose="020B0604020202020204" pitchFamily="34" charset="0"/>
              <a:ea typeface="宋体" panose="02010600030101010101" pitchFamily="2" charset="-122"/>
              <a:cs typeface="Arial" panose="020B0604020202020204" pitchFamily="34" charset="0"/>
            </a:endParaRPr>
          </a:p>
        </p:txBody>
      </p:sp>
      <p:sp>
        <p:nvSpPr>
          <p:cNvPr id="55" name="WordArt 11"/>
          <p:cNvSpPr>
            <a:spLocks noChangeArrowheads="1" noChangeShapeType="1" noTextEdit="1"/>
          </p:cNvSpPr>
          <p:nvPr/>
        </p:nvSpPr>
        <p:spPr bwMode="auto">
          <a:xfrm>
            <a:off x="3500790" y="2473029"/>
            <a:ext cx="13872810" cy="3314700"/>
          </a:xfrm>
          <a:prstGeom prst="rect">
            <a:avLst/>
          </a:prstGeom>
        </p:spPr>
        <p:txBody>
          <a:bodyPr wrap="none" fromWordArt="1">
            <a:prstTxWarp prst="textWave1">
              <a:avLst>
                <a:gd name="adj1" fmla="val 13005"/>
                <a:gd name="adj2" fmla="val 0"/>
              </a:avLst>
            </a:prstTxWarp>
            <a:scene3d>
              <a:camera prst="legacyObliqueRight"/>
              <a:lightRig rig="legacyHarsh3" dir="t"/>
            </a:scene3d>
            <a:sp3d extrusionH="100000" prstMaterial="legacyMatte">
              <a:extrusionClr>
                <a:srgbClr val="663300"/>
              </a:extrusionClr>
              <a:contourClr>
                <a:srgbClr val="FFFF00"/>
              </a:contourClr>
            </a:sp3d>
          </a:bodyPr>
          <a:lstStyle/>
          <a:p>
            <a:pPr algn="ctr" defTabSz="1371600" eaLnBrk="0" fontAlgn="base" hangingPunct="0">
              <a:spcBef>
                <a:spcPct val="0"/>
              </a:spcBef>
              <a:spcAft>
                <a:spcPct val="0"/>
              </a:spcAft>
            </a:pPr>
            <a:r>
              <a:rPr lang="en-US" sz="5400" kern="10" dirty="0">
                <a:ln w="9525">
                  <a:round/>
                  <a:headEnd/>
                  <a:tailEnd/>
                </a:ln>
                <a:gradFill rotWithShape="1">
                  <a:gsLst>
                    <a:gs pos="0">
                      <a:srgbClr val="FFFF00"/>
                    </a:gs>
                    <a:gs pos="100000">
                      <a:srgbClr val="FF3300"/>
                    </a:gs>
                  </a:gsLst>
                  <a:path path="rect">
                    <a:fillToRect l="50000" t="50000" r="50000" b="50000"/>
                  </a:path>
                </a:gradFill>
                <a:latin typeface="#9Slide03 Aturdida" pitchFamily="2" charset="0"/>
                <a:cs typeface="#9Slide03 Arima Madurai Black" panose="00000A00000000000000" pitchFamily="2" charset="0"/>
              </a:rPr>
              <a:t>CHÀO MỪNG CÁC EM ĐẾN VỚI TIẾT HỌC NGÀY HÔM NAY</a:t>
            </a:r>
          </a:p>
        </p:txBody>
      </p:sp>
      <p:pic>
        <p:nvPicPr>
          <p:cNvPr id="57" name="Picture 4" descr="POINSET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flipV="1">
            <a:off x="13619006" y="5716789"/>
            <a:ext cx="3886200" cy="3869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25374908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0.70"/>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par>
                                <p:cTn id="10" presetID="7" presetClass="entr" presetSubtype="4" fill="hold" nodeType="with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additive="base">
                                        <p:cTn id="12" dur="5000" fill="hold"/>
                                        <p:tgtEl>
                                          <p:spTgt spid="35"/>
                                        </p:tgtEl>
                                        <p:attrNameLst>
                                          <p:attrName>ppt_x</p:attrName>
                                        </p:attrNameLst>
                                      </p:cBhvr>
                                      <p:tavLst>
                                        <p:tav tm="0">
                                          <p:val>
                                            <p:strVal val="#ppt_x"/>
                                          </p:val>
                                        </p:tav>
                                        <p:tav tm="100000">
                                          <p:val>
                                            <p:strVal val="#ppt_x"/>
                                          </p:val>
                                        </p:tav>
                                      </p:tavLst>
                                    </p:anim>
                                    <p:anim calcmode="lin" valueType="num">
                                      <p:cBhvr additive="base">
                                        <p:cTn id="13" dur="5000" fill="hold"/>
                                        <p:tgtEl>
                                          <p:spTgt spid="35"/>
                                        </p:tgtEl>
                                        <p:attrNameLst>
                                          <p:attrName>ppt_y</p:attrName>
                                        </p:attrNameLst>
                                      </p:cBhvr>
                                      <p:tavLst>
                                        <p:tav tm="0">
                                          <p:val>
                                            <p:strVal val="1+#ppt_h/2"/>
                                          </p:val>
                                        </p:tav>
                                        <p:tav tm="100000">
                                          <p:val>
                                            <p:strVal val="#ppt_y"/>
                                          </p:val>
                                        </p:tav>
                                      </p:tavLst>
                                    </p:anim>
                                  </p:childTnLst>
                                </p:cTn>
                              </p:par>
                              <p:par>
                                <p:cTn id="14" presetID="23" presetClass="entr" presetSubtype="528" repeatCount="indefinite" fill="hold" grpId="0" nodeType="withEffect">
                                  <p:stCondLst>
                                    <p:cond delay="500"/>
                                  </p:stCondLst>
                                  <p:childTnLst>
                                    <p:set>
                                      <p:cBhvr>
                                        <p:cTn id="15" dur="1" fill="hold">
                                          <p:stCondLst>
                                            <p:cond delay="0"/>
                                          </p:stCondLst>
                                        </p:cTn>
                                        <p:tgtEl>
                                          <p:spTgt spid="40"/>
                                        </p:tgtEl>
                                        <p:attrNameLst>
                                          <p:attrName>style.visibility</p:attrName>
                                        </p:attrNameLst>
                                      </p:cBhvr>
                                      <p:to>
                                        <p:strVal val="visible"/>
                                      </p:to>
                                    </p:set>
                                    <p:anim calcmode="lin" valueType="num">
                                      <p:cBhvr>
                                        <p:cTn id="16" dur="1000" fill="hold"/>
                                        <p:tgtEl>
                                          <p:spTgt spid="40"/>
                                        </p:tgtEl>
                                        <p:attrNameLst>
                                          <p:attrName>ppt_w</p:attrName>
                                        </p:attrNameLst>
                                      </p:cBhvr>
                                      <p:tavLst>
                                        <p:tav tm="0">
                                          <p:val>
                                            <p:fltVal val="0"/>
                                          </p:val>
                                        </p:tav>
                                        <p:tav tm="100000">
                                          <p:val>
                                            <p:strVal val="#ppt_w"/>
                                          </p:val>
                                        </p:tav>
                                      </p:tavLst>
                                    </p:anim>
                                    <p:anim calcmode="lin" valueType="num">
                                      <p:cBhvr>
                                        <p:cTn id="17" dur="1000" fill="hold"/>
                                        <p:tgtEl>
                                          <p:spTgt spid="40"/>
                                        </p:tgtEl>
                                        <p:attrNameLst>
                                          <p:attrName>ppt_h</p:attrName>
                                        </p:attrNameLst>
                                      </p:cBhvr>
                                      <p:tavLst>
                                        <p:tav tm="0">
                                          <p:val>
                                            <p:fltVal val="0"/>
                                          </p:val>
                                        </p:tav>
                                        <p:tav tm="100000">
                                          <p:val>
                                            <p:strVal val="#ppt_h"/>
                                          </p:val>
                                        </p:tav>
                                      </p:tavLst>
                                    </p:anim>
                                    <p:anim calcmode="lin" valueType="num">
                                      <p:cBhvr>
                                        <p:cTn id="18" dur="1000" fill="hold"/>
                                        <p:tgtEl>
                                          <p:spTgt spid="40"/>
                                        </p:tgtEl>
                                        <p:attrNameLst>
                                          <p:attrName>ppt_x</p:attrName>
                                        </p:attrNameLst>
                                      </p:cBhvr>
                                      <p:tavLst>
                                        <p:tav tm="0">
                                          <p:val>
                                            <p:fltVal val="0.5"/>
                                          </p:val>
                                        </p:tav>
                                        <p:tav tm="100000">
                                          <p:val>
                                            <p:strVal val="#ppt_x"/>
                                          </p:val>
                                        </p:tav>
                                      </p:tavLst>
                                    </p:anim>
                                    <p:anim calcmode="lin" valueType="num">
                                      <p:cBhvr>
                                        <p:cTn id="19" dur="1000" fill="hold"/>
                                        <p:tgtEl>
                                          <p:spTgt spid="40"/>
                                        </p:tgtEl>
                                        <p:attrNameLst>
                                          <p:attrName>ppt_y</p:attrName>
                                        </p:attrNameLst>
                                      </p:cBhvr>
                                      <p:tavLst>
                                        <p:tav tm="0">
                                          <p:val>
                                            <p:fltVal val="0.5"/>
                                          </p:val>
                                        </p:tav>
                                        <p:tav tm="100000">
                                          <p:val>
                                            <p:strVal val="#ppt_y"/>
                                          </p:val>
                                        </p:tav>
                                      </p:tavLst>
                                    </p:anim>
                                  </p:childTnLst>
                                </p:cTn>
                              </p:par>
                              <p:par>
                                <p:cTn id="20" presetID="23" presetClass="entr" presetSubtype="528" repeatCount="indefinite" fill="hold" nodeType="withEffect">
                                  <p:stCondLst>
                                    <p:cond delay="0"/>
                                  </p:stCondLst>
                                  <p:childTnLst>
                                    <p:set>
                                      <p:cBhvr>
                                        <p:cTn id="21" dur="1" fill="hold">
                                          <p:stCondLst>
                                            <p:cond delay="0"/>
                                          </p:stCondLst>
                                        </p:cTn>
                                        <p:tgtEl>
                                          <p:spTgt spid="41"/>
                                        </p:tgtEl>
                                        <p:attrNameLst>
                                          <p:attrName>style.visibility</p:attrName>
                                        </p:attrNameLst>
                                      </p:cBhvr>
                                      <p:to>
                                        <p:strVal val="visible"/>
                                      </p:to>
                                    </p:set>
                                    <p:anim calcmode="lin" valueType="num">
                                      <p:cBhvr>
                                        <p:cTn id="22" dur="1000" fill="hold"/>
                                        <p:tgtEl>
                                          <p:spTgt spid="41"/>
                                        </p:tgtEl>
                                        <p:attrNameLst>
                                          <p:attrName>ppt_w</p:attrName>
                                        </p:attrNameLst>
                                      </p:cBhvr>
                                      <p:tavLst>
                                        <p:tav tm="0">
                                          <p:val>
                                            <p:fltVal val="0"/>
                                          </p:val>
                                        </p:tav>
                                        <p:tav tm="100000">
                                          <p:val>
                                            <p:strVal val="#ppt_w"/>
                                          </p:val>
                                        </p:tav>
                                      </p:tavLst>
                                    </p:anim>
                                    <p:anim calcmode="lin" valueType="num">
                                      <p:cBhvr>
                                        <p:cTn id="23" dur="1000" fill="hold"/>
                                        <p:tgtEl>
                                          <p:spTgt spid="41"/>
                                        </p:tgtEl>
                                        <p:attrNameLst>
                                          <p:attrName>ppt_h</p:attrName>
                                        </p:attrNameLst>
                                      </p:cBhvr>
                                      <p:tavLst>
                                        <p:tav tm="0">
                                          <p:val>
                                            <p:fltVal val="0"/>
                                          </p:val>
                                        </p:tav>
                                        <p:tav tm="100000">
                                          <p:val>
                                            <p:strVal val="#ppt_h"/>
                                          </p:val>
                                        </p:tav>
                                      </p:tavLst>
                                    </p:anim>
                                    <p:anim calcmode="lin" valueType="num">
                                      <p:cBhvr>
                                        <p:cTn id="24" dur="1000" fill="hold"/>
                                        <p:tgtEl>
                                          <p:spTgt spid="41"/>
                                        </p:tgtEl>
                                        <p:attrNameLst>
                                          <p:attrName>ppt_x</p:attrName>
                                        </p:attrNameLst>
                                      </p:cBhvr>
                                      <p:tavLst>
                                        <p:tav tm="0">
                                          <p:val>
                                            <p:fltVal val="0.5"/>
                                          </p:val>
                                        </p:tav>
                                        <p:tav tm="100000">
                                          <p:val>
                                            <p:strVal val="#ppt_x"/>
                                          </p:val>
                                        </p:tav>
                                      </p:tavLst>
                                    </p:anim>
                                    <p:anim calcmode="lin" valueType="num">
                                      <p:cBhvr>
                                        <p:cTn id="25" dur="1000" fill="hold"/>
                                        <p:tgtEl>
                                          <p:spTgt spid="41"/>
                                        </p:tgtEl>
                                        <p:attrNameLst>
                                          <p:attrName>ppt_y</p:attrName>
                                        </p:attrNameLst>
                                      </p:cBhvr>
                                      <p:tavLst>
                                        <p:tav tm="0">
                                          <p:val>
                                            <p:fltVal val="0.5"/>
                                          </p:val>
                                        </p:tav>
                                        <p:tav tm="100000">
                                          <p:val>
                                            <p:strVal val="#ppt_y"/>
                                          </p:val>
                                        </p:tav>
                                      </p:tavLst>
                                    </p:anim>
                                  </p:childTnLst>
                                </p:cTn>
                              </p:par>
                              <p:par>
                                <p:cTn id="26" presetID="23" presetClass="entr" presetSubtype="528" repeatCount="indefinite" fill="hold" nodeType="withEffect">
                                  <p:stCondLst>
                                    <p:cond delay="0"/>
                                  </p:stCondLst>
                                  <p:childTnLst>
                                    <p:set>
                                      <p:cBhvr>
                                        <p:cTn id="27" dur="1" fill="hold">
                                          <p:stCondLst>
                                            <p:cond delay="0"/>
                                          </p:stCondLst>
                                        </p:cTn>
                                        <p:tgtEl>
                                          <p:spTgt spid="42"/>
                                        </p:tgtEl>
                                        <p:attrNameLst>
                                          <p:attrName>style.visibility</p:attrName>
                                        </p:attrNameLst>
                                      </p:cBhvr>
                                      <p:to>
                                        <p:strVal val="visible"/>
                                      </p:to>
                                    </p:set>
                                    <p:anim calcmode="lin" valueType="num">
                                      <p:cBhvr>
                                        <p:cTn id="28" dur="1000" fill="hold"/>
                                        <p:tgtEl>
                                          <p:spTgt spid="42"/>
                                        </p:tgtEl>
                                        <p:attrNameLst>
                                          <p:attrName>ppt_w</p:attrName>
                                        </p:attrNameLst>
                                      </p:cBhvr>
                                      <p:tavLst>
                                        <p:tav tm="0">
                                          <p:val>
                                            <p:fltVal val="0"/>
                                          </p:val>
                                        </p:tav>
                                        <p:tav tm="100000">
                                          <p:val>
                                            <p:strVal val="#ppt_w"/>
                                          </p:val>
                                        </p:tav>
                                      </p:tavLst>
                                    </p:anim>
                                    <p:anim calcmode="lin" valueType="num">
                                      <p:cBhvr>
                                        <p:cTn id="29" dur="1000" fill="hold"/>
                                        <p:tgtEl>
                                          <p:spTgt spid="42"/>
                                        </p:tgtEl>
                                        <p:attrNameLst>
                                          <p:attrName>ppt_h</p:attrName>
                                        </p:attrNameLst>
                                      </p:cBhvr>
                                      <p:tavLst>
                                        <p:tav tm="0">
                                          <p:val>
                                            <p:fltVal val="0"/>
                                          </p:val>
                                        </p:tav>
                                        <p:tav tm="100000">
                                          <p:val>
                                            <p:strVal val="#ppt_h"/>
                                          </p:val>
                                        </p:tav>
                                      </p:tavLst>
                                    </p:anim>
                                    <p:anim calcmode="lin" valueType="num">
                                      <p:cBhvr>
                                        <p:cTn id="30" dur="1000" fill="hold"/>
                                        <p:tgtEl>
                                          <p:spTgt spid="42"/>
                                        </p:tgtEl>
                                        <p:attrNameLst>
                                          <p:attrName>ppt_x</p:attrName>
                                        </p:attrNameLst>
                                      </p:cBhvr>
                                      <p:tavLst>
                                        <p:tav tm="0">
                                          <p:val>
                                            <p:fltVal val="0.5"/>
                                          </p:val>
                                        </p:tav>
                                        <p:tav tm="100000">
                                          <p:val>
                                            <p:strVal val="#ppt_x"/>
                                          </p:val>
                                        </p:tav>
                                      </p:tavLst>
                                    </p:anim>
                                    <p:anim calcmode="lin" valueType="num">
                                      <p:cBhvr>
                                        <p:cTn id="31" dur="1000" fill="hold"/>
                                        <p:tgtEl>
                                          <p:spTgt spid="42"/>
                                        </p:tgtEl>
                                        <p:attrNameLst>
                                          <p:attrName>ppt_y</p:attrName>
                                        </p:attrNameLst>
                                      </p:cBhvr>
                                      <p:tavLst>
                                        <p:tav tm="0">
                                          <p:val>
                                            <p:fltVal val="0.5"/>
                                          </p:val>
                                        </p:tav>
                                        <p:tav tm="100000">
                                          <p:val>
                                            <p:strVal val="#ppt_y"/>
                                          </p:val>
                                        </p:tav>
                                      </p:tavLst>
                                    </p:anim>
                                  </p:childTnLst>
                                </p:cTn>
                              </p:par>
                              <p:par>
                                <p:cTn id="32" presetID="23" presetClass="entr" presetSubtype="528" repeatCount="indefinite" fill="hold" grpId="0" nodeType="withEffect">
                                  <p:stCondLst>
                                    <p:cond delay="1500"/>
                                  </p:stCondLst>
                                  <p:childTnLst>
                                    <p:set>
                                      <p:cBhvr>
                                        <p:cTn id="33" dur="1" fill="hold">
                                          <p:stCondLst>
                                            <p:cond delay="0"/>
                                          </p:stCondLst>
                                        </p:cTn>
                                        <p:tgtEl>
                                          <p:spTgt spid="43"/>
                                        </p:tgtEl>
                                        <p:attrNameLst>
                                          <p:attrName>style.visibility</p:attrName>
                                        </p:attrNameLst>
                                      </p:cBhvr>
                                      <p:to>
                                        <p:strVal val="visible"/>
                                      </p:to>
                                    </p:set>
                                    <p:anim calcmode="lin" valueType="num">
                                      <p:cBhvr>
                                        <p:cTn id="34" dur="1000" fill="hold"/>
                                        <p:tgtEl>
                                          <p:spTgt spid="43"/>
                                        </p:tgtEl>
                                        <p:attrNameLst>
                                          <p:attrName>ppt_w</p:attrName>
                                        </p:attrNameLst>
                                      </p:cBhvr>
                                      <p:tavLst>
                                        <p:tav tm="0">
                                          <p:val>
                                            <p:fltVal val="0"/>
                                          </p:val>
                                        </p:tav>
                                        <p:tav tm="100000">
                                          <p:val>
                                            <p:strVal val="#ppt_w"/>
                                          </p:val>
                                        </p:tav>
                                      </p:tavLst>
                                    </p:anim>
                                    <p:anim calcmode="lin" valueType="num">
                                      <p:cBhvr>
                                        <p:cTn id="35" dur="1000" fill="hold"/>
                                        <p:tgtEl>
                                          <p:spTgt spid="43"/>
                                        </p:tgtEl>
                                        <p:attrNameLst>
                                          <p:attrName>ppt_h</p:attrName>
                                        </p:attrNameLst>
                                      </p:cBhvr>
                                      <p:tavLst>
                                        <p:tav tm="0">
                                          <p:val>
                                            <p:fltVal val="0"/>
                                          </p:val>
                                        </p:tav>
                                        <p:tav tm="100000">
                                          <p:val>
                                            <p:strVal val="#ppt_h"/>
                                          </p:val>
                                        </p:tav>
                                      </p:tavLst>
                                    </p:anim>
                                    <p:anim calcmode="lin" valueType="num">
                                      <p:cBhvr>
                                        <p:cTn id="36" dur="1000" fill="hold"/>
                                        <p:tgtEl>
                                          <p:spTgt spid="43"/>
                                        </p:tgtEl>
                                        <p:attrNameLst>
                                          <p:attrName>ppt_x</p:attrName>
                                        </p:attrNameLst>
                                      </p:cBhvr>
                                      <p:tavLst>
                                        <p:tav tm="0">
                                          <p:val>
                                            <p:fltVal val="0.5"/>
                                          </p:val>
                                        </p:tav>
                                        <p:tav tm="100000">
                                          <p:val>
                                            <p:strVal val="#ppt_x"/>
                                          </p:val>
                                        </p:tav>
                                      </p:tavLst>
                                    </p:anim>
                                    <p:anim calcmode="lin" valueType="num">
                                      <p:cBhvr>
                                        <p:cTn id="37" dur="1000" fill="hold"/>
                                        <p:tgtEl>
                                          <p:spTgt spid="43"/>
                                        </p:tgtEl>
                                        <p:attrNameLst>
                                          <p:attrName>ppt_y</p:attrName>
                                        </p:attrNameLst>
                                      </p:cBhvr>
                                      <p:tavLst>
                                        <p:tav tm="0">
                                          <p:val>
                                            <p:fltVal val="0.5"/>
                                          </p:val>
                                        </p:tav>
                                        <p:tav tm="100000">
                                          <p:val>
                                            <p:strVal val="#ppt_y"/>
                                          </p:val>
                                        </p:tav>
                                      </p:tavLst>
                                    </p:anim>
                                  </p:childTnLst>
                                </p:cTn>
                              </p:par>
                              <p:par>
                                <p:cTn id="38" presetID="23" presetClass="entr" presetSubtype="528" repeatCount="indefinite" fill="hold" nodeType="with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p:cTn id="40" dur="1000" fill="hold"/>
                                        <p:tgtEl>
                                          <p:spTgt spid="44"/>
                                        </p:tgtEl>
                                        <p:attrNameLst>
                                          <p:attrName>ppt_w</p:attrName>
                                        </p:attrNameLst>
                                      </p:cBhvr>
                                      <p:tavLst>
                                        <p:tav tm="0">
                                          <p:val>
                                            <p:fltVal val="0"/>
                                          </p:val>
                                        </p:tav>
                                        <p:tav tm="100000">
                                          <p:val>
                                            <p:strVal val="#ppt_w"/>
                                          </p:val>
                                        </p:tav>
                                      </p:tavLst>
                                    </p:anim>
                                    <p:anim calcmode="lin" valueType="num">
                                      <p:cBhvr>
                                        <p:cTn id="41" dur="1000" fill="hold"/>
                                        <p:tgtEl>
                                          <p:spTgt spid="44"/>
                                        </p:tgtEl>
                                        <p:attrNameLst>
                                          <p:attrName>ppt_h</p:attrName>
                                        </p:attrNameLst>
                                      </p:cBhvr>
                                      <p:tavLst>
                                        <p:tav tm="0">
                                          <p:val>
                                            <p:fltVal val="0"/>
                                          </p:val>
                                        </p:tav>
                                        <p:tav tm="100000">
                                          <p:val>
                                            <p:strVal val="#ppt_h"/>
                                          </p:val>
                                        </p:tav>
                                      </p:tavLst>
                                    </p:anim>
                                    <p:anim calcmode="lin" valueType="num">
                                      <p:cBhvr>
                                        <p:cTn id="42" dur="1000" fill="hold"/>
                                        <p:tgtEl>
                                          <p:spTgt spid="44"/>
                                        </p:tgtEl>
                                        <p:attrNameLst>
                                          <p:attrName>ppt_x</p:attrName>
                                        </p:attrNameLst>
                                      </p:cBhvr>
                                      <p:tavLst>
                                        <p:tav tm="0">
                                          <p:val>
                                            <p:fltVal val="0.5"/>
                                          </p:val>
                                        </p:tav>
                                        <p:tav tm="100000">
                                          <p:val>
                                            <p:strVal val="#ppt_x"/>
                                          </p:val>
                                        </p:tav>
                                      </p:tavLst>
                                    </p:anim>
                                    <p:anim calcmode="lin" valueType="num">
                                      <p:cBhvr>
                                        <p:cTn id="43" dur="1000" fill="hold"/>
                                        <p:tgtEl>
                                          <p:spTgt spid="44"/>
                                        </p:tgtEl>
                                        <p:attrNameLst>
                                          <p:attrName>ppt_y</p:attrName>
                                        </p:attrNameLst>
                                      </p:cBhvr>
                                      <p:tavLst>
                                        <p:tav tm="0">
                                          <p:val>
                                            <p:fltVal val="0.5"/>
                                          </p:val>
                                        </p:tav>
                                        <p:tav tm="100000">
                                          <p:val>
                                            <p:strVal val="#ppt_y"/>
                                          </p:val>
                                        </p:tav>
                                      </p:tavLst>
                                    </p:anim>
                                  </p:childTnLst>
                                </p:cTn>
                              </p:par>
                              <p:par>
                                <p:cTn id="44" presetID="23" presetClass="entr" presetSubtype="528" repeatCount="indefinite"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p:cTn id="46" dur="1000" fill="hold"/>
                                        <p:tgtEl>
                                          <p:spTgt spid="45"/>
                                        </p:tgtEl>
                                        <p:attrNameLst>
                                          <p:attrName>ppt_w</p:attrName>
                                        </p:attrNameLst>
                                      </p:cBhvr>
                                      <p:tavLst>
                                        <p:tav tm="0">
                                          <p:val>
                                            <p:fltVal val="0"/>
                                          </p:val>
                                        </p:tav>
                                        <p:tav tm="100000">
                                          <p:val>
                                            <p:strVal val="#ppt_w"/>
                                          </p:val>
                                        </p:tav>
                                      </p:tavLst>
                                    </p:anim>
                                    <p:anim calcmode="lin" valueType="num">
                                      <p:cBhvr>
                                        <p:cTn id="47" dur="1000" fill="hold"/>
                                        <p:tgtEl>
                                          <p:spTgt spid="45"/>
                                        </p:tgtEl>
                                        <p:attrNameLst>
                                          <p:attrName>ppt_h</p:attrName>
                                        </p:attrNameLst>
                                      </p:cBhvr>
                                      <p:tavLst>
                                        <p:tav tm="0">
                                          <p:val>
                                            <p:fltVal val="0"/>
                                          </p:val>
                                        </p:tav>
                                        <p:tav tm="100000">
                                          <p:val>
                                            <p:strVal val="#ppt_h"/>
                                          </p:val>
                                        </p:tav>
                                      </p:tavLst>
                                    </p:anim>
                                    <p:anim calcmode="lin" valueType="num">
                                      <p:cBhvr>
                                        <p:cTn id="48" dur="1000" fill="hold"/>
                                        <p:tgtEl>
                                          <p:spTgt spid="45"/>
                                        </p:tgtEl>
                                        <p:attrNameLst>
                                          <p:attrName>ppt_x</p:attrName>
                                        </p:attrNameLst>
                                      </p:cBhvr>
                                      <p:tavLst>
                                        <p:tav tm="0">
                                          <p:val>
                                            <p:fltVal val="0.5"/>
                                          </p:val>
                                        </p:tav>
                                        <p:tav tm="100000">
                                          <p:val>
                                            <p:strVal val="#ppt_x"/>
                                          </p:val>
                                        </p:tav>
                                      </p:tavLst>
                                    </p:anim>
                                    <p:anim calcmode="lin" valueType="num">
                                      <p:cBhvr>
                                        <p:cTn id="49" dur="1000" fill="hold"/>
                                        <p:tgtEl>
                                          <p:spTgt spid="45"/>
                                        </p:tgtEl>
                                        <p:attrNameLst>
                                          <p:attrName>ppt_y</p:attrName>
                                        </p:attrNameLst>
                                      </p:cBhvr>
                                      <p:tavLst>
                                        <p:tav tm="0">
                                          <p:val>
                                            <p:fltVal val="0.5"/>
                                          </p:val>
                                        </p:tav>
                                        <p:tav tm="100000">
                                          <p:val>
                                            <p:strVal val="#ppt_y"/>
                                          </p:val>
                                        </p:tav>
                                      </p:tavLst>
                                    </p:anim>
                                  </p:childTnLst>
                                </p:cTn>
                              </p:par>
                              <p:par>
                                <p:cTn id="50" presetID="23" presetClass="entr" presetSubtype="528" repeatCount="indefinite" fill="hold" grpId="0" nodeType="withEffect">
                                  <p:stCondLst>
                                    <p:cond delay="0"/>
                                  </p:stCondLst>
                                  <p:childTnLst>
                                    <p:set>
                                      <p:cBhvr>
                                        <p:cTn id="51" dur="1" fill="hold">
                                          <p:stCondLst>
                                            <p:cond delay="0"/>
                                          </p:stCondLst>
                                        </p:cTn>
                                        <p:tgtEl>
                                          <p:spTgt spid="46"/>
                                        </p:tgtEl>
                                        <p:attrNameLst>
                                          <p:attrName>style.visibility</p:attrName>
                                        </p:attrNameLst>
                                      </p:cBhvr>
                                      <p:to>
                                        <p:strVal val="visible"/>
                                      </p:to>
                                    </p:set>
                                    <p:anim calcmode="lin" valueType="num">
                                      <p:cBhvr>
                                        <p:cTn id="52" dur="1000" fill="hold"/>
                                        <p:tgtEl>
                                          <p:spTgt spid="46"/>
                                        </p:tgtEl>
                                        <p:attrNameLst>
                                          <p:attrName>ppt_w</p:attrName>
                                        </p:attrNameLst>
                                      </p:cBhvr>
                                      <p:tavLst>
                                        <p:tav tm="0">
                                          <p:val>
                                            <p:fltVal val="0"/>
                                          </p:val>
                                        </p:tav>
                                        <p:tav tm="100000">
                                          <p:val>
                                            <p:strVal val="#ppt_w"/>
                                          </p:val>
                                        </p:tav>
                                      </p:tavLst>
                                    </p:anim>
                                    <p:anim calcmode="lin" valueType="num">
                                      <p:cBhvr>
                                        <p:cTn id="53" dur="1000" fill="hold"/>
                                        <p:tgtEl>
                                          <p:spTgt spid="46"/>
                                        </p:tgtEl>
                                        <p:attrNameLst>
                                          <p:attrName>ppt_h</p:attrName>
                                        </p:attrNameLst>
                                      </p:cBhvr>
                                      <p:tavLst>
                                        <p:tav tm="0">
                                          <p:val>
                                            <p:fltVal val="0"/>
                                          </p:val>
                                        </p:tav>
                                        <p:tav tm="100000">
                                          <p:val>
                                            <p:strVal val="#ppt_h"/>
                                          </p:val>
                                        </p:tav>
                                      </p:tavLst>
                                    </p:anim>
                                    <p:anim calcmode="lin" valueType="num">
                                      <p:cBhvr>
                                        <p:cTn id="54" dur="1000" fill="hold"/>
                                        <p:tgtEl>
                                          <p:spTgt spid="46"/>
                                        </p:tgtEl>
                                        <p:attrNameLst>
                                          <p:attrName>ppt_x</p:attrName>
                                        </p:attrNameLst>
                                      </p:cBhvr>
                                      <p:tavLst>
                                        <p:tav tm="0">
                                          <p:val>
                                            <p:fltVal val="0.5"/>
                                          </p:val>
                                        </p:tav>
                                        <p:tav tm="100000">
                                          <p:val>
                                            <p:strVal val="#ppt_x"/>
                                          </p:val>
                                        </p:tav>
                                      </p:tavLst>
                                    </p:anim>
                                    <p:anim calcmode="lin" valueType="num">
                                      <p:cBhvr>
                                        <p:cTn id="55" dur="1000" fill="hold"/>
                                        <p:tgtEl>
                                          <p:spTgt spid="46"/>
                                        </p:tgtEl>
                                        <p:attrNameLst>
                                          <p:attrName>ppt_y</p:attrName>
                                        </p:attrNameLst>
                                      </p:cBhvr>
                                      <p:tavLst>
                                        <p:tav tm="0">
                                          <p:val>
                                            <p:fltVal val="0.5"/>
                                          </p:val>
                                        </p:tav>
                                        <p:tav tm="100000">
                                          <p:val>
                                            <p:strVal val="#ppt_y"/>
                                          </p:val>
                                        </p:tav>
                                      </p:tavLst>
                                    </p:anim>
                                  </p:childTnLst>
                                </p:cTn>
                              </p:par>
                              <p:par>
                                <p:cTn id="56" presetID="23" presetClass="entr" presetSubtype="528" repeatCount="indefinite" fill="hold" grpId="0" nodeType="withEffect">
                                  <p:stCondLst>
                                    <p:cond delay="1500"/>
                                  </p:stCondLst>
                                  <p:childTnLst>
                                    <p:set>
                                      <p:cBhvr>
                                        <p:cTn id="57" dur="1" fill="hold">
                                          <p:stCondLst>
                                            <p:cond delay="0"/>
                                          </p:stCondLst>
                                        </p:cTn>
                                        <p:tgtEl>
                                          <p:spTgt spid="47"/>
                                        </p:tgtEl>
                                        <p:attrNameLst>
                                          <p:attrName>style.visibility</p:attrName>
                                        </p:attrNameLst>
                                      </p:cBhvr>
                                      <p:to>
                                        <p:strVal val="visible"/>
                                      </p:to>
                                    </p:set>
                                    <p:anim calcmode="lin" valueType="num">
                                      <p:cBhvr>
                                        <p:cTn id="58" dur="1000" fill="hold"/>
                                        <p:tgtEl>
                                          <p:spTgt spid="47"/>
                                        </p:tgtEl>
                                        <p:attrNameLst>
                                          <p:attrName>ppt_w</p:attrName>
                                        </p:attrNameLst>
                                      </p:cBhvr>
                                      <p:tavLst>
                                        <p:tav tm="0">
                                          <p:val>
                                            <p:fltVal val="0"/>
                                          </p:val>
                                        </p:tav>
                                        <p:tav tm="100000">
                                          <p:val>
                                            <p:strVal val="#ppt_w"/>
                                          </p:val>
                                        </p:tav>
                                      </p:tavLst>
                                    </p:anim>
                                    <p:anim calcmode="lin" valueType="num">
                                      <p:cBhvr>
                                        <p:cTn id="59" dur="1000" fill="hold"/>
                                        <p:tgtEl>
                                          <p:spTgt spid="47"/>
                                        </p:tgtEl>
                                        <p:attrNameLst>
                                          <p:attrName>ppt_h</p:attrName>
                                        </p:attrNameLst>
                                      </p:cBhvr>
                                      <p:tavLst>
                                        <p:tav tm="0">
                                          <p:val>
                                            <p:fltVal val="0"/>
                                          </p:val>
                                        </p:tav>
                                        <p:tav tm="100000">
                                          <p:val>
                                            <p:strVal val="#ppt_h"/>
                                          </p:val>
                                        </p:tav>
                                      </p:tavLst>
                                    </p:anim>
                                    <p:anim calcmode="lin" valueType="num">
                                      <p:cBhvr>
                                        <p:cTn id="60" dur="1000" fill="hold"/>
                                        <p:tgtEl>
                                          <p:spTgt spid="47"/>
                                        </p:tgtEl>
                                        <p:attrNameLst>
                                          <p:attrName>ppt_x</p:attrName>
                                        </p:attrNameLst>
                                      </p:cBhvr>
                                      <p:tavLst>
                                        <p:tav tm="0">
                                          <p:val>
                                            <p:fltVal val="0.5"/>
                                          </p:val>
                                        </p:tav>
                                        <p:tav tm="100000">
                                          <p:val>
                                            <p:strVal val="#ppt_x"/>
                                          </p:val>
                                        </p:tav>
                                      </p:tavLst>
                                    </p:anim>
                                    <p:anim calcmode="lin" valueType="num">
                                      <p:cBhvr>
                                        <p:cTn id="61" dur="1000" fill="hold"/>
                                        <p:tgtEl>
                                          <p:spTgt spid="47"/>
                                        </p:tgtEl>
                                        <p:attrNameLst>
                                          <p:attrName>ppt_y</p:attrName>
                                        </p:attrNameLst>
                                      </p:cBhvr>
                                      <p:tavLst>
                                        <p:tav tm="0">
                                          <p:val>
                                            <p:fltVal val="0.5"/>
                                          </p:val>
                                        </p:tav>
                                        <p:tav tm="100000">
                                          <p:val>
                                            <p:strVal val="#ppt_y"/>
                                          </p:val>
                                        </p:tav>
                                      </p:tavLst>
                                    </p:anim>
                                  </p:childTnLst>
                                </p:cTn>
                              </p:par>
                              <p:par>
                                <p:cTn id="62" presetID="23" presetClass="entr" presetSubtype="528" repeatCount="indefinite" fill="hold" nodeType="withEffect">
                                  <p:stCondLst>
                                    <p:cond delay="1500"/>
                                  </p:stCondLst>
                                  <p:childTnLst>
                                    <p:set>
                                      <p:cBhvr>
                                        <p:cTn id="63" dur="1" fill="hold">
                                          <p:stCondLst>
                                            <p:cond delay="0"/>
                                          </p:stCondLst>
                                        </p:cTn>
                                        <p:tgtEl>
                                          <p:spTgt spid="48"/>
                                        </p:tgtEl>
                                        <p:attrNameLst>
                                          <p:attrName>style.visibility</p:attrName>
                                        </p:attrNameLst>
                                      </p:cBhvr>
                                      <p:to>
                                        <p:strVal val="visible"/>
                                      </p:to>
                                    </p:set>
                                    <p:anim calcmode="lin" valueType="num">
                                      <p:cBhvr>
                                        <p:cTn id="64" dur="1000" fill="hold"/>
                                        <p:tgtEl>
                                          <p:spTgt spid="48"/>
                                        </p:tgtEl>
                                        <p:attrNameLst>
                                          <p:attrName>ppt_w</p:attrName>
                                        </p:attrNameLst>
                                      </p:cBhvr>
                                      <p:tavLst>
                                        <p:tav tm="0">
                                          <p:val>
                                            <p:fltVal val="0"/>
                                          </p:val>
                                        </p:tav>
                                        <p:tav tm="100000">
                                          <p:val>
                                            <p:strVal val="#ppt_w"/>
                                          </p:val>
                                        </p:tav>
                                      </p:tavLst>
                                    </p:anim>
                                    <p:anim calcmode="lin" valueType="num">
                                      <p:cBhvr>
                                        <p:cTn id="65" dur="1000" fill="hold"/>
                                        <p:tgtEl>
                                          <p:spTgt spid="48"/>
                                        </p:tgtEl>
                                        <p:attrNameLst>
                                          <p:attrName>ppt_h</p:attrName>
                                        </p:attrNameLst>
                                      </p:cBhvr>
                                      <p:tavLst>
                                        <p:tav tm="0">
                                          <p:val>
                                            <p:fltVal val="0"/>
                                          </p:val>
                                        </p:tav>
                                        <p:tav tm="100000">
                                          <p:val>
                                            <p:strVal val="#ppt_h"/>
                                          </p:val>
                                        </p:tav>
                                      </p:tavLst>
                                    </p:anim>
                                    <p:anim calcmode="lin" valueType="num">
                                      <p:cBhvr>
                                        <p:cTn id="66" dur="1000" fill="hold"/>
                                        <p:tgtEl>
                                          <p:spTgt spid="48"/>
                                        </p:tgtEl>
                                        <p:attrNameLst>
                                          <p:attrName>ppt_x</p:attrName>
                                        </p:attrNameLst>
                                      </p:cBhvr>
                                      <p:tavLst>
                                        <p:tav tm="0">
                                          <p:val>
                                            <p:fltVal val="0.5"/>
                                          </p:val>
                                        </p:tav>
                                        <p:tav tm="100000">
                                          <p:val>
                                            <p:strVal val="#ppt_x"/>
                                          </p:val>
                                        </p:tav>
                                      </p:tavLst>
                                    </p:anim>
                                    <p:anim calcmode="lin" valueType="num">
                                      <p:cBhvr>
                                        <p:cTn id="67" dur="1000" fill="hold"/>
                                        <p:tgtEl>
                                          <p:spTgt spid="48"/>
                                        </p:tgtEl>
                                        <p:attrNameLst>
                                          <p:attrName>ppt_y</p:attrName>
                                        </p:attrNameLst>
                                      </p:cBhvr>
                                      <p:tavLst>
                                        <p:tav tm="0">
                                          <p:val>
                                            <p:fltVal val="0.5"/>
                                          </p:val>
                                        </p:tav>
                                        <p:tav tm="100000">
                                          <p:val>
                                            <p:strVal val="#ppt_y"/>
                                          </p:val>
                                        </p:tav>
                                      </p:tavLst>
                                    </p:anim>
                                  </p:childTnLst>
                                </p:cTn>
                              </p:par>
                              <p:par>
                                <p:cTn id="68" presetID="23" presetClass="entr" presetSubtype="528" repeatCount="indefinite" fill="hold" grpId="0" nodeType="withEffect">
                                  <p:stCondLst>
                                    <p:cond delay="0"/>
                                  </p:stCondLst>
                                  <p:childTnLst>
                                    <p:set>
                                      <p:cBhvr>
                                        <p:cTn id="69" dur="1" fill="hold">
                                          <p:stCondLst>
                                            <p:cond delay="0"/>
                                          </p:stCondLst>
                                        </p:cTn>
                                        <p:tgtEl>
                                          <p:spTgt spid="49"/>
                                        </p:tgtEl>
                                        <p:attrNameLst>
                                          <p:attrName>style.visibility</p:attrName>
                                        </p:attrNameLst>
                                      </p:cBhvr>
                                      <p:to>
                                        <p:strVal val="visible"/>
                                      </p:to>
                                    </p:set>
                                    <p:anim calcmode="lin" valueType="num">
                                      <p:cBhvr>
                                        <p:cTn id="70" dur="1000" fill="hold"/>
                                        <p:tgtEl>
                                          <p:spTgt spid="49"/>
                                        </p:tgtEl>
                                        <p:attrNameLst>
                                          <p:attrName>ppt_w</p:attrName>
                                        </p:attrNameLst>
                                      </p:cBhvr>
                                      <p:tavLst>
                                        <p:tav tm="0">
                                          <p:val>
                                            <p:fltVal val="0"/>
                                          </p:val>
                                        </p:tav>
                                        <p:tav tm="100000">
                                          <p:val>
                                            <p:strVal val="#ppt_w"/>
                                          </p:val>
                                        </p:tav>
                                      </p:tavLst>
                                    </p:anim>
                                    <p:anim calcmode="lin" valueType="num">
                                      <p:cBhvr>
                                        <p:cTn id="71" dur="1000" fill="hold"/>
                                        <p:tgtEl>
                                          <p:spTgt spid="49"/>
                                        </p:tgtEl>
                                        <p:attrNameLst>
                                          <p:attrName>ppt_h</p:attrName>
                                        </p:attrNameLst>
                                      </p:cBhvr>
                                      <p:tavLst>
                                        <p:tav tm="0">
                                          <p:val>
                                            <p:fltVal val="0"/>
                                          </p:val>
                                        </p:tav>
                                        <p:tav tm="100000">
                                          <p:val>
                                            <p:strVal val="#ppt_h"/>
                                          </p:val>
                                        </p:tav>
                                      </p:tavLst>
                                    </p:anim>
                                    <p:anim calcmode="lin" valueType="num">
                                      <p:cBhvr>
                                        <p:cTn id="72" dur="1000" fill="hold"/>
                                        <p:tgtEl>
                                          <p:spTgt spid="49"/>
                                        </p:tgtEl>
                                        <p:attrNameLst>
                                          <p:attrName>ppt_x</p:attrName>
                                        </p:attrNameLst>
                                      </p:cBhvr>
                                      <p:tavLst>
                                        <p:tav tm="0">
                                          <p:val>
                                            <p:fltVal val="0.5"/>
                                          </p:val>
                                        </p:tav>
                                        <p:tav tm="100000">
                                          <p:val>
                                            <p:strVal val="#ppt_x"/>
                                          </p:val>
                                        </p:tav>
                                      </p:tavLst>
                                    </p:anim>
                                    <p:anim calcmode="lin" valueType="num">
                                      <p:cBhvr>
                                        <p:cTn id="73" dur="1000" fill="hold"/>
                                        <p:tgtEl>
                                          <p:spTgt spid="49"/>
                                        </p:tgtEl>
                                        <p:attrNameLst>
                                          <p:attrName>ppt_y</p:attrName>
                                        </p:attrNameLst>
                                      </p:cBhvr>
                                      <p:tavLst>
                                        <p:tav tm="0">
                                          <p:val>
                                            <p:fltVal val="0.5"/>
                                          </p:val>
                                        </p:tav>
                                        <p:tav tm="100000">
                                          <p:val>
                                            <p:strVal val="#ppt_y"/>
                                          </p:val>
                                        </p:tav>
                                      </p:tavLst>
                                    </p:anim>
                                  </p:childTnLst>
                                </p:cTn>
                              </p:par>
                              <p:par>
                                <p:cTn id="74" presetID="23" presetClass="entr" presetSubtype="528" repeatCount="indefinite" fill="hold" grpId="0" nodeType="withEffect">
                                  <p:stCondLst>
                                    <p:cond delay="500"/>
                                  </p:stCondLst>
                                  <p:childTnLst>
                                    <p:set>
                                      <p:cBhvr>
                                        <p:cTn id="75" dur="1" fill="hold">
                                          <p:stCondLst>
                                            <p:cond delay="0"/>
                                          </p:stCondLst>
                                        </p:cTn>
                                        <p:tgtEl>
                                          <p:spTgt spid="50"/>
                                        </p:tgtEl>
                                        <p:attrNameLst>
                                          <p:attrName>style.visibility</p:attrName>
                                        </p:attrNameLst>
                                      </p:cBhvr>
                                      <p:to>
                                        <p:strVal val="visible"/>
                                      </p:to>
                                    </p:set>
                                    <p:anim calcmode="lin" valueType="num">
                                      <p:cBhvr>
                                        <p:cTn id="76" dur="1000" fill="hold"/>
                                        <p:tgtEl>
                                          <p:spTgt spid="50"/>
                                        </p:tgtEl>
                                        <p:attrNameLst>
                                          <p:attrName>ppt_w</p:attrName>
                                        </p:attrNameLst>
                                      </p:cBhvr>
                                      <p:tavLst>
                                        <p:tav tm="0">
                                          <p:val>
                                            <p:fltVal val="0"/>
                                          </p:val>
                                        </p:tav>
                                        <p:tav tm="100000">
                                          <p:val>
                                            <p:strVal val="#ppt_w"/>
                                          </p:val>
                                        </p:tav>
                                      </p:tavLst>
                                    </p:anim>
                                    <p:anim calcmode="lin" valueType="num">
                                      <p:cBhvr>
                                        <p:cTn id="77" dur="1000" fill="hold"/>
                                        <p:tgtEl>
                                          <p:spTgt spid="50"/>
                                        </p:tgtEl>
                                        <p:attrNameLst>
                                          <p:attrName>ppt_h</p:attrName>
                                        </p:attrNameLst>
                                      </p:cBhvr>
                                      <p:tavLst>
                                        <p:tav tm="0">
                                          <p:val>
                                            <p:fltVal val="0"/>
                                          </p:val>
                                        </p:tav>
                                        <p:tav tm="100000">
                                          <p:val>
                                            <p:strVal val="#ppt_h"/>
                                          </p:val>
                                        </p:tav>
                                      </p:tavLst>
                                    </p:anim>
                                    <p:anim calcmode="lin" valueType="num">
                                      <p:cBhvr>
                                        <p:cTn id="78" dur="1000" fill="hold"/>
                                        <p:tgtEl>
                                          <p:spTgt spid="50"/>
                                        </p:tgtEl>
                                        <p:attrNameLst>
                                          <p:attrName>ppt_x</p:attrName>
                                        </p:attrNameLst>
                                      </p:cBhvr>
                                      <p:tavLst>
                                        <p:tav tm="0">
                                          <p:val>
                                            <p:fltVal val="0.5"/>
                                          </p:val>
                                        </p:tav>
                                        <p:tav tm="100000">
                                          <p:val>
                                            <p:strVal val="#ppt_x"/>
                                          </p:val>
                                        </p:tav>
                                      </p:tavLst>
                                    </p:anim>
                                    <p:anim calcmode="lin" valueType="num">
                                      <p:cBhvr>
                                        <p:cTn id="79" dur="1000" fill="hold"/>
                                        <p:tgtEl>
                                          <p:spTgt spid="50"/>
                                        </p:tgtEl>
                                        <p:attrNameLst>
                                          <p:attrName>ppt_y</p:attrName>
                                        </p:attrNameLst>
                                      </p:cBhvr>
                                      <p:tavLst>
                                        <p:tav tm="0">
                                          <p:val>
                                            <p:fltVal val="0.5"/>
                                          </p:val>
                                        </p:tav>
                                        <p:tav tm="100000">
                                          <p:val>
                                            <p:strVal val="#ppt_y"/>
                                          </p:val>
                                        </p:tav>
                                      </p:tavLst>
                                    </p:anim>
                                  </p:childTnLst>
                                </p:cTn>
                              </p:par>
                              <p:par>
                                <p:cTn id="80" presetID="23" presetClass="entr" presetSubtype="528" repeatCount="indefinite" fill="hold" nodeType="withEffect">
                                  <p:stCondLst>
                                    <p:cond delay="0"/>
                                  </p:stCondLst>
                                  <p:childTnLst>
                                    <p:set>
                                      <p:cBhvr>
                                        <p:cTn id="81" dur="1" fill="hold">
                                          <p:stCondLst>
                                            <p:cond delay="0"/>
                                          </p:stCondLst>
                                        </p:cTn>
                                        <p:tgtEl>
                                          <p:spTgt spid="51"/>
                                        </p:tgtEl>
                                        <p:attrNameLst>
                                          <p:attrName>style.visibility</p:attrName>
                                        </p:attrNameLst>
                                      </p:cBhvr>
                                      <p:to>
                                        <p:strVal val="visible"/>
                                      </p:to>
                                    </p:set>
                                    <p:anim calcmode="lin" valueType="num">
                                      <p:cBhvr>
                                        <p:cTn id="82" dur="1000" fill="hold"/>
                                        <p:tgtEl>
                                          <p:spTgt spid="51"/>
                                        </p:tgtEl>
                                        <p:attrNameLst>
                                          <p:attrName>ppt_w</p:attrName>
                                        </p:attrNameLst>
                                      </p:cBhvr>
                                      <p:tavLst>
                                        <p:tav tm="0">
                                          <p:val>
                                            <p:fltVal val="0"/>
                                          </p:val>
                                        </p:tav>
                                        <p:tav tm="100000">
                                          <p:val>
                                            <p:strVal val="#ppt_w"/>
                                          </p:val>
                                        </p:tav>
                                      </p:tavLst>
                                    </p:anim>
                                    <p:anim calcmode="lin" valueType="num">
                                      <p:cBhvr>
                                        <p:cTn id="83" dur="1000" fill="hold"/>
                                        <p:tgtEl>
                                          <p:spTgt spid="51"/>
                                        </p:tgtEl>
                                        <p:attrNameLst>
                                          <p:attrName>ppt_h</p:attrName>
                                        </p:attrNameLst>
                                      </p:cBhvr>
                                      <p:tavLst>
                                        <p:tav tm="0">
                                          <p:val>
                                            <p:fltVal val="0"/>
                                          </p:val>
                                        </p:tav>
                                        <p:tav tm="100000">
                                          <p:val>
                                            <p:strVal val="#ppt_h"/>
                                          </p:val>
                                        </p:tav>
                                      </p:tavLst>
                                    </p:anim>
                                    <p:anim calcmode="lin" valueType="num">
                                      <p:cBhvr>
                                        <p:cTn id="84" dur="1000" fill="hold"/>
                                        <p:tgtEl>
                                          <p:spTgt spid="51"/>
                                        </p:tgtEl>
                                        <p:attrNameLst>
                                          <p:attrName>ppt_x</p:attrName>
                                        </p:attrNameLst>
                                      </p:cBhvr>
                                      <p:tavLst>
                                        <p:tav tm="0">
                                          <p:val>
                                            <p:fltVal val="0.5"/>
                                          </p:val>
                                        </p:tav>
                                        <p:tav tm="100000">
                                          <p:val>
                                            <p:strVal val="#ppt_x"/>
                                          </p:val>
                                        </p:tav>
                                      </p:tavLst>
                                    </p:anim>
                                    <p:anim calcmode="lin" valueType="num">
                                      <p:cBhvr>
                                        <p:cTn id="85" dur="1000" fill="hold"/>
                                        <p:tgtEl>
                                          <p:spTgt spid="51"/>
                                        </p:tgtEl>
                                        <p:attrNameLst>
                                          <p:attrName>ppt_y</p:attrName>
                                        </p:attrNameLst>
                                      </p:cBhvr>
                                      <p:tavLst>
                                        <p:tav tm="0">
                                          <p:val>
                                            <p:fltVal val="0.5"/>
                                          </p:val>
                                        </p:tav>
                                        <p:tav tm="100000">
                                          <p:val>
                                            <p:strVal val="#ppt_y"/>
                                          </p:val>
                                        </p:tav>
                                      </p:tavLst>
                                    </p:anim>
                                  </p:childTnLst>
                                </p:cTn>
                              </p:par>
                              <p:par>
                                <p:cTn id="86" presetID="23" presetClass="entr" presetSubtype="528" repeatCount="indefinite" fill="hold" grpId="0" nodeType="withEffect">
                                  <p:stCondLst>
                                    <p:cond delay="1000"/>
                                  </p:stCondLst>
                                  <p:childTnLst>
                                    <p:set>
                                      <p:cBhvr>
                                        <p:cTn id="87" dur="1" fill="hold">
                                          <p:stCondLst>
                                            <p:cond delay="0"/>
                                          </p:stCondLst>
                                        </p:cTn>
                                        <p:tgtEl>
                                          <p:spTgt spid="52"/>
                                        </p:tgtEl>
                                        <p:attrNameLst>
                                          <p:attrName>style.visibility</p:attrName>
                                        </p:attrNameLst>
                                      </p:cBhvr>
                                      <p:to>
                                        <p:strVal val="visible"/>
                                      </p:to>
                                    </p:set>
                                    <p:anim calcmode="lin" valueType="num">
                                      <p:cBhvr>
                                        <p:cTn id="88" dur="1000" fill="hold"/>
                                        <p:tgtEl>
                                          <p:spTgt spid="52"/>
                                        </p:tgtEl>
                                        <p:attrNameLst>
                                          <p:attrName>ppt_w</p:attrName>
                                        </p:attrNameLst>
                                      </p:cBhvr>
                                      <p:tavLst>
                                        <p:tav tm="0">
                                          <p:val>
                                            <p:fltVal val="0"/>
                                          </p:val>
                                        </p:tav>
                                        <p:tav tm="100000">
                                          <p:val>
                                            <p:strVal val="#ppt_w"/>
                                          </p:val>
                                        </p:tav>
                                      </p:tavLst>
                                    </p:anim>
                                    <p:anim calcmode="lin" valueType="num">
                                      <p:cBhvr>
                                        <p:cTn id="89" dur="1000" fill="hold"/>
                                        <p:tgtEl>
                                          <p:spTgt spid="52"/>
                                        </p:tgtEl>
                                        <p:attrNameLst>
                                          <p:attrName>ppt_h</p:attrName>
                                        </p:attrNameLst>
                                      </p:cBhvr>
                                      <p:tavLst>
                                        <p:tav tm="0">
                                          <p:val>
                                            <p:fltVal val="0"/>
                                          </p:val>
                                        </p:tav>
                                        <p:tav tm="100000">
                                          <p:val>
                                            <p:strVal val="#ppt_h"/>
                                          </p:val>
                                        </p:tav>
                                      </p:tavLst>
                                    </p:anim>
                                    <p:anim calcmode="lin" valueType="num">
                                      <p:cBhvr>
                                        <p:cTn id="90" dur="1000" fill="hold"/>
                                        <p:tgtEl>
                                          <p:spTgt spid="52"/>
                                        </p:tgtEl>
                                        <p:attrNameLst>
                                          <p:attrName>ppt_x</p:attrName>
                                        </p:attrNameLst>
                                      </p:cBhvr>
                                      <p:tavLst>
                                        <p:tav tm="0">
                                          <p:val>
                                            <p:fltVal val="0.5"/>
                                          </p:val>
                                        </p:tav>
                                        <p:tav tm="100000">
                                          <p:val>
                                            <p:strVal val="#ppt_x"/>
                                          </p:val>
                                        </p:tav>
                                      </p:tavLst>
                                    </p:anim>
                                    <p:anim calcmode="lin" valueType="num">
                                      <p:cBhvr>
                                        <p:cTn id="91" dur="1000" fill="hold"/>
                                        <p:tgtEl>
                                          <p:spTgt spid="52"/>
                                        </p:tgtEl>
                                        <p:attrNameLst>
                                          <p:attrName>ppt_y</p:attrName>
                                        </p:attrNameLst>
                                      </p:cBhvr>
                                      <p:tavLst>
                                        <p:tav tm="0">
                                          <p:val>
                                            <p:fltVal val="0.5"/>
                                          </p:val>
                                        </p:tav>
                                        <p:tav tm="100000">
                                          <p:val>
                                            <p:strVal val="#ppt_y"/>
                                          </p:val>
                                        </p:tav>
                                      </p:tavLst>
                                    </p:anim>
                                  </p:childTnLst>
                                </p:cTn>
                              </p:par>
                              <p:par>
                                <p:cTn id="92" presetID="23" presetClass="entr" presetSubtype="528" repeatCount="indefinite" fill="hold" grpId="0" nodeType="withEffect">
                                  <p:stCondLst>
                                    <p:cond delay="0"/>
                                  </p:stCondLst>
                                  <p:childTnLst>
                                    <p:set>
                                      <p:cBhvr>
                                        <p:cTn id="93" dur="1" fill="hold">
                                          <p:stCondLst>
                                            <p:cond delay="0"/>
                                          </p:stCondLst>
                                        </p:cTn>
                                        <p:tgtEl>
                                          <p:spTgt spid="53"/>
                                        </p:tgtEl>
                                        <p:attrNameLst>
                                          <p:attrName>style.visibility</p:attrName>
                                        </p:attrNameLst>
                                      </p:cBhvr>
                                      <p:to>
                                        <p:strVal val="visible"/>
                                      </p:to>
                                    </p:set>
                                    <p:anim calcmode="lin" valueType="num">
                                      <p:cBhvr>
                                        <p:cTn id="94" dur="1000" fill="hold"/>
                                        <p:tgtEl>
                                          <p:spTgt spid="53"/>
                                        </p:tgtEl>
                                        <p:attrNameLst>
                                          <p:attrName>ppt_w</p:attrName>
                                        </p:attrNameLst>
                                      </p:cBhvr>
                                      <p:tavLst>
                                        <p:tav tm="0">
                                          <p:val>
                                            <p:fltVal val="0"/>
                                          </p:val>
                                        </p:tav>
                                        <p:tav tm="100000">
                                          <p:val>
                                            <p:strVal val="#ppt_w"/>
                                          </p:val>
                                        </p:tav>
                                      </p:tavLst>
                                    </p:anim>
                                    <p:anim calcmode="lin" valueType="num">
                                      <p:cBhvr>
                                        <p:cTn id="95" dur="1000" fill="hold"/>
                                        <p:tgtEl>
                                          <p:spTgt spid="53"/>
                                        </p:tgtEl>
                                        <p:attrNameLst>
                                          <p:attrName>ppt_h</p:attrName>
                                        </p:attrNameLst>
                                      </p:cBhvr>
                                      <p:tavLst>
                                        <p:tav tm="0">
                                          <p:val>
                                            <p:fltVal val="0"/>
                                          </p:val>
                                        </p:tav>
                                        <p:tav tm="100000">
                                          <p:val>
                                            <p:strVal val="#ppt_h"/>
                                          </p:val>
                                        </p:tav>
                                      </p:tavLst>
                                    </p:anim>
                                    <p:anim calcmode="lin" valueType="num">
                                      <p:cBhvr>
                                        <p:cTn id="96" dur="1000" fill="hold"/>
                                        <p:tgtEl>
                                          <p:spTgt spid="53"/>
                                        </p:tgtEl>
                                        <p:attrNameLst>
                                          <p:attrName>ppt_x</p:attrName>
                                        </p:attrNameLst>
                                      </p:cBhvr>
                                      <p:tavLst>
                                        <p:tav tm="0">
                                          <p:val>
                                            <p:fltVal val="0.5"/>
                                          </p:val>
                                        </p:tav>
                                        <p:tav tm="100000">
                                          <p:val>
                                            <p:strVal val="#ppt_x"/>
                                          </p:val>
                                        </p:tav>
                                      </p:tavLst>
                                    </p:anim>
                                    <p:anim calcmode="lin" valueType="num">
                                      <p:cBhvr>
                                        <p:cTn id="97" dur="1000" fill="hold"/>
                                        <p:tgtEl>
                                          <p:spTgt spid="53"/>
                                        </p:tgtEl>
                                        <p:attrNameLst>
                                          <p:attrName>ppt_y</p:attrName>
                                        </p:attrNameLst>
                                      </p:cBhvr>
                                      <p:tavLst>
                                        <p:tav tm="0">
                                          <p:val>
                                            <p:fltVal val="0.5"/>
                                          </p:val>
                                        </p:tav>
                                        <p:tav tm="100000">
                                          <p:val>
                                            <p:strVal val="#ppt_y"/>
                                          </p:val>
                                        </p:tav>
                                      </p:tavLst>
                                    </p:anim>
                                  </p:childTnLst>
                                </p:cTn>
                              </p:par>
                              <p:par>
                                <p:cTn id="98" presetID="23" presetClass="entr" presetSubtype="528" repeatCount="indefinite" fill="hold" nodeType="withEffect">
                                  <p:stCondLst>
                                    <p:cond delay="500"/>
                                  </p:stCondLst>
                                  <p:childTnLst>
                                    <p:set>
                                      <p:cBhvr>
                                        <p:cTn id="99" dur="1" fill="hold">
                                          <p:stCondLst>
                                            <p:cond delay="0"/>
                                          </p:stCondLst>
                                        </p:cTn>
                                        <p:tgtEl>
                                          <p:spTgt spid="54"/>
                                        </p:tgtEl>
                                        <p:attrNameLst>
                                          <p:attrName>style.visibility</p:attrName>
                                        </p:attrNameLst>
                                      </p:cBhvr>
                                      <p:to>
                                        <p:strVal val="visible"/>
                                      </p:to>
                                    </p:set>
                                    <p:anim calcmode="lin" valueType="num">
                                      <p:cBhvr>
                                        <p:cTn id="100" dur="1000" fill="hold"/>
                                        <p:tgtEl>
                                          <p:spTgt spid="54"/>
                                        </p:tgtEl>
                                        <p:attrNameLst>
                                          <p:attrName>ppt_w</p:attrName>
                                        </p:attrNameLst>
                                      </p:cBhvr>
                                      <p:tavLst>
                                        <p:tav tm="0">
                                          <p:val>
                                            <p:fltVal val="0"/>
                                          </p:val>
                                        </p:tav>
                                        <p:tav tm="100000">
                                          <p:val>
                                            <p:strVal val="#ppt_w"/>
                                          </p:val>
                                        </p:tav>
                                      </p:tavLst>
                                    </p:anim>
                                    <p:anim calcmode="lin" valueType="num">
                                      <p:cBhvr>
                                        <p:cTn id="101" dur="1000" fill="hold"/>
                                        <p:tgtEl>
                                          <p:spTgt spid="54"/>
                                        </p:tgtEl>
                                        <p:attrNameLst>
                                          <p:attrName>ppt_h</p:attrName>
                                        </p:attrNameLst>
                                      </p:cBhvr>
                                      <p:tavLst>
                                        <p:tav tm="0">
                                          <p:val>
                                            <p:fltVal val="0"/>
                                          </p:val>
                                        </p:tav>
                                        <p:tav tm="100000">
                                          <p:val>
                                            <p:strVal val="#ppt_h"/>
                                          </p:val>
                                        </p:tav>
                                      </p:tavLst>
                                    </p:anim>
                                    <p:anim calcmode="lin" valueType="num">
                                      <p:cBhvr>
                                        <p:cTn id="102" dur="1000" fill="hold"/>
                                        <p:tgtEl>
                                          <p:spTgt spid="54"/>
                                        </p:tgtEl>
                                        <p:attrNameLst>
                                          <p:attrName>ppt_x</p:attrName>
                                        </p:attrNameLst>
                                      </p:cBhvr>
                                      <p:tavLst>
                                        <p:tav tm="0">
                                          <p:val>
                                            <p:fltVal val="0.5"/>
                                          </p:val>
                                        </p:tav>
                                        <p:tav tm="100000">
                                          <p:val>
                                            <p:strVal val="#ppt_x"/>
                                          </p:val>
                                        </p:tav>
                                      </p:tavLst>
                                    </p:anim>
                                    <p:anim calcmode="lin" valueType="num">
                                      <p:cBhvr>
                                        <p:cTn id="103" dur="1000" fill="hold"/>
                                        <p:tgtEl>
                                          <p:spTgt spid="5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3" grpId="0" animBg="1"/>
      <p:bldP spid="46" grpId="0" animBg="1"/>
      <p:bldP spid="47" grpId="0" animBg="1"/>
      <p:bldP spid="49" grpId="0" animBg="1"/>
      <p:bldP spid="50" grpId="0" animBg="1"/>
      <p:bldP spid="52" grpId="0" animBg="1"/>
      <p:bldP spid="5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354;p17"/>
          <p:cNvSpPr txBox="1"/>
          <p:nvPr/>
        </p:nvSpPr>
        <p:spPr>
          <a:xfrm>
            <a:off x="8554147" y="2371542"/>
            <a:ext cx="9297755" cy="5955416"/>
          </a:xfrm>
          <a:prstGeom prst="rect">
            <a:avLst/>
          </a:prstGeom>
          <a:solidFill>
            <a:srgbClr val="FCFBFA"/>
          </a:solidFill>
          <a:ln>
            <a:noFill/>
          </a:ln>
        </p:spPr>
        <p:txBody>
          <a:bodyPr spcFirstLastPara="1" wrap="square" lIns="137138" tIns="68550" rIns="137138" bIns="68550" anchor="t" anchorCtr="0">
            <a:spAutoFit/>
          </a:bodyPr>
          <a:lstStyle/>
          <a:p>
            <a:pPr algn="ctr">
              <a:lnSpc>
                <a:spcPct val="150000"/>
              </a:lnSpc>
            </a:pPr>
            <a:r>
              <a:rPr lang="en-US" sz="42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GỢI Ý</a:t>
            </a:r>
          </a:p>
          <a:p>
            <a:pPr marL="571485" indent="-571485" algn="just">
              <a:lnSpc>
                <a:spcPct val="150000"/>
              </a:lnSpc>
              <a:buFont typeface="Arial" panose="020B0604020202020204" pitchFamily="34" charset="0"/>
              <a:buChar char="•"/>
            </a:pPr>
            <a:r>
              <a:rPr lang="en-US" sz="4200" b="1"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Rượi</a:t>
            </a:r>
            <a:r>
              <a:rPr lang="en-US" sz="4200" b="1"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b="1"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buồn</a:t>
            </a:r>
            <a:r>
              <a:rPr lang="en-US" sz="4200" b="1"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Nỗi</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buồn</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nương</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theo</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cảm</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xúc</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nỗi</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buồn</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sâu</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sắc</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với</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mức</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độ</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cao</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a:t>
            </a:r>
          </a:p>
          <a:p>
            <a:pPr marL="571485" indent="-571485" algn="just">
              <a:lnSpc>
                <a:spcPct val="150000"/>
              </a:lnSpc>
              <a:buFont typeface="Arial" panose="020B0604020202020204" pitchFamily="34" charset="0"/>
              <a:buChar char="•"/>
            </a:pP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Thể</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hiện</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tâm</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trạng</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suy</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nghĩ</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của</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tác</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giả</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khi</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nhớ</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về</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những</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kỉ</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niệm</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cũ</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cùng</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với</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mẹ</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mình</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a:t>
            </a:r>
          </a:p>
        </p:txBody>
      </p:sp>
      <p:pic>
        <p:nvPicPr>
          <p:cNvPr id="3" name="Picture 2"/>
          <p:cNvPicPr>
            <a:picLocks noChangeAspect="1"/>
          </p:cNvPicPr>
          <p:nvPr/>
        </p:nvPicPr>
        <p:blipFill rotWithShape="1">
          <a:blip r:embed="rId3"/>
          <a:srcRect l="30294" r="30185"/>
          <a:stretch/>
        </p:blipFill>
        <p:spPr>
          <a:xfrm>
            <a:off x="1676400" y="571500"/>
            <a:ext cx="6407943" cy="9115974"/>
          </a:xfrm>
          <a:prstGeom prst="rect">
            <a:avLst/>
          </a:prstGeom>
        </p:spPr>
      </p:pic>
      <p:sp>
        <p:nvSpPr>
          <p:cNvPr id="4" name="Freeform 7"/>
          <p:cNvSpPr/>
          <p:nvPr/>
        </p:nvSpPr>
        <p:spPr>
          <a:xfrm flipH="1">
            <a:off x="-1255300" y="5349250"/>
            <a:ext cx="5308194" cy="5095867"/>
          </a:xfrm>
          <a:custGeom>
            <a:avLst/>
            <a:gdLst/>
            <a:ahLst/>
            <a:cxnLst/>
            <a:rect l="l" t="t" r="r" b="b"/>
            <a:pathLst>
              <a:path w="5308194" h="5095867">
                <a:moveTo>
                  <a:pt x="5308195" y="0"/>
                </a:moveTo>
                <a:lnTo>
                  <a:pt x="0" y="0"/>
                </a:lnTo>
                <a:lnTo>
                  <a:pt x="0" y="5095866"/>
                </a:lnTo>
                <a:lnTo>
                  <a:pt x="5308195" y="5095866"/>
                </a:lnTo>
                <a:lnTo>
                  <a:pt x="5308195" y="0"/>
                </a:lnTo>
                <a:close/>
              </a:path>
            </a:pathLst>
          </a:custGeom>
          <a:blipFill>
            <a:blip r:embed="rId4">
              <a:extLst>
                <a:ext uri="{96DAC541-7B7A-43D3-8B79-37D633B846F1}">
                  <asvg:svgBlip xmlns:asvg="http://schemas.microsoft.com/office/drawing/2016/SVG/main" xmlns="" r:embed="rId6"/>
                </a:ext>
              </a:extLst>
            </a:blip>
            <a:stretch>
              <a:fillRect/>
            </a:stretch>
          </a:blipFill>
        </p:spPr>
      </p:sp>
    </p:spTree>
    <p:extLst>
      <p:ext uri="{BB962C8B-B14F-4D97-AF65-F5344CB8AC3E}">
        <p14:creationId xmlns:p14="http://schemas.microsoft.com/office/powerpoint/2010/main" val="1734012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3"/>
          <p:cNvGrpSpPr/>
          <p:nvPr/>
        </p:nvGrpSpPr>
        <p:grpSpPr>
          <a:xfrm>
            <a:off x="685800" y="647700"/>
            <a:ext cx="16840200" cy="9296400"/>
            <a:chOff x="0" y="0"/>
            <a:chExt cx="8149370" cy="4793998"/>
          </a:xfrm>
        </p:grpSpPr>
        <p:sp>
          <p:nvSpPr>
            <p:cNvPr id="6" name="Freeform 4"/>
            <p:cNvSpPr/>
            <p:nvPr/>
          </p:nvSpPr>
          <p:spPr>
            <a:xfrm>
              <a:off x="10160" y="16510"/>
              <a:ext cx="8126510" cy="4766058"/>
            </a:xfrm>
            <a:custGeom>
              <a:avLst/>
              <a:gdLst/>
              <a:ahLst/>
              <a:cxnLst/>
              <a:rect l="l" t="t" r="r" b="b"/>
              <a:pathLst>
                <a:path w="8126510" h="4766058">
                  <a:moveTo>
                    <a:pt x="8126510" y="4766058"/>
                  </a:moveTo>
                  <a:lnTo>
                    <a:pt x="0" y="4758438"/>
                  </a:lnTo>
                  <a:lnTo>
                    <a:pt x="0" y="1666220"/>
                  </a:lnTo>
                  <a:lnTo>
                    <a:pt x="17780" y="19050"/>
                  </a:lnTo>
                  <a:lnTo>
                    <a:pt x="4050529" y="0"/>
                  </a:lnTo>
                  <a:lnTo>
                    <a:pt x="8107460" y="5080"/>
                  </a:lnTo>
                  <a:close/>
                </a:path>
              </a:pathLst>
            </a:custGeom>
            <a:solidFill>
              <a:srgbClr val="FFF5DE"/>
            </a:solidFill>
          </p:spPr>
        </p:sp>
        <p:sp>
          <p:nvSpPr>
            <p:cNvPr id="7" name="Freeform 5"/>
            <p:cNvSpPr/>
            <p:nvPr/>
          </p:nvSpPr>
          <p:spPr>
            <a:xfrm>
              <a:off x="-3810" y="0"/>
              <a:ext cx="8155720" cy="4792728"/>
            </a:xfrm>
            <a:custGeom>
              <a:avLst/>
              <a:gdLst/>
              <a:ahLst/>
              <a:cxnLst/>
              <a:rect l="l" t="t" r="r" b="b"/>
              <a:pathLst>
                <a:path w="8155720" h="4792728">
                  <a:moveTo>
                    <a:pt x="8121430" y="21590"/>
                  </a:moveTo>
                  <a:cubicBezTo>
                    <a:pt x="8122700" y="34290"/>
                    <a:pt x="8122700" y="44450"/>
                    <a:pt x="8123970" y="54610"/>
                  </a:cubicBezTo>
                  <a:cubicBezTo>
                    <a:pt x="8126510" y="136549"/>
                    <a:pt x="8127780" y="241121"/>
                    <a:pt x="8130320" y="341959"/>
                  </a:cubicBezTo>
                  <a:cubicBezTo>
                    <a:pt x="8130320" y="487614"/>
                    <a:pt x="8143020" y="3359627"/>
                    <a:pt x="8149370" y="3505282"/>
                  </a:cubicBezTo>
                  <a:cubicBezTo>
                    <a:pt x="8155720" y="3725632"/>
                    <a:pt x="8151910" y="3949716"/>
                    <a:pt x="8151910" y="4170065"/>
                  </a:cubicBezTo>
                  <a:cubicBezTo>
                    <a:pt x="8151910" y="4364272"/>
                    <a:pt x="8153180" y="4543539"/>
                    <a:pt x="8154450" y="4731768"/>
                  </a:cubicBezTo>
                  <a:cubicBezTo>
                    <a:pt x="8154450" y="4753358"/>
                    <a:pt x="8154450" y="4767328"/>
                    <a:pt x="8154450" y="4791458"/>
                  </a:cubicBezTo>
                  <a:cubicBezTo>
                    <a:pt x="8131590" y="4791458"/>
                    <a:pt x="8111270" y="4792728"/>
                    <a:pt x="8070058" y="4791458"/>
                  </a:cubicBezTo>
                  <a:cubicBezTo>
                    <a:pt x="7655470" y="4786378"/>
                    <a:pt x="7234504" y="4792728"/>
                    <a:pt x="6819915" y="4787648"/>
                  </a:cubicBezTo>
                  <a:cubicBezTo>
                    <a:pt x="6571163" y="4783838"/>
                    <a:pt x="6328788" y="4786378"/>
                    <a:pt x="6080035" y="4783838"/>
                  </a:cubicBezTo>
                  <a:cubicBezTo>
                    <a:pt x="5965226" y="4782568"/>
                    <a:pt x="5850417" y="4781298"/>
                    <a:pt x="5735608" y="4780028"/>
                  </a:cubicBezTo>
                  <a:cubicBezTo>
                    <a:pt x="5665447" y="4780028"/>
                    <a:pt x="5601664" y="4781298"/>
                    <a:pt x="5531503" y="4781298"/>
                  </a:cubicBezTo>
                  <a:cubicBezTo>
                    <a:pt x="5352911" y="4780028"/>
                    <a:pt x="4861784" y="4781298"/>
                    <a:pt x="4683192" y="4780028"/>
                  </a:cubicBezTo>
                  <a:cubicBezTo>
                    <a:pt x="4555626" y="4778758"/>
                    <a:pt x="2004315" y="4787648"/>
                    <a:pt x="1876749" y="4786378"/>
                  </a:cubicBezTo>
                  <a:cubicBezTo>
                    <a:pt x="1844858" y="4786378"/>
                    <a:pt x="1806588" y="4787648"/>
                    <a:pt x="1774697" y="4787648"/>
                  </a:cubicBezTo>
                  <a:cubicBezTo>
                    <a:pt x="1698157" y="4787648"/>
                    <a:pt x="1627996" y="4788918"/>
                    <a:pt x="1551457" y="4788918"/>
                  </a:cubicBezTo>
                  <a:cubicBezTo>
                    <a:pt x="1360109" y="4788918"/>
                    <a:pt x="1175139" y="4787648"/>
                    <a:pt x="983790" y="4786378"/>
                  </a:cubicBezTo>
                  <a:cubicBezTo>
                    <a:pt x="868981" y="4785108"/>
                    <a:pt x="754172" y="4783838"/>
                    <a:pt x="645741" y="4782568"/>
                  </a:cubicBezTo>
                  <a:cubicBezTo>
                    <a:pt x="441636" y="4781298"/>
                    <a:pt x="237532" y="4780028"/>
                    <a:pt x="48260" y="4780028"/>
                  </a:cubicBezTo>
                  <a:cubicBezTo>
                    <a:pt x="38100" y="4780028"/>
                    <a:pt x="29210" y="4780028"/>
                    <a:pt x="19050" y="4778758"/>
                  </a:cubicBezTo>
                  <a:cubicBezTo>
                    <a:pt x="10160" y="4777488"/>
                    <a:pt x="5080" y="4771138"/>
                    <a:pt x="7620" y="4762248"/>
                  </a:cubicBezTo>
                  <a:cubicBezTo>
                    <a:pt x="16510" y="4730276"/>
                    <a:pt x="12700" y="4636908"/>
                    <a:pt x="11430" y="4539804"/>
                  </a:cubicBezTo>
                  <a:cubicBezTo>
                    <a:pt x="10160" y="4341863"/>
                    <a:pt x="6350" y="4147657"/>
                    <a:pt x="7620" y="3949716"/>
                  </a:cubicBezTo>
                  <a:cubicBezTo>
                    <a:pt x="5080" y="3703223"/>
                    <a:pt x="0" y="651942"/>
                    <a:pt x="7620" y="401715"/>
                  </a:cubicBezTo>
                  <a:cubicBezTo>
                    <a:pt x="8890" y="353163"/>
                    <a:pt x="7620" y="300877"/>
                    <a:pt x="8890" y="252326"/>
                  </a:cubicBezTo>
                  <a:cubicBezTo>
                    <a:pt x="10160" y="173896"/>
                    <a:pt x="12700" y="87997"/>
                    <a:pt x="13970" y="44450"/>
                  </a:cubicBezTo>
                  <a:cubicBezTo>
                    <a:pt x="13970" y="41910"/>
                    <a:pt x="15240" y="39370"/>
                    <a:pt x="16510" y="38100"/>
                  </a:cubicBezTo>
                  <a:cubicBezTo>
                    <a:pt x="38100" y="35560"/>
                    <a:pt x="78075" y="30480"/>
                    <a:pt x="180127" y="29210"/>
                  </a:cubicBezTo>
                  <a:cubicBezTo>
                    <a:pt x="352341" y="25400"/>
                    <a:pt x="524554" y="22860"/>
                    <a:pt x="703146" y="20320"/>
                  </a:cubicBezTo>
                  <a:cubicBezTo>
                    <a:pt x="824333" y="17780"/>
                    <a:pt x="945521" y="16510"/>
                    <a:pt x="1060330" y="13970"/>
                  </a:cubicBezTo>
                  <a:cubicBezTo>
                    <a:pt x="1175139" y="11430"/>
                    <a:pt x="1296326" y="8890"/>
                    <a:pt x="1411135" y="8890"/>
                  </a:cubicBezTo>
                  <a:cubicBezTo>
                    <a:pt x="1538700" y="7620"/>
                    <a:pt x="1666266" y="10160"/>
                    <a:pt x="1793832" y="8890"/>
                  </a:cubicBezTo>
                  <a:cubicBezTo>
                    <a:pt x="1953288" y="8890"/>
                    <a:pt x="4842649" y="6350"/>
                    <a:pt x="5002106" y="5080"/>
                  </a:cubicBezTo>
                  <a:cubicBezTo>
                    <a:pt x="5155184" y="3810"/>
                    <a:pt x="5308263" y="2540"/>
                    <a:pt x="5467720" y="2540"/>
                  </a:cubicBezTo>
                  <a:cubicBezTo>
                    <a:pt x="5729230" y="1270"/>
                    <a:pt x="5984361" y="0"/>
                    <a:pt x="6245870" y="0"/>
                  </a:cubicBezTo>
                  <a:cubicBezTo>
                    <a:pt x="6354301" y="0"/>
                    <a:pt x="6469110" y="2540"/>
                    <a:pt x="6577541" y="2540"/>
                  </a:cubicBezTo>
                  <a:cubicBezTo>
                    <a:pt x="6877320" y="3810"/>
                    <a:pt x="7183477" y="5080"/>
                    <a:pt x="7483257" y="7620"/>
                  </a:cubicBezTo>
                  <a:cubicBezTo>
                    <a:pt x="7642713" y="8890"/>
                    <a:pt x="7802170" y="12700"/>
                    <a:pt x="7961627" y="16510"/>
                  </a:cubicBezTo>
                  <a:cubicBezTo>
                    <a:pt x="7999897" y="16510"/>
                    <a:pt x="8038166" y="16510"/>
                    <a:pt x="8070058" y="16510"/>
                  </a:cubicBezTo>
                  <a:cubicBezTo>
                    <a:pt x="8102380" y="17780"/>
                    <a:pt x="8111270" y="20320"/>
                    <a:pt x="8121430" y="21590"/>
                  </a:cubicBezTo>
                  <a:close/>
                  <a:moveTo>
                    <a:pt x="8131591" y="4774948"/>
                  </a:moveTo>
                  <a:cubicBezTo>
                    <a:pt x="8132860" y="4758438"/>
                    <a:pt x="8134130" y="4745738"/>
                    <a:pt x="8134130" y="4733038"/>
                  </a:cubicBezTo>
                  <a:cubicBezTo>
                    <a:pt x="8132860" y="4524866"/>
                    <a:pt x="8131591" y="4326925"/>
                    <a:pt x="8131591" y="4114044"/>
                  </a:cubicBezTo>
                  <a:cubicBezTo>
                    <a:pt x="8131591" y="4016941"/>
                    <a:pt x="8134130" y="3919838"/>
                    <a:pt x="8132860" y="3822735"/>
                  </a:cubicBezTo>
                  <a:cubicBezTo>
                    <a:pt x="8132860" y="3733101"/>
                    <a:pt x="8131591" y="3639733"/>
                    <a:pt x="8130320" y="3550099"/>
                  </a:cubicBezTo>
                  <a:cubicBezTo>
                    <a:pt x="8125241" y="3411914"/>
                    <a:pt x="8113810" y="551104"/>
                    <a:pt x="8113810" y="412919"/>
                  </a:cubicBezTo>
                  <a:cubicBezTo>
                    <a:pt x="8111270" y="297142"/>
                    <a:pt x="8108730" y="177631"/>
                    <a:pt x="8106191" y="63500"/>
                  </a:cubicBezTo>
                  <a:cubicBezTo>
                    <a:pt x="8104920" y="44450"/>
                    <a:pt x="8103650" y="43180"/>
                    <a:pt x="8050923" y="41910"/>
                  </a:cubicBezTo>
                  <a:cubicBezTo>
                    <a:pt x="8031788" y="41910"/>
                    <a:pt x="8019032" y="41910"/>
                    <a:pt x="7999897" y="40640"/>
                  </a:cubicBezTo>
                  <a:cubicBezTo>
                    <a:pt x="7840440" y="36830"/>
                    <a:pt x="7674605" y="31750"/>
                    <a:pt x="7515148" y="30480"/>
                  </a:cubicBezTo>
                  <a:cubicBezTo>
                    <a:pt x="7126073" y="26670"/>
                    <a:pt x="6730620" y="25400"/>
                    <a:pt x="6341544" y="22860"/>
                  </a:cubicBezTo>
                  <a:cubicBezTo>
                    <a:pt x="6284140" y="22860"/>
                    <a:pt x="6220357" y="22860"/>
                    <a:pt x="6162953" y="22860"/>
                  </a:cubicBezTo>
                  <a:cubicBezTo>
                    <a:pt x="6067279" y="22860"/>
                    <a:pt x="5971604" y="22860"/>
                    <a:pt x="5882309" y="22860"/>
                  </a:cubicBezTo>
                  <a:cubicBezTo>
                    <a:pt x="5678204" y="22860"/>
                    <a:pt x="5474099" y="22860"/>
                    <a:pt x="5276372" y="24130"/>
                  </a:cubicBezTo>
                  <a:cubicBezTo>
                    <a:pt x="5104158" y="25400"/>
                    <a:pt x="2202041" y="29210"/>
                    <a:pt x="2029828" y="29210"/>
                  </a:cubicBezTo>
                  <a:cubicBezTo>
                    <a:pt x="1749184" y="29210"/>
                    <a:pt x="1468539" y="26670"/>
                    <a:pt x="1187895" y="33020"/>
                  </a:cubicBezTo>
                  <a:cubicBezTo>
                    <a:pt x="1041195" y="36830"/>
                    <a:pt x="900873" y="36830"/>
                    <a:pt x="760550" y="38100"/>
                  </a:cubicBezTo>
                  <a:cubicBezTo>
                    <a:pt x="518176" y="41910"/>
                    <a:pt x="275801" y="45720"/>
                    <a:pt x="49530" y="50800"/>
                  </a:cubicBezTo>
                  <a:cubicBezTo>
                    <a:pt x="36830" y="50800"/>
                    <a:pt x="34290" y="53340"/>
                    <a:pt x="33020" y="76793"/>
                  </a:cubicBezTo>
                  <a:cubicBezTo>
                    <a:pt x="31750" y="144018"/>
                    <a:pt x="31750" y="211244"/>
                    <a:pt x="30480" y="278469"/>
                  </a:cubicBezTo>
                  <a:cubicBezTo>
                    <a:pt x="29210" y="390511"/>
                    <a:pt x="26670" y="498818"/>
                    <a:pt x="25400" y="610860"/>
                  </a:cubicBezTo>
                  <a:cubicBezTo>
                    <a:pt x="20320" y="730372"/>
                    <a:pt x="26670" y="3650937"/>
                    <a:pt x="29210" y="3770449"/>
                  </a:cubicBezTo>
                  <a:cubicBezTo>
                    <a:pt x="29210" y="3897430"/>
                    <a:pt x="29210" y="4028146"/>
                    <a:pt x="30480" y="4155127"/>
                  </a:cubicBezTo>
                  <a:cubicBezTo>
                    <a:pt x="30480" y="4248495"/>
                    <a:pt x="33020" y="4341863"/>
                    <a:pt x="33020" y="4435232"/>
                  </a:cubicBezTo>
                  <a:cubicBezTo>
                    <a:pt x="33020" y="4536070"/>
                    <a:pt x="33020" y="4636908"/>
                    <a:pt x="31750" y="4733038"/>
                  </a:cubicBezTo>
                  <a:cubicBezTo>
                    <a:pt x="31750" y="4736848"/>
                    <a:pt x="31750" y="4739388"/>
                    <a:pt x="31750" y="4743198"/>
                  </a:cubicBezTo>
                  <a:cubicBezTo>
                    <a:pt x="31750" y="4753358"/>
                    <a:pt x="35560" y="4757168"/>
                    <a:pt x="44450" y="4757168"/>
                  </a:cubicBezTo>
                  <a:cubicBezTo>
                    <a:pt x="90831" y="4757168"/>
                    <a:pt x="180127" y="4758438"/>
                    <a:pt x="263045" y="4758438"/>
                  </a:cubicBezTo>
                  <a:cubicBezTo>
                    <a:pt x="384232" y="4758438"/>
                    <a:pt x="511798" y="4755898"/>
                    <a:pt x="632985" y="4758438"/>
                  </a:cubicBezTo>
                  <a:cubicBezTo>
                    <a:pt x="830712" y="4762248"/>
                    <a:pt x="1028438" y="4764788"/>
                    <a:pt x="1226165" y="4763518"/>
                  </a:cubicBezTo>
                  <a:cubicBezTo>
                    <a:pt x="1353730" y="4762248"/>
                    <a:pt x="1474918" y="4764788"/>
                    <a:pt x="1602483" y="4764788"/>
                  </a:cubicBezTo>
                  <a:cubicBezTo>
                    <a:pt x="1787453" y="4764788"/>
                    <a:pt x="1972423" y="4763518"/>
                    <a:pt x="2157393" y="4764788"/>
                  </a:cubicBezTo>
                  <a:cubicBezTo>
                    <a:pt x="2431659" y="4766058"/>
                    <a:pt x="5442207" y="4755898"/>
                    <a:pt x="5722851" y="4758438"/>
                  </a:cubicBezTo>
                  <a:cubicBezTo>
                    <a:pt x="5844039" y="4759708"/>
                    <a:pt x="5965226" y="4760978"/>
                    <a:pt x="6080035" y="4760978"/>
                  </a:cubicBezTo>
                  <a:cubicBezTo>
                    <a:pt x="6290518" y="4763518"/>
                    <a:pt x="6494623" y="4759708"/>
                    <a:pt x="6705106" y="4763518"/>
                  </a:cubicBezTo>
                  <a:cubicBezTo>
                    <a:pt x="6877320" y="4766058"/>
                    <a:pt x="7049533" y="4766058"/>
                    <a:pt x="7221747" y="4768598"/>
                  </a:cubicBezTo>
                  <a:cubicBezTo>
                    <a:pt x="7476878" y="4772408"/>
                    <a:pt x="7732010" y="4774948"/>
                    <a:pt x="7987141" y="4776218"/>
                  </a:cubicBezTo>
                  <a:cubicBezTo>
                    <a:pt x="8082815" y="4776218"/>
                    <a:pt x="8111270" y="4774948"/>
                    <a:pt x="8131591" y="4774948"/>
                  </a:cubicBezTo>
                  <a:close/>
                </a:path>
              </a:pathLst>
            </a:custGeom>
            <a:solidFill>
              <a:srgbClr val="000000"/>
            </a:solidFill>
          </p:spPr>
        </p:sp>
      </p:grpSp>
      <p:sp>
        <p:nvSpPr>
          <p:cNvPr id="3" name="Google Shape;354;p17"/>
          <p:cNvSpPr txBox="1"/>
          <p:nvPr/>
        </p:nvSpPr>
        <p:spPr>
          <a:xfrm>
            <a:off x="1385922" y="962168"/>
            <a:ext cx="14970921" cy="1384934"/>
          </a:xfrm>
          <a:prstGeom prst="rect">
            <a:avLst/>
          </a:prstGeom>
          <a:noFill/>
          <a:ln>
            <a:noFill/>
          </a:ln>
        </p:spPr>
        <p:txBody>
          <a:bodyPr spcFirstLastPara="1" wrap="square" lIns="137138" tIns="68550" rIns="137138" bIns="68550" anchor="t" anchorCtr="0">
            <a:spAutoFit/>
          </a:bodyPr>
          <a:lstStyle/>
          <a:p>
            <a:pPr algn="ctr"/>
            <a:r>
              <a:rPr lang="en-US" sz="8100" dirty="0" err="1">
                <a:solidFill>
                  <a:srgbClr val="FF0000"/>
                </a:solidFill>
                <a:latin typeface="#9Slide05 FS Blonde Script" panose="03000503000000000000" pitchFamily="65" charset="0"/>
              </a:rPr>
              <a:t>Rubic</a:t>
            </a:r>
            <a:r>
              <a:rPr lang="en-US" sz="8100" dirty="0">
                <a:solidFill>
                  <a:srgbClr val="FF0000"/>
                </a:solidFill>
                <a:latin typeface="#9Slide05 FS Blonde Script" panose="03000503000000000000" pitchFamily="65" charset="0"/>
              </a:rPr>
              <a:t> </a:t>
            </a:r>
            <a:r>
              <a:rPr lang="en-US" sz="8100" dirty="0" err="1">
                <a:solidFill>
                  <a:srgbClr val="FF0000"/>
                </a:solidFill>
                <a:latin typeface="#9Slide05 FS Blonde Script" panose="03000503000000000000" pitchFamily="65" charset="0"/>
              </a:rPr>
              <a:t>đánh</a:t>
            </a:r>
            <a:r>
              <a:rPr lang="en-US" sz="8100" dirty="0">
                <a:solidFill>
                  <a:srgbClr val="FF0000"/>
                </a:solidFill>
                <a:latin typeface="#9Slide05 FS Blonde Script" panose="03000503000000000000" pitchFamily="65" charset="0"/>
              </a:rPr>
              <a:t> </a:t>
            </a:r>
            <a:r>
              <a:rPr lang="en-US" sz="8100" dirty="0" err="1">
                <a:solidFill>
                  <a:srgbClr val="FF0000"/>
                </a:solidFill>
                <a:latin typeface="#9Slide05 FS Blonde Script" panose="03000503000000000000" pitchFamily="65" charset="0"/>
              </a:rPr>
              <a:t>giá</a:t>
            </a:r>
            <a:r>
              <a:rPr lang="en-US" sz="8100" dirty="0">
                <a:solidFill>
                  <a:srgbClr val="FF0000"/>
                </a:solidFill>
                <a:latin typeface="#9Slide05 FS Blonde Script" panose="03000503000000000000" pitchFamily="65" charset="0"/>
              </a:rPr>
              <a:t> </a:t>
            </a:r>
            <a:r>
              <a:rPr lang="en-US" sz="8100" dirty="0" err="1">
                <a:solidFill>
                  <a:srgbClr val="FF0000"/>
                </a:solidFill>
                <a:latin typeface="#9Slide05 FS Blonde Script" panose="03000503000000000000" pitchFamily="65" charset="0"/>
              </a:rPr>
              <a:t>bài</a:t>
            </a:r>
            <a:r>
              <a:rPr lang="en-US" sz="8100" dirty="0">
                <a:solidFill>
                  <a:srgbClr val="FF0000"/>
                </a:solidFill>
                <a:latin typeface="#9Slide05 FS Blonde Script" panose="03000503000000000000" pitchFamily="65" charset="0"/>
              </a:rPr>
              <a:t> </a:t>
            </a:r>
            <a:r>
              <a:rPr lang="en-US" sz="8100" dirty="0" err="1">
                <a:solidFill>
                  <a:srgbClr val="FF0000"/>
                </a:solidFill>
                <a:latin typeface="#9Slide05 FS Blonde Script" panose="03000503000000000000" pitchFamily="65" charset="0"/>
              </a:rPr>
              <a:t>viết</a:t>
            </a:r>
            <a:endParaRPr lang="vi-VN" sz="8100" dirty="0">
              <a:solidFill>
                <a:srgbClr val="FF0000"/>
              </a:solidFill>
              <a:latin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468103204"/>
              </p:ext>
            </p:extLst>
          </p:nvPr>
        </p:nvGraphicFramePr>
        <p:xfrm>
          <a:off x="1296876" y="2490900"/>
          <a:ext cx="15605540" cy="6720840"/>
        </p:xfrm>
        <a:graphic>
          <a:graphicData uri="http://schemas.openxmlformats.org/drawingml/2006/table">
            <a:tbl>
              <a:tblPr firstRow="1" bandRow="1">
                <a:tableStyleId>{5940675A-B579-460E-94D1-54222C63F5DA}</a:tableStyleId>
              </a:tblPr>
              <a:tblGrid>
                <a:gridCol w="1496501">
                  <a:extLst>
                    <a:ext uri="{9D8B030D-6E8A-4147-A177-3AD203B41FA5}">
                      <a16:colId xmlns:a16="http://schemas.microsoft.com/office/drawing/2014/main" val="20000"/>
                    </a:ext>
                  </a:extLst>
                </a:gridCol>
                <a:gridCol w="10170995">
                  <a:extLst>
                    <a:ext uri="{9D8B030D-6E8A-4147-A177-3AD203B41FA5}">
                      <a16:colId xmlns:a16="http://schemas.microsoft.com/office/drawing/2014/main" val="20001"/>
                    </a:ext>
                  </a:extLst>
                </a:gridCol>
                <a:gridCol w="1639079">
                  <a:extLst>
                    <a:ext uri="{9D8B030D-6E8A-4147-A177-3AD203B41FA5}">
                      <a16:colId xmlns:a16="http://schemas.microsoft.com/office/drawing/2014/main" val="20002"/>
                    </a:ext>
                  </a:extLst>
                </a:gridCol>
                <a:gridCol w="2298965">
                  <a:extLst>
                    <a:ext uri="{9D8B030D-6E8A-4147-A177-3AD203B41FA5}">
                      <a16:colId xmlns:a16="http://schemas.microsoft.com/office/drawing/2014/main" val="20003"/>
                    </a:ext>
                  </a:extLst>
                </a:gridCol>
              </a:tblGrid>
              <a:tr h="1234440">
                <a:tc>
                  <a:txBody>
                    <a:bodyPr/>
                    <a:lstStyle/>
                    <a:p>
                      <a:pPr algn="ctr"/>
                      <a:endParaRPr lang="en-US" sz="3600" b="1" dirty="0">
                        <a:solidFill>
                          <a:srgbClr val="FCFBFA"/>
                        </a:solidFill>
                        <a:latin typeface="Times New Roman" panose="02020603050405020304" pitchFamily="18" charset="0"/>
                        <a:cs typeface="Times New Roman" panose="02020603050405020304" pitchFamily="18" charset="0"/>
                      </a:endParaRPr>
                    </a:p>
                  </a:txBody>
                  <a:tcPr marL="137160" marR="137160" marT="68580" marB="68580">
                    <a:solidFill>
                      <a:schemeClr val="accent5">
                        <a:lumMod val="75000"/>
                      </a:schemeClr>
                    </a:solidFill>
                  </a:tcPr>
                </a:tc>
                <a:tc>
                  <a:txBody>
                    <a:bodyPr/>
                    <a:lstStyle/>
                    <a:p>
                      <a:pPr algn="ctr"/>
                      <a:r>
                        <a:rPr lang="en-US" sz="3600" b="1" dirty="0" err="1" smtClean="0">
                          <a:solidFill>
                            <a:srgbClr val="FCFBFA"/>
                          </a:solidFill>
                          <a:latin typeface="Times New Roman" panose="02020603050405020304" pitchFamily="18" charset="0"/>
                          <a:cs typeface="Times New Roman" panose="02020603050405020304" pitchFamily="18" charset="0"/>
                        </a:rPr>
                        <a:t>Tiêu</a:t>
                      </a:r>
                      <a:r>
                        <a:rPr lang="en-US" sz="3600" b="1" baseline="0" dirty="0" smtClean="0">
                          <a:solidFill>
                            <a:srgbClr val="FCFBFA"/>
                          </a:solidFill>
                          <a:latin typeface="Times New Roman" panose="02020603050405020304" pitchFamily="18" charset="0"/>
                          <a:cs typeface="Times New Roman" panose="02020603050405020304" pitchFamily="18" charset="0"/>
                        </a:rPr>
                        <a:t> </a:t>
                      </a:r>
                      <a:r>
                        <a:rPr lang="en-US" sz="3600" b="1" baseline="0" dirty="0" err="1" smtClean="0">
                          <a:solidFill>
                            <a:srgbClr val="FCFBFA"/>
                          </a:solidFill>
                          <a:latin typeface="Times New Roman" panose="02020603050405020304" pitchFamily="18" charset="0"/>
                          <a:cs typeface="Times New Roman" panose="02020603050405020304" pitchFamily="18" charset="0"/>
                        </a:rPr>
                        <a:t>chí</a:t>
                      </a:r>
                      <a:r>
                        <a:rPr lang="en-US" sz="3600" b="1" baseline="0" dirty="0" smtClean="0">
                          <a:solidFill>
                            <a:srgbClr val="FCFBFA"/>
                          </a:solidFill>
                          <a:latin typeface="Times New Roman" panose="02020603050405020304" pitchFamily="18" charset="0"/>
                          <a:cs typeface="Times New Roman" panose="02020603050405020304" pitchFamily="18" charset="0"/>
                        </a:rPr>
                        <a:t> </a:t>
                      </a:r>
                      <a:r>
                        <a:rPr lang="en-US" sz="3600" b="1" baseline="0" dirty="0" err="1" smtClean="0">
                          <a:solidFill>
                            <a:srgbClr val="FCFBFA"/>
                          </a:solidFill>
                          <a:latin typeface="Times New Roman" panose="02020603050405020304" pitchFamily="18" charset="0"/>
                          <a:cs typeface="Times New Roman" panose="02020603050405020304" pitchFamily="18" charset="0"/>
                        </a:rPr>
                        <a:t>đánh</a:t>
                      </a:r>
                      <a:r>
                        <a:rPr lang="en-US" sz="3600" b="1" baseline="0" dirty="0" smtClean="0">
                          <a:solidFill>
                            <a:srgbClr val="FCFBFA"/>
                          </a:solidFill>
                          <a:latin typeface="Times New Roman" panose="02020603050405020304" pitchFamily="18" charset="0"/>
                          <a:cs typeface="Times New Roman" panose="02020603050405020304" pitchFamily="18" charset="0"/>
                        </a:rPr>
                        <a:t> </a:t>
                      </a:r>
                      <a:r>
                        <a:rPr lang="en-US" sz="3600" b="1" baseline="0" dirty="0" err="1" smtClean="0">
                          <a:solidFill>
                            <a:srgbClr val="FCFBFA"/>
                          </a:solidFill>
                          <a:latin typeface="Times New Roman" panose="02020603050405020304" pitchFamily="18" charset="0"/>
                          <a:cs typeface="Times New Roman" panose="02020603050405020304" pitchFamily="18" charset="0"/>
                        </a:rPr>
                        <a:t>giá</a:t>
                      </a:r>
                      <a:endParaRPr lang="en-US" sz="3600" b="1" dirty="0">
                        <a:solidFill>
                          <a:srgbClr val="FCFBFA"/>
                        </a:solidFill>
                        <a:latin typeface="Times New Roman" panose="02020603050405020304" pitchFamily="18" charset="0"/>
                        <a:cs typeface="Times New Roman" panose="02020603050405020304" pitchFamily="18" charset="0"/>
                      </a:endParaRPr>
                    </a:p>
                  </a:txBody>
                  <a:tcPr marL="137160" marR="137160" marT="68580" marB="68580">
                    <a:solidFill>
                      <a:schemeClr val="accent5">
                        <a:lumMod val="75000"/>
                      </a:schemeClr>
                    </a:solidFill>
                  </a:tcPr>
                </a:tc>
                <a:tc>
                  <a:txBody>
                    <a:bodyPr/>
                    <a:lstStyle/>
                    <a:p>
                      <a:pPr algn="ctr"/>
                      <a:r>
                        <a:rPr lang="en-US" sz="3600" b="1" dirty="0" err="1" smtClean="0">
                          <a:solidFill>
                            <a:srgbClr val="FCFBFA"/>
                          </a:solidFill>
                          <a:latin typeface="Times New Roman" panose="02020603050405020304" pitchFamily="18" charset="0"/>
                          <a:cs typeface="Times New Roman" panose="02020603050405020304" pitchFamily="18" charset="0"/>
                        </a:rPr>
                        <a:t>Thang</a:t>
                      </a:r>
                      <a:r>
                        <a:rPr lang="en-US" sz="3600" b="1" dirty="0" smtClean="0">
                          <a:solidFill>
                            <a:srgbClr val="FCFBFA"/>
                          </a:solidFill>
                          <a:latin typeface="Times New Roman" panose="02020603050405020304" pitchFamily="18" charset="0"/>
                          <a:cs typeface="Times New Roman" panose="02020603050405020304" pitchFamily="18" charset="0"/>
                        </a:rPr>
                        <a:t> </a:t>
                      </a:r>
                      <a:r>
                        <a:rPr lang="en-US" sz="3600" b="1" dirty="0" err="1" smtClean="0">
                          <a:solidFill>
                            <a:srgbClr val="FCFBFA"/>
                          </a:solidFill>
                          <a:latin typeface="Times New Roman" panose="02020603050405020304" pitchFamily="18" charset="0"/>
                          <a:cs typeface="Times New Roman" panose="02020603050405020304" pitchFamily="18" charset="0"/>
                        </a:rPr>
                        <a:t>điểm</a:t>
                      </a:r>
                      <a:endParaRPr lang="en-US" sz="3600" b="1" dirty="0">
                        <a:solidFill>
                          <a:srgbClr val="FCFBFA"/>
                        </a:solidFill>
                        <a:latin typeface="Times New Roman" panose="02020603050405020304" pitchFamily="18" charset="0"/>
                        <a:cs typeface="Times New Roman" panose="02020603050405020304" pitchFamily="18" charset="0"/>
                      </a:endParaRPr>
                    </a:p>
                  </a:txBody>
                  <a:tcPr marL="137160" marR="137160" marT="68580" marB="68580">
                    <a:solidFill>
                      <a:schemeClr val="accent5">
                        <a:lumMod val="75000"/>
                      </a:schemeClr>
                    </a:solidFill>
                  </a:tcPr>
                </a:tc>
                <a:tc>
                  <a:txBody>
                    <a:bodyPr/>
                    <a:lstStyle/>
                    <a:p>
                      <a:pPr algn="ctr"/>
                      <a:r>
                        <a:rPr lang="en-US" sz="3600" b="1" dirty="0" err="1" smtClean="0">
                          <a:solidFill>
                            <a:srgbClr val="FCFBFA"/>
                          </a:solidFill>
                          <a:latin typeface="Times New Roman" panose="02020603050405020304" pitchFamily="18" charset="0"/>
                          <a:cs typeface="Times New Roman" panose="02020603050405020304" pitchFamily="18" charset="0"/>
                        </a:rPr>
                        <a:t>Số</a:t>
                      </a:r>
                      <a:r>
                        <a:rPr lang="en-US" sz="3600" b="1" baseline="0" dirty="0" smtClean="0">
                          <a:solidFill>
                            <a:srgbClr val="FCFBFA"/>
                          </a:solidFill>
                          <a:latin typeface="Times New Roman" panose="02020603050405020304" pitchFamily="18" charset="0"/>
                          <a:cs typeface="Times New Roman" panose="02020603050405020304" pitchFamily="18" charset="0"/>
                        </a:rPr>
                        <a:t> </a:t>
                      </a:r>
                      <a:r>
                        <a:rPr lang="en-US" sz="3600" b="1" baseline="0" dirty="0" err="1" smtClean="0">
                          <a:solidFill>
                            <a:srgbClr val="FCFBFA"/>
                          </a:solidFill>
                          <a:latin typeface="Times New Roman" panose="02020603050405020304" pitchFamily="18" charset="0"/>
                          <a:cs typeface="Times New Roman" panose="02020603050405020304" pitchFamily="18" charset="0"/>
                        </a:rPr>
                        <a:t>điểm</a:t>
                      </a:r>
                      <a:r>
                        <a:rPr lang="en-US" sz="3600" b="1" baseline="0" dirty="0" smtClean="0">
                          <a:solidFill>
                            <a:srgbClr val="FCFBFA"/>
                          </a:solidFill>
                          <a:latin typeface="Times New Roman" panose="02020603050405020304" pitchFamily="18" charset="0"/>
                          <a:cs typeface="Times New Roman" panose="02020603050405020304" pitchFamily="18" charset="0"/>
                        </a:rPr>
                        <a:t> </a:t>
                      </a:r>
                      <a:r>
                        <a:rPr lang="en-US" sz="3600" b="1" baseline="0" dirty="0" err="1" smtClean="0">
                          <a:solidFill>
                            <a:srgbClr val="FCFBFA"/>
                          </a:solidFill>
                          <a:latin typeface="Times New Roman" panose="02020603050405020304" pitchFamily="18" charset="0"/>
                          <a:cs typeface="Times New Roman" panose="02020603050405020304" pitchFamily="18" charset="0"/>
                        </a:rPr>
                        <a:t>đạt</a:t>
                      </a:r>
                      <a:r>
                        <a:rPr lang="en-US" sz="3600" b="1" baseline="0" dirty="0" smtClean="0">
                          <a:solidFill>
                            <a:srgbClr val="FCFBFA"/>
                          </a:solidFill>
                          <a:latin typeface="Times New Roman" panose="02020603050405020304" pitchFamily="18" charset="0"/>
                          <a:cs typeface="Times New Roman" panose="02020603050405020304" pitchFamily="18" charset="0"/>
                        </a:rPr>
                        <a:t> </a:t>
                      </a:r>
                      <a:r>
                        <a:rPr lang="en-US" sz="3600" b="1" baseline="0" dirty="0" err="1" smtClean="0">
                          <a:solidFill>
                            <a:srgbClr val="FCFBFA"/>
                          </a:solidFill>
                          <a:latin typeface="Times New Roman" panose="02020603050405020304" pitchFamily="18" charset="0"/>
                          <a:cs typeface="Times New Roman" panose="02020603050405020304" pitchFamily="18" charset="0"/>
                        </a:rPr>
                        <a:t>được</a:t>
                      </a:r>
                      <a:endParaRPr lang="en-US" sz="3600" b="1" dirty="0">
                        <a:solidFill>
                          <a:srgbClr val="FCFBFA"/>
                        </a:solidFill>
                        <a:latin typeface="Times New Roman" panose="02020603050405020304" pitchFamily="18" charset="0"/>
                        <a:cs typeface="Times New Roman" panose="02020603050405020304" pitchFamily="18" charset="0"/>
                      </a:endParaRPr>
                    </a:p>
                  </a:txBody>
                  <a:tcPr marL="137160" marR="137160" marT="68580" marB="68580">
                    <a:solidFill>
                      <a:schemeClr val="accent5">
                        <a:lumMod val="75000"/>
                      </a:schemeClr>
                    </a:solidFill>
                  </a:tcPr>
                </a:tc>
                <a:extLst>
                  <a:ext uri="{0D108BD9-81ED-4DB2-BD59-A6C34878D82A}">
                    <a16:rowId xmlns:a16="http://schemas.microsoft.com/office/drawing/2014/main" val="10000"/>
                  </a:ext>
                </a:extLst>
              </a:tr>
              <a:tr h="640080">
                <a:tc rowSpan="2">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3300" b="1" dirty="0" err="1" smtClean="0">
                          <a:solidFill>
                            <a:schemeClr val="tx1">
                              <a:lumMod val="50000"/>
                            </a:schemeClr>
                          </a:solidFill>
                          <a:latin typeface="Times New Roman" panose="02020603050405020304" pitchFamily="18" charset="0"/>
                          <a:cs typeface="Times New Roman" panose="02020603050405020304" pitchFamily="18" charset="0"/>
                        </a:rPr>
                        <a:t>Hình</a:t>
                      </a:r>
                      <a:r>
                        <a:rPr lang="en-US" sz="3300" b="1"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b="1" baseline="0" dirty="0" err="1" smtClean="0">
                          <a:solidFill>
                            <a:schemeClr val="tx1">
                              <a:lumMod val="50000"/>
                            </a:schemeClr>
                          </a:solidFill>
                          <a:latin typeface="Times New Roman" panose="02020603050405020304" pitchFamily="18" charset="0"/>
                          <a:cs typeface="Times New Roman" panose="02020603050405020304" pitchFamily="18" charset="0"/>
                        </a:rPr>
                        <a:t>thức</a:t>
                      </a:r>
                      <a:endParaRPr lang="en-US" sz="3300" b="1" dirty="0" smtClean="0">
                        <a:solidFill>
                          <a:schemeClr val="tx1">
                            <a:lumMod val="50000"/>
                          </a:schemeClr>
                        </a:solidFill>
                        <a:latin typeface="Times New Roman" panose="02020603050405020304" pitchFamily="18" charset="0"/>
                        <a:cs typeface="Times New Roman" panose="02020603050405020304" pitchFamily="18" charset="0"/>
                      </a:endParaRPr>
                    </a:p>
                  </a:txBody>
                  <a:tcPr marL="137160" marR="137160" marT="68580" marB="68580" anchor="ctr"/>
                </a:tc>
                <a:tc>
                  <a:txBody>
                    <a:bodyPr/>
                    <a:lstStyle/>
                    <a:p>
                      <a:r>
                        <a:rPr lang="en-US" sz="3300" dirty="0" err="1" smtClean="0">
                          <a:solidFill>
                            <a:schemeClr val="tx1">
                              <a:lumMod val="50000"/>
                            </a:schemeClr>
                          </a:solidFill>
                          <a:latin typeface="Times New Roman" panose="02020603050405020304" pitchFamily="18" charset="0"/>
                          <a:cs typeface="Times New Roman" panose="02020603050405020304" pitchFamily="18" charset="0"/>
                        </a:rPr>
                        <a:t>Đảm</a:t>
                      </a:r>
                      <a:r>
                        <a:rPr lang="en-US" sz="33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dirty="0" err="1" smtClean="0">
                          <a:solidFill>
                            <a:schemeClr val="tx1">
                              <a:lumMod val="50000"/>
                            </a:schemeClr>
                          </a:solidFill>
                          <a:latin typeface="Times New Roman" panose="02020603050405020304" pitchFamily="18" charset="0"/>
                          <a:cs typeface="Times New Roman" panose="02020603050405020304" pitchFamily="18" charset="0"/>
                        </a:rPr>
                        <a:t>bảo</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dung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lượng</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5-7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câu</a:t>
                      </a:r>
                      <a:endParaRPr lang="en-US" sz="3300" dirty="0">
                        <a:solidFill>
                          <a:schemeClr val="tx1">
                            <a:lumMod val="50000"/>
                          </a:schemeClr>
                        </a:solidFill>
                        <a:latin typeface="Times New Roman" panose="02020603050405020304" pitchFamily="18" charset="0"/>
                        <a:cs typeface="Times New Roman" panose="02020603050405020304" pitchFamily="18" charset="0"/>
                      </a:endParaRPr>
                    </a:p>
                  </a:txBody>
                  <a:tcPr marL="137160" marR="137160" marT="68580" marB="68580"/>
                </a:tc>
                <a:tc>
                  <a:txBody>
                    <a:bodyPr/>
                    <a:lstStyle/>
                    <a:p>
                      <a:r>
                        <a:rPr lang="en-US" sz="3300" b="1" dirty="0" smtClean="0">
                          <a:solidFill>
                            <a:schemeClr val="tx1"/>
                          </a:solidFill>
                          <a:latin typeface="Times New Roman" panose="02020603050405020304" pitchFamily="18" charset="0"/>
                          <a:cs typeface="Times New Roman" panose="02020603050405020304" pitchFamily="18" charset="0"/>
                        </a:rPr>
                        <a:t>1 </a:t>
                      </a:r>
                      <a:r>
                        <a:rPr lang="en-US" sz="3300" b="1" dirty="0" err="1" smtClean="0">
                          <a:solidFill>
                            <a:schemeClr val="tx1"/>
                          </a:solidFill>
                          <a:latin typeface="Times New Roman" panose="02020603050405020304" pitchFamily="18" charset="0"/>
                          <a:cs typeface="Times New Roman" panose="02020603050405020304" pitchFamily="18" charset="0"/>
                        </a:rPr>
                        <a:t>điểm</a:t>
                      </a:r>
                      <a:endParaRPr lang="en-US" sz="3300" b="1" dirty="0">
                        <a:solidFill>
                          <a:schemeClr val="tx1"/>
                        </a:solidFill>
                        <a:latin typeface="Times New Roman" panose="02020603050405020304" pitchFamily="18" charset="0"/>
                        <a:cs typeface="Times New Roman" panose="02020603050405020304" pitchFamily="18" charset="0"/>
                      </a:endParaRPr>
                    </a:p>
                  </a:txBody>
                  <a:tcPr marL="137160" marR="137160" marT="68580" marB="68580"/>
                </a:tc>
                <a:tc>
                  <a:txBody>
                    <a:bodyPr/>
                    <a:lstStyle/>
                    <a:p>
                      <a:endParaRPr lang="en-US" sz="3300">
                        <a:solidFill>
                          <a:schemeClr val="tx1"/>
                        </a:solidFill>
                        <a:latin typeface="Times New Roman" panose="02020603050405020304" pitchFamily="18" charset="0"/>
                        <a:cs typeface="Times New Roman" panose="02020603050405020304" pitchFamily="18" charset="0"/>
                      </a:endParaRPr>
                    </a:p>
                  </a:txBody>
                  <a:tcPr marL="137160" marR="137160" marT="68580" marB="68580"/>
                </a:tc>
                <a:extLst>
                  <a:ext uri="{0D108BD9-81ED-4DB2-BD59-A6C34878D82A}">
                    <a16:rowId xmlns:a16="http://schemas.microsoft.com/office/drawing/2014/main" val="10001"/>
                  </a:ext>
                </a:extLst>
              </a:tr>
              <a:tr h="1143000">
                <a:tc vMerge="1">
                  <a:txBody>
                    <a:bodyPr/>
                    <a:lstStyle/>
                    <a:p>
                      <a:endParaRPr lang="en-US" dirty="0">
                        <a:solidFill>
                          <a:schemeClr val="tx1"/>
                        </a:solidFill>
                      </a:endParaRPr>
                    </a:p>
                  </a:txBody>
                  <a:tcPr/>
                </a:tc>
                <a:tc>
                  <a:txBody>
                    <a:bodyPr/>
                    <a:lstStyle/>
                    <a:p>
                      <a:r>
                        <a:rPr lang="en-US" sz="3300" dirty="0" err="1" smtClean="0">
                          <a:solidFill>
                            <a:schemeClr val="tx1">
                              <a:lumMod val="50000"/>
                            </a:schemeClr>
                          </a:solidFill>
                          <a:latin typeface="Times New Roman" panose="02020603050405020304" pitchFamily="18" charset="0"/>
                          <a:cs typeface="Times New Roman" panose="02020603050405020304" pitchFamily="18" charset="0"/>
                        </a:rPr>
                        <a:t>Diễn</a:t>
                      </a:r>
                      <a:r>
                        <a:rPr lang="en-US" sz="33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dirty="0" err="1" smtClean="0">
                          <a:solidFill>
                            <a:schemeClr val="tx1">
                              <a:lumMod val="50000"/>
                            </a:schemeClr>
                          </a:solidFill>
                          <a:latin typeface="Times New Roman" panose="02020603050405020304" pitchFamily="18" charset="0"/>
                          <a:cs typeface="Times New Roman" panose="02020603050405020304" pitchFamily="18" charset="0"/>
                        </a:rPr>
                        <a:t>đạt</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mạch</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lạc</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đúng</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chuẩn</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chính</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tả</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ngữ</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pháp</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tiếng</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Việt</a:t>
                      </a:r>
                      <a:endParaRPr lang="en-US" sz="3300" dirty="0">
                        <a:solidFill>
                          <a:schemeClr val="tx1">
                            <a:lumMod val="50000"/>
                          </a:schemeClr>
                        </a:solidFill>
                        <a:latin typeface="Times New Roman" panose="02020603050405020304" pitchFamily="18" charset="0"/>
                        <a:cs typeface="Times New Roman" panose="02020603050405020304" pitchFamily="18" charset="0"/>
                      </a:endParaRPr>
                    </a:p>
                  </a:txBody>
                  <a:tcPr marL="137160" marR="137160" marT="68580" marB="68580"/>
                </a:tc>
                <a:tc>
                  <a:txBody>
                    <a:bodyPr/>
                    <a:lstStyle/>
                    <a:p>
                      <a:r>
                        <a:rPr lang="en-US" sz="3300" b="1" dirty="0" smtClean="0">
                          <a:solidFill>
                            <a:schemeClr val="tx1"/>
                          </a:solidFill>
                          <a:latin typeface="Times New Roman" panose="02020603050405020304" pitchFamily="18" charset="0"/>
                          <a:cs typeface="Times New Roman" panose="02020603050405020304" pitchFamily="18" charset="0"/>
                        </a:rPr>
                        <a:t>1 </a:t>
                      </a:r>
                      <a:r>
                        <a:rPr lang="en-US" sz="3300" b="1" dirty="0" err="1" smtClean="0">
                          <a:solidFill>
                            <a:schemeClr val="tx1"/>
                          </a:solidFill>
                          <a:latin typeface="Times New Roman" panose="02020603050405020304" pitchFamily="18" charset="0"/>
                          <a:cs typeface="Times New Roman" panose="02020603050405020304" pitchFamily="18" charset="0"/>
                        </a:rPr>
                        <a:t>điểm</a:t>
                      </a:r>
                      <a:endParaRPr lang="en-US" sz="3300" b="1" dirty="0">
                        <a:solidFill>
                          <a:schemeClr val="tx1"/>
                        </a:solidFill>
                        <a:latin typeface="Times New Roman" panose="02020603050405020304" pitchFamily="18" charset="0"/>
                        <a:cs typeface="Times New Roman" panose="02020603050405020304" pitchFamily="18" charset="0"/>
                      </a:endParaRPr>
                    </a:p>
                  </a:txBody>
                  <a:tcPr marL="137160" marR="137160" marT="68580" marB="68580"/>
                </a:tc>
                <a:tc>
                  <a:txBody>
                    <a:bodyPr/>
                    <a:lstStyle/>
                    <a:p>
                      <a:endParaRPr lang="en-US" sz="3300">
                        <a:solidFill>
                          <a:schemeClr val="tx1"/>
                        </a:solidFill>
                        <a:latin typeface="Times New Roman" panose="02020603050405020304" pitchFamily="18" charset="0"/>
                        <a:cs typeface="Times New Roman" panose="02020603050405020304" pitchFamily="18" charset="0"/>
                      </a:endParaRPr>
                    </a:p>
                  </a:txBody>
                  <a:tcPr marL="137160" marR="137160" marT="68580" marB="68580"/>
                </a:tc>
                <a:extLst>
                  <a:ext uri="{0D108BD9-81ED-4DB2-BD59-A6C34878D82A}">
                    <a16:rowId xmlns:a16="http://schemas.microsoft.com/office/drawing/2014/main" val="10002"/>
                  </a:ext>
                </a:extLst>
              </a:tr>
              <a:tr h="640080">
                <a:tc rowSpan="4">
                  <a:txBody>
                    <a:bodyPr/>
                    <a:lstStyle/>
                    <a:p>
                      <a:r>
                        <a:rPr lang="en-US" sz="3300" b="1" dirty="0" err="1" smtClean="0">
                          <a:solidFill>
                            <a:schemeClr val="tx1">
                              <a:lumMod val="50000"/>
                            </a:schemeClr>
                          </a:solidFill>
                          <a:latin typeface="Times New Roman" panose="02020603050405020304" pitchFamily="18" charset="0"/>
                          <a:cs typeface="Times New Roman" panose="02020603050405020304" pitchFamily="18" charset="0"/>
                        </a:rPr>
                        <a:t>Nội</a:t>
                      </a:r>
                      <a:r>
                        <a:rPr lang="en-US" sz="3300" b="1" dirty="0" smtClean="0">
                          <a:solidFill>
                            <a:schemeClr val="tx1">
                              <a:lumMod val="50000"/>
                            </a:schemeClr>
                          </a:solidFill>
                          <a:latin typeface="Times New Roman" panose="02020603050405020304" pitchFamily="18" charset="0"/>
                          <a:cs typeface="Times New Roman" panose="02020603050405020304" pitchFamily="18" charset="0"/>
                        </a:rPr>
                        <a:t> dung</a:t>
                      </a:r>
                      <a:endParaRPr lang="en-US" sz="3300" b="1" dirty="0">
                        <a:solidFill>
                          <a:schemeClr val="tx1">
                            <a:lumMod val="50000"/>
                          </a:schemeClr>
                        </a:solidFill>
                        <a:latin typeface="Times New Roman" panose="02020603050405020304" pitchFamily="18" charset="0"/>
                        <a:cs typeface="Times New Roman" panose="02020603050405020304" pitchFamily="18" charset="0"/>
                      </a:endParaRPr>
                    </a:p>
                  </a:txBody>
                  <a:tcPr marL="137160" marR="137160" marT="68580" marB="68580" anchor="ctr"/>
                </a:tc>
                <a:tc>
                  <a:txBody>
                    <a:bodyPr/>
                    <a:lstStyle/>
                    <a:p>
                      <a:r>
                        <a:rPr lang="en-US" sz="3300" dirty="0" err="1" smtClean="0">
                          <a:solidFill>
                            <a:schemeClr val="tx1">
                              <a:lumMod val="50000"/>
                            </a:schemeClr>
                          </a:solidFill>
                          <a:latin typeface="Times New Roman" panose="02020603050405020304" pitchFamily="18" charset="0"/>
                          <a:cs typeface="Times New Roman" panose="02020603050405020304" pitchFamily="18" charset="0"/>
                        </a:rPr>
                        <a:t>Nêu</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được</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thông</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tin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cơ</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bản</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về</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tác</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giả</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tác</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phẩm</a:t>
                      </a:r>
                      <a:endParaRPr lang="en-US" sz="3300" dirty="0">
                        <a:solidFill>
                          <a:schemeClr val="tx1">
                            <a:lumMod val="50000"/>
                          </a:schemeClr>
                        </a:solidFill>
                        <a:latin typeface="Times New Roman" panose="02020603050405020304" pitchFamily="18" charset="0"/>
                        <a:cs typeface="Times New Roman" panose="02020603050405020304" pitchFamily="18" charset="0"/>
                      </a:endParaRPr>
                    </a:p>
                  </a:txBody>
                  <a:tcPr marL="137160" marR="137160" marT="68580" marB="68580"/>
                </a:tc>
                <a:tc>
                  <a:txBody>
                    <a:bodyPr/>
                    <a:lstStyle/>
                    <a:p>
                      <a:r>
                        <a:rPr lang="en-US" sz="3300" b="1" dirty="0" smtClean="0">
                          <a:solidFill>
                            <a:schemeClr val="tx1"/>
                          </a:solidFill>
                          <a:latin typeface="Times New Roman" panose="02020603050405020304" pitchFamily="18" charset="0"/>
                          <a:cs typeface="Times New Roman" panose="02020603050405020304" pitchFamily="18" charset="0"/>
                        </a:rPr>
                        <a:t>1 </a:t>
                      </a:r>
                      <a:r>
                        <a:rPr lang="en-US" sz="3300" b="1" dirty="0" err="1" smtClean="0">
                          <a:solidFill>
                            <a:schemeClr val="tx1"/>
                          </a:solidFill>
                          <a:latin typeface="Times New Roman" panose="02020603050405020304" pitchFamily="18" charset="0"/>
                          <a:cs typeface="Times New Roman" panose="02020603050405020304" pitchFamily="18" charset="0"/>
                        </a:rPr>
                        <a:t>điểm</a:t>
                      </a:r>
                      <a:endParaRPr lang="en-US" sz="3300" b="1" dirty="0">
                        <a:solidFill>
                          <a:schemeClr val="tx1"/>
                        </a:solidFill>
                        <a:latin typeface="Times New Roman" panose="02020603050405020304" pitchFamily="18" charset="0"/>
                        <a:cs typeface="Times New Roman" panose="02020603050405020304" pitchFamily="18" charset="0"/>
                      </a:endParaRPr>
                    </a:p>
                  </a:txBody>
                  <a:tcPr marL="137160" marR="137160" marT="68580" marB="68580"/>
                </a:tc>
                <a:tc>
                  <a:txBody>
                    <a:bodyPr/>
                    <a:lstStyle/>
                    <a:p>
                      <a:endParaRPr lang="en-US" sz="3300" dirty="0">
                        <a:solidFill>
                          <a:schemeClr val="tx1"/>
                        </a:solidFill>
                        <a:latin typeface="Times New Roman" panose="02020603050405020304" pitchFamily="18" charset="0"/>
                        <a:cs typeface="Times New Roman" panose="02020603050405020304" pitchFamily="18" charset="0"/>
                      </a:endParaRPr>
                    </a:p>
                  </a:txBody>
                  <a:tcPr marL="137160" marR="137160" marT="68580" marB="68580"/>
                </a:tc>
                <a:extLst>
                  <a:ext uri="{0D108BD9-81ED-4DB2-BD59-A6C34878D82A}">
                    <a16:rowId xmlns:a16="http://schemas.microsoft.com/office/drawing/2014/main" val="10003"/>
                  </a:ext>
                </a:extLst>
              </a:tr>
              <a:tr h="640080">
                <a:tc vMerge="1">
                  <a:txBody>
                    <a:bodyPr/>
                    <a:lstStyle/>
                    <a:p>
                      <a:endParaRPr lang="en-US" dirty="0">
                        <a:solidFill>
                          <a:schemeClr val="tx1"/>
                        </a:solidFill>
                      </a:endParaRPr>
                    </a:p>
                  </a:txBody>
                  <a:tcPr/>
                </a:tc>
                <a:tc>
                  <a:txBody>
                    <a:bodyPr/>
                    <a:lstStyle/>
                    <a:p>
                      <a:r>
                        <a:rPr lang="en-US" sz="3300" dirty="0" err="1" smtClean="0">
                          <a:solidFill>
                            <a:schemeClr val="tx1">
                              <a:lumMod val="50000"/>
                            </a:schemeClr>
                          </a:solidFill>
                          <a:latin typeface="Times New Roman" panose="02020603050405020304" pitchFamily="18" charset="0"/>
                          <a:cs typeface="Times New Roman" panose="02020603050405020304" pitchFamily="18" charset="0"/>
                        </a:rPr>
                        <a:t>Giải</a:t>
                      </a:r>
                      <a:r>
                        <a:rPr lang="en-US" sz="33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dirty="0" err="1" smtClean="0">
                          <a:solidFill>
                            <a:schemeClr val="tx1">
                              <a:lumMod val="50000"/>
                            </a:schemeClr>
                          </a:solidFill>
                          <a:latin typeface="Times New Roman" panose="02020603050405020304" pitchFamily="18" charset="0"/>
                          <a:cs typeface="Times New Roman" panose="02020603050405020304" pitchFamily="18" charset="0"/>
                        </a:rPr>
                        <a:t>thích</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được</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sắc</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thái</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nghĩa</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của</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từ</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rượi</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buồn</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a:t>
                      </a:r>
                      <a:endParaRPr lang="en-US" sz="3300" dirty="0">
                        <a:solidFill>
                          <a:schemeClr val="tx1">
                            <a:lumMod val="50000"/>
                          </a:schemeClr>
                        </a:solidFill>
                        <a:latin typeface="Times New Roman" panose="02020603050405020304" pitchFamily="18" charset="0"/>
                        <a:cs typeface="Times New Roman" panose="02020603050405020304" pitchFamily="18" charset="0"/>
                      </a:endParaRPr>
                    </a:p>
                  </a:txBody>
                  <a:tcPr marL="137160" marR="137160" marT="68580" marB="68580"/>
                </a:tc>
                <a:tc>
                  <a:txBody>
                    <a:bodyPr/>
                    <a:lstStyle/>
                    <a:p>
                      <a:r>
                        <a:rPr lang="en-US" sz="3300" b="1" dirty="0" smtClean="0">
                          <a:solidFill>
                            <a:schemeClr val="tx1"/>
                          </a:solidFill>
                          <a:latin typeface="Times New Roman" panose="02020603050405020304" pitchFamily="18" charset="0"/>
                          <a:cs typeface="Times New Roman" panose="02020603050405020304" pitchFamily="18" charset="0"/>
                        </a:rPr>
                        <a:t>2 </a:t>
                      </a:r>
                      <a:r>
                        <a:rPr lang="en-US" sz="3300" b="1" dirty="0" err="1" smtClean="0">
                          <a:solidFill>
                            <a:schemeClr val="tx1"/>
                          </a:solidFill>
                          <a:latin typeface="Times New Roman" panose="02020603050405020304" pitchFamily="18" charset="0"/>
                          <a:cs typeface="Times New Roman" panose="02020603050405020304" pitchFamily="18" charset="0"/>
                        </a:rPr>
                        <a:t>điểm</a:t>
                      </a:r>
                      <a:endParaRPr lang="en-US" sz="3300" b="1" dirty="0">
                        <a:solidFill>
                          <a:schemeClr val="tx1"/>
                        </a:solidFill>
                        <a:latin typeface="Times New Roman" panose="02020603050405020304" pitchFamily="18" charset="0"/>
                        <a:cs typeface="Times New Roman" panose="02020603050405020304" pitchFamily="18" charset="0"/>
                      </a:endParaRPr>
                    </a:p>
                  </a:txBody>
                  <a:tcPr marL="137160" marR="137160" marT="68580" marB="68580"/>
                </a:tc>
                <a:tc>
                  <a:txBody>
                    <a:bodyPr/>
                    <a:lstStyle/>
                    <a:p>
                      <a:endParaRPr lang="en-US" sz="3300">
                        <a:solidFill>
                          <a:schemeClr val="tx1"/>
                        </a:solidFill>
                        <a:latin typeface="Times New Roman" panose="02020603050405020304" pitchFamily="18" charset="0"/>
                        <a:cs typeface="Times New Roman" panose="02020603050405020304" pitchFamily="18" charset="0"/>
                      </a:endParaRPr>
                    </a:p>
                  </a:txBody>
                  <a:tcPr marL="137160" marR="137160" marT="68580" marB="68580"/>
                </a:tc>
                <a:extLst>
                  <a:ext uri="{0D108BD9-81ED-4DB2-BD59-A6C34878D82A}">
                    <a16:rowId xmlns:a16="http://schemas.microsoft.com/office/drawing/2014/main" val="10004"/>
                  </a:ext>
                </a:extLst>
              </a:tr>
              <a:tr h="640080">
                <a:tc vMerge="1">
                  <a:txBody>
                    <a:bodyPr/>
                    <a:lstStyle/>
                    <a:p>
                      <a:endParaRPr lang="en-US" dirty="0">
                        <a:solidFill>
                          <a:schemeClr val="tx1"/>
                        </a:solidFill>
                      </a:endParaRPr>
                    </a:p>
                  </a:txBody>
                  <a:tcPr/>
                </a:tc>
                <a:tc>
                  <a:txBody>
                    <a:bodyPr/>
                    <a:lstStyle/>
                    <a:p>
                      <a:r>
                        <a:rPr lang="en-US" sz="3300" dirty="0" err="1" smtClean="0">
                          <a:solidFill>
                            <a:schemeClr val="tx1">
                              <a:lumMod val="50000"/>
                            </a:schemeClr>
                          </a:solidFill>
                          <a:latin typeface="Times New Roman" panose="02020603050405020304" pitchFamily="18" charset="0"/>
                          <a:cs typeface="Times New Roman" panose="02020603050405020304" pitchFamily="18" charset="0"/>
                        </a:rPr>
                        <a:t>Nêu</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lên</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được</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suy</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nghĩ</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tâm</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trạng</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của</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tác</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giả</a:t>
                      </a:r>
                      <a:endParaRPr lang="en-US" sz="3300" dirty="0">
                        <a:solidFill>
                          <a:schemeClr val="tx1">
                            <a:lumMod val="50000"/>
                          </a:schemeClr>
                        </a:solidFill>
                        <a:latin typeface="Times New Roman" panose="02020603050405020304" pitchFamily="18" charset="0"/>
                        <a:cs typeface="Times New Roman" panose="02020603050405020304" pitchFamily="18" charset="0"/>
                      </a:endParaRPr>
                    </a:p>
                  </a:txBody>
                  <a:tcPr marL="137160" marR="137160" marT="68580" marB="68580"/>
                </a:tc>
                <a:tc>
                  <a:txBody>
                    <a:bodyPr/>
                    <a:lstStyle/>
                    <a:p>
                      <a:r>
                        <a:rPr lang="en-US" sz="3300" b="1" dirty="0" smtClean="0">
                          <a:solidFill>
                            <a:schemeClr val="tx1"/>
                          </a:solidFill>
                          <a:latin typeface="Times New Roman" panose="02020603050405020304" pitchFamily="18" charset="0"/>
                          <a:cs typeface="Times New Roman" panose="02020603050405020304" pitchFamily="18" charset="0"/>
                        </a:rPr>
                        <a:t>3 </a:t>
                      </a:r>
                      <a:r>
                        <a:rPr lang="en-US" sz="3300" b="1" dirty="0" err="1" smtClean="0">
                          <a:solidFill>
                            <a:schemeClr val="tx1"/>
                          </a:solidFill>
                          <a:latin typeface="Times New Roman" panose="02020603050405020304" pitchFamily="18" charset="0"/>
                          <a:cs typeface="Times New Roman" panose="02020603050405020304" pitchFamily="18" charset="0"/>
                        </a:rPr>
                        <a:t>điểm</a:t>
                      </a:r>
                      <a:endParaRPr lang="en-US" sz="3300" b="1" dirty="0">
                        <a:solidFill>
                          <a:schemeClr val="tx1"/>
                        </a:solidFill>
                        <a:latin typeface="Times New Roman" panose="02020603050405020304" pitchFamily="18" charset="0"/>
                        <a:cs typeface="Times New Roman" panose="02020603050405020304" pitchFamily="18" charset="0"/>
                      </a:endParaRPr>
                    </a:p>
                  </a:txBody>
                  <a:tcPr marL="137160" marR="137160" marT="68580" marB="68580"/>
                </a:tc>
                <a:tc>
                  <a:txBody>
                    <a:bodyPr/>
                    <a:lstStyle/>
                    <a:p>
                      <a:endParaRPr lang="en-US" sz="3300" dirty="0">
                        <a:solidFill>
                          <a:schemeClr val="tx1"/>
                        </a:solidFill>
                        <a:latin typeface="Times New Roman" panose="02020603050405020304" pitchFamily="18" charset="0"/>
                        <a:cs typeface="Times New Roman" panose="02020603050405020304" pitchFamily="18" charset="0"/>
                      </a:endParaRPr>
                    </a:p>
                  </a:txBody>
                  <a:tcPr marL="137160" marR="137160" marT="68580" marB="68580"/>
                </a:tc>
                <a:extLst>
                  <a:ext uri="{0D108BD9-81ED-4DB2-BD59-A6C34878D82A}">
                    <a16:rowId xmlns:a16="http://schemas.microsoft.com/office/drawing/2014/main" val="10005"/>
                  </a:ext>
                </a:extLst>
              </a:tr>
              <a:tr h="1143000">
                <a:tc vMerge="1">
                  <a:txBody>
                    <a:bodyPr/>
                    <a:lstStyle/>
                    <a:p>
                      <a:endParaRPr lang="en-US" dirty="0">
                        <a:solidFill>
                          <a:schemeClr val="tx1"/>
                        </a:solidFill>
                      </a:endParaRPr>
                    </a:p>
                  </a:txBody>
                  <a:tcPr/>
                </a:tc>
                <a:tc>
                  <a:txBody>
                    <a:bodyPr/>
                    <a:lstStyle/>
                    <a:p>
                      <a:r>
                        <a:rPr lang="en-US" sz="3300" dirty="0" err="1" smtClean="0">
                          <a:solidFill>
                            <a:schemeClr val="tx1">
                              <a:lumMod val="50000"/>
                            </a:schemeClr>
                          </a:solidFill>
                          <a:latin typeface="Times New Roman" panose="02020603050405020304" pitchFamily="18" charset="0"/>
                          <a:cs typeface="Times New Roman" panose="02020603050405020304" pitchFamily="18" charset="0"/>
                        </a:rPr>
                        <a:t>Nhận</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xét</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về</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cách</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sử</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dụng</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từ</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rượi</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buồn</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so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với</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một</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số</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từ</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đồng</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nghĩa</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khác</a:t>
                      </a:r>
                      <a:endParaRPr lang="en-US" sz="3300" dirty="0">
                        <a:solidFill>
                          <a:schemeClr val="tx1">
                            <a:lumMod val="50000"/>
                          </a:schemeClr>
                        </a:solidFill>
                        <a:latin typeface="Times New Roman" panose="02020603050405020304" pitchFamily="18" charset="0"/>
                        <a:cs typeface="Times New Roman" panose="02020603050405020304" pitchFamily="18" charset="0"/>
                      </a:endParaRPr>
                    </a:p>
                  </a:txBody>
                  <a:tcPr marL="137160" marR="137160" marT="68580" marB="68580"/>
                </a:tc>
                <a:tc>
                  <a:txBody>
                    <a:bodyPr/>
                    <a:lstStyle/>
                    <a:p>
                      <a:r>
                        <a:rPr lang="en-US" sz="3300" b="1" dirty="0" smtClean="0">
                          <a:solidFill>
                            <a:schemeClr val="tx1"/>
                          </a:solidFill>
                          <a:latin typeface="Times New Roman" panose="02020603050405020304" pitchFamily="18" charset="0"/>
                          <a:cs typeface="Times New Roman" panose="02020603050405020304" pitchFamily="18" charset="0"/>
                        </a:rPr>
                        <a:t>2 </a:t>
                      </a:r>
                      <a:r>
                        <a:rPr lang="en-US" sz="3300" b="1" dirty="0" err="1" smtClean="0">
                          <a:solidFill>
                            <a:schemeClr val="tx1"/>
                          </a:solidFill>
                          <a:latin typeface="Times New Roman" panose="02020603050405020304" pitchFamily="18" charset="0"/>
                          <a:cs typeface="Times New Roman" panose="02020603050405020304" pitchFamily="18" charset="0"/>
                        </a:rPr>
                        <a:t>điểm</a:t>
                      </a:r>
                      <a:endParaRPr lang="en-US" sz="3300" b="1" dirty="0">
                        <a:solidFill>
                          <a:schemeClr val="tx1"/>
                        </a:solidFill>
                        <a:latin typeface="Times New Roman" panose="02020603050405020304" pitchFamily="18" charset="0"/>
                        <a:cs typeface="Times New Roman" panose="02020603050405020304" pitchFamily="18" charset="0"/>
                      </a:endParaRPr>
                    </a:p>
                  </a:txBody>
                  <a:tcPr marL="137160" marR="137160" marT="68580" marB="68580"/>
                </a:tc>
                <a:tc>
                  <a:txBody>
                    <a:bodyPr/>
                    <a:lstStyle/>
                    <a:p>
                      <a:endParaRPr lang="en-US" sz="3300" dirty="0">
                        <a:solidFill>
                          <a:schemeClr val="tx1"/>
                        </a:solidFill>
                        <a:latin typeface="Times New Roman" panose="02020603050405020304" pitchFamily="18" charset="0"/>
                        <a:cs typeface="Times New Roman" panose="02020603050405020304" pitchFamily="18" charset="0"/>
                      </a:endParaRPr>
                    </a:p>
                  </a:txBody>
                  <a:tcPr marL="137160" marR="137160" marT="68580" marB="68580"/>
                </a:tc>
                <a:extLst>
                  <a:ext uri="{0D108BD9-81ED-4DB2-BD59-A6C34878D82A}">
                    <a16:rowId xmlns:a16="http://schemas.microsoft.com/office/drawing/2014/main" val="10006"/>
                  </a:ext>
                </a:extLst>
              </a:tr>
              <a:tr h="640080">
                <a:tc gridSpan="4">
                  <a:txBody>
                    <a:bodyPr/>
                    <a:lstStyle/>
                    <a:p>
                      <a:r>
                        <a:rPr lang="en-US" sz="3300" b="1" dirty="0" err="1" smtClean="0">
                          <a:solidFill>
                            <a:srgbClr val="FF0000"/>
                          </a:solidFill>
                          <a:latin typeface="Times New Roman" panose="02020603050405020304" pitchFamily="18" charset="0"/>
                          <a:cs typeface="Times New Roman" panose="02020603050405020304" pitchFamily="18" charset="0"/>
                        </a:rPr>
                        <a:t>Tổng</a:t>
                      </a:r>
                      <a:r>
                        <a:rPr lang="en-US" sz="3300" b="1" dirty="0" smtClean="0">
                          <a:solidFill>
                            <a:srgbClr val="FF0000"/>
                          </a:solidFill>
                          <a:latin typeface="Times New Roman" panose="02020603050405020304" pitchFamily="18" charset="0"/>
                          <a:cs typeface="Times New Roman" panose="02020603050405020304" pitchFamily="18" charset="0"/>
                        </a:rPr>
                        <a:t> </a:t>
                      </a:r>
                      <a:r>
                        <a:rPr lang="en-US" sz="3300" b="1" dirty="0" err="1" smtClean="0">
                          <a:solidFill>
                            <a:srgbClr val="FF0000"/>
                          </a:solidFill>
                          <a:latin typeface="Times New Roman" panose="02020603050405020304" pitchFamily="18" charset="0"/>
                          <a:cs typeface="Times New Roman" panose="02020603050405020304" pitchFamily="18" charset="0"/>
                        </a:rPr>
                        <a:t>điểm</a:t>
                      </a:r>
                      <a:endParaRPr lang="en-US" sz="3300" b="1" dirty="0">
                        <a:solidFill>
                          <a:srgbClr val="FF0000"/>
                        </a:solidFill>
                        <a:latin typeface="Times New Roman" panose="02020603050405020304" pitchFamily="18" charset="0"/>
                        <a:cs typeface="Times New Roman" panose="02020603050405020304" pitchFamily="18" charset="0"/>
                      </a:endParaRPr>
                    </a:p>
                  </a:txBody>
                  <a:tcPr marL="137160" marR="137160" marT="68580" marB="68580"/>
                </a:tc>
                <a:tc hMerge="1">
                  <a:txBody>
                    <a:bodyPr/>
                    <a:lstStyle/>
                    <a:p>
                      <a:endParaRPr lang="en-US" dirty="0">
                        <a:solidFill>
                          <a:schemeClr val="tx1"/>
                        </a:solidFill>
                      </a:endParaRPr>
                    </a:p>
                  </a:txBody>
                  <a:tcPr/>
                </a:tc>
                <a:tc hMerge="1">
                  <a:txBody>
                    <a:bodyPr/>
                    <a:lstStyle/>
                    <a:p>
                      <a:endParaRPr lang="en-US" dirty="0">
                        <a:solidFill>
                          <a:schemeClr val="tx1"/>
                        </a:solidFill>
                      </a:endParaRPr>
                    </a:p>
                  </a:txBody>
                  <a:tcPr/>
                </a:tc>
                <a:tc hMerge="1">
                  <a:txBody>
                    <a:bodyPr/>
                    <a:lstStyle/>
                    <a:p>
                      <a:endParaRPr lang="en-US" dirty="0">
                        <a:solidFill>
                          <a:schemeClr val="tx1"/>
                        </a:solidFill>
                      </a:endParaRPr>
                    </a:p>
                  </a:txBody>
                  <a:tcPr/>
                </a:tc>
                <a:extLst>
                  <a:ext uri="{0D108BD9-81ED-4DB2-BD59-A6C34878D82A}">
                    <a16:rowId xmlns:a16="http://schemas.microsoft.com/office/drawing/2014/main" val="10007"/>
                  </a:ext>
                </a:extLst>
              </a:tr>
            </a:tbl>
          </a:graphicData>
        </a:graphic>
      </p:graphicFrame>
      <p:sp>
        <p:nvSpPr>
          <p:cNvPr id="8" name="Freeform 6"/>
          <p:cNvSpPr/>
          <p:nvPr/>
        </p:nvSpPr>
        <p:spPr>
          <a:xfrm>
            <a:off x="-1365786" y="9301629"/>
            <a:ext cx="4090218" cy="1970741"/>
          </a:xfrm>
          <a:custGeom>
            <a:avLst/>
            <a:gdLst/>
            <a:ahLst/>
            <a:cxnLst/>
            <a:rect l="l" t="t" r="r" b="b"/>
            <a:pathLst>
              <a:path w="4090218" h="1970741">
                <a:moveTo>
                  <a:pt x="0" y="0"/>
                </a:moveTo>
                <a:lnTo>
                  <a:pt x="4090218" y="0"/>
                </a:lnTo>
                <a:lnTo>
                  <a:pt x="4090218" y="1970741"/>
                </a:lnTo>
                <a:lnTo>
                  <a:pt x="0" y="1970741"/>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Tree>
    <p:extLst>
      <p:ext uri="{BB962C8B-B14F-4D97-AF65-F5344CB8AC3E}">
        <p14:creationId xmlns:p14="http://schemas.microsoft.com/office/powerpoint/2010/main" val="2577184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4"/>
          <p:cNvGrpSpPr/>
          <p:nvPr/>
        </p:nvGrpSpPr>
        <p:grpSpPr>
          <a:xfrm>
            <a:off x="553700" y="599274"/>
            <a:ext cx="16743699" cy="9268626"/>
            <a:chOff x="0" y="0"/>
            <a:chExt cx="7113005" cy="3256645"/>
          </a:xfrm>
        </p:grpSpPr>
        <p:sp>
          <p:nvSpPr>
            <p:cNvPr id="7" name="Freeform 5"/>
            <p:cNvSpPr/>
            <p:nvPr/>
          </p:nvSpPr>
          <p:spPr>
            <a:xfrm>
              <a:off x="10160" y="16510"/>
              <a:ext cx="7090145" cy="3228705"/>
            </a:xfrm>
            <a:custGeom>
              <a:avLst/>
              <a:gdLst/>
              <a:ahLst/>
              <a:cxnLst/>
              <a:rect l="l" t="t" r="r" b="b"/>
              <a:pathLst>
                <a:path w="7090145" h="3228705">
                  <a:moveTo>
                    <a:pt x="7090145" y="3228705"/>
                  </a:moveTo>
                  <a:lnTo>
                    <a:pt x="0" y="3221085"/>
                  </a:lnTo>
                  <a:lnTo>
                    <a:pt x="0" y="1133026"/>
                  </a:lnTo>
                  <a:lnTo>
                    <a:pt x="17780" y="19050"/>
                  </a:lnTo>
                  <a:lnTo>
                    <a:pt x="3533679" y="0"/>
                  </a:lnTo>
                  <a:lnTo>
                    <a:pt x="7071095" y="5080"/>
                  </a:lnTo>
                  <a:close/>
                </a:path>
              </a:pathLst>
            </a:custGeom>
            <a:solidFill>
              <a:srgbClr val="FFF5DE"/>
            </a:solidFill>
          </p:spPr>
        </p:sp>
        <p:sp>
          <p:nvSpPr>
            <p:cNvPr id="8" name="Freeform 6"/>
            <p:cNvSpPr/>
            <p:nvPr/>
          </p:nvSpPr>
          <p:spPr>
            <a:xfrm>
              <a:off x="-3810" y="0"/>
              <a:ext cx="7119355" cy="3255375"/>
            </a:xfrm>
            <a:custGeom>
              <a:avLst/>
              <a:gdLst/>
              <a:ahLst/>
              <a:cxnLst/>
              <a:rect l="l" t="t" r="r" b="b"/>
              <a:pathLst>
                <a:path w="7119355" h="3255375">
                  <a:moveTo>
                    <a:pt x="7085065" y="21590"/>
                  </a:moveTo>
                  <a:cubicBezTo>
                    <a:pt x="7086335" y="34290"/>
                    <a:pt x="7086335" y="44450"/>
                    <a:pt x="7087605" y="54610"/>
                  </a:cubicBezTo>
                  <a:cubicBezTo>
                    <a:pt x="7090145" y="112761"/>
                    <a:pt x="7091415" y="182881"/>
                    <a:pt x="7093955" y="250497"/>
                  </a:cubicBezTo>
                  <a:cubicBezTo>
                    <a:pt x="7093955" y="348164"/>
                    <a:pt x="7106655" y="2273961"/>
                    <a:pt x="7113005" y="2371628"/>
                  </a:cubicBezTo>
                  <a:cubicBezTo>
                    <a:pt x="7119355" y="2519381"/>
                    <a:pt x="7115545" y="2669638"/>
                    <a:pt x="7115545" y="2817391"/>
                  </a:cubicBezTo>
                  <a:cubicBezTo>
                    <a:pt x="7115545" y="2947613"/>
                    <a:pt x="7116815" y="3067819"/>
                    <a:pt x="7118085" y="3194415"/>
                  </a:cubicBezTo>
                  <a:cubicBezTo>
                    <a:pt x="7118085" y="3216004"/>
                    <a:pt x="7118085" y="3229975"/>
                    <a:pt x="7118085" y="3254104"/>
                  </a:cubicBezTo>
                  <a:cubicBezTo>
                    <a:pt x="7095224" y="3254104"/>
                    <a:pt x="7074905" y="3255375"/>
                    <a:pt x="7037054" y="3254104"/>
                  </a:cubicBezTo>
                  <a:cubicBezTo>
                    <a:pt x="6675890" y="3249025"/>
                    <a:pt x="6309169" y="3255375"/>
                    <a:pt x="5948004" y="3250294"/>
                  </a:cubicBezTo>
                  <a:cubicBezTo>
                    <a:pt x="5731305" y="3246485"/>
                    <a:pt x="5520163" y="3249025"/>
                    <a:pt x="5303464" y="3246485"/>
                  </a:cubicBezTo>
                  <a:cubicBezTo>
                    <a:pt x="5203449" y="3245215"/>
                    <a:pt x="5103434" y="3243944"/>
                    <a:pt x="5003420" y="3242675"/>
                  </a:cubicBezTo>
                  <a:cubicBezTo>
                    <a:pt x="4942299" y="3242675"/>
                    <a:pt x="4886736" y="3243944"/>
                    <a:pt x="4825615" y="3243944"/>
                  </a:cubicBezTo>
                  <a:cubicBezTo>
                    <a:pt x="4670037" y="3242675"/>
                    <a:pt x="4242196" y="3243944"/>
                    <a:pt x="4086617" y="3242675"/>
                  </a:cubicBezTo>
                  <a:cubicBezTo>
                    <a:pt x="3975490" y="3241404"/>
                    <a:pt x="1752938" y="3250294"/>
                    <a:pt x="1641811" y="3249025"/>
                  </a:cubicBezTo>
                  <a:cubicBezTo>
                    <a:pt x="1614029" y="3249025"/>
                    <a:pt x="1580691" y="3250294"/>
                    <a:pt x="1552909" y="3250294"/>
                  </a:cubicBezTo>
                  <a:cubicBezTo>
                    <a:pt x="1486232" y="3250294"/>
                    <a:pt x="1425112" y="3251564"/>
                    <a:pt x="1358436" y="3251564"/>
                  </a:cubicBezTo>
                  <a:cubicBezTo>
                    <a:pt x="1191744" y="3251564"/>
                    <a:pt x="1030609" y="3250294"/>
                    <a:pt x="863918" y="3249025"/>
                  </a:cubicBezTo>
                  <a:cubicBezTo>
                    <a:pt x="763903" y="3247754"/>
                    <a:pt x="663888" y="3246485"/>
                    <a:pt x="569430" y="3245215"/>
                  </a:cubicBezTo>
                  <a:cubicBezTo>
                    <a:pt x="391626" y="3243944"/>
                    <a:pt x="213822" y="3242675"/>
                    <a:pt x="48260" y="3242675"/>
                  </a:cubicBezTo>
                  <a:cubicBezTo>
                    <a:pt x="38100" y="3242675"/>
                    <a:pt x="29210" y="3242675"/>
                    <a:pt x="19050" y="3241404"/>
                  </a:cubicBezTo>
                  <a:cubicBezTo>
                    <a:pt x="10160" y="3240135"/>
                    <a:pt x="5080" y="3233785"/>
                    <a:pt x="7620" y="3224894"/>
                  </a:cubicBezTo>
                  <a:cubicBezTo>
                    <a:pt x="16510" y="3193034"/>
                    <a:pt x="12700" y="3130426"/>
                    <a:pt x="11430" y="3065315"/>
                  </a:cubicBezTo>
                  <a:cubicBezTo>
                    <a:pt x="10160" y="2932588"/>
                    <a:pt x="6350" y="2802365"/>
                    <a:pt x="7620" y="2669638"/>
                  </a:cubicBezTo>
                  <a:cubicBezTo>
                    <a:pt x="5080" y="2504355"/>
                    <a:pt x="0" y="458353"/>
                    <a:pt x="7620" y="290566"/>
                  </a:cubicBezTo>
                  <a:cubicBezTo>
                    <a:pt x="8890" y="258010"/>
                    <a:pt x="7620" y="222950"/>
                    <a:pt x="8890" y="190394"/>
                  </a:cubicBezTo>
                  <a:cubicBezTo>
                    <a:pt x="10160" y="137804"/>
                    <a:pt x="12700" y="80206"/>
                    <a:pt x="13970" y="44450"/>
                  </a:cubicBezTo>
                  <a:cubicBezTo>
                    <a:pt x="13970" y="41910"/>
                    <a:pt x="15240" y="39370"/>
                    <a:pt x="16510" y="38100"/>
                  </a:cubicBezTo>
                  <a:cubicBezTo>
                    <a:pt x="38100" y="35560"/>
                    <a:pt x="74912" y="30480"/>
                    <a:pt x="163814" y="29210"/>
                  </a:cubicBezTo>
                  <a:cubicBezTo>
                    <a:pt x="313837" y="25400"/>
                    <a:pt x="463859" y="22860"/>
                    <a:pt x="619437" y="20320"/>
                  </a:cubicBezTo>
                  <a:cubicBezTo>
                    <a:pt x="725009" y="17780"/>
                    <a:pt x="830580" y="16510"/>
                    <a:pt x="930595" y="13970"/>
                  </a:cubicBezTo>
                  <a:cubicBezTo>
                    <a:pt x="1030609" y="11430"/>
                    <a:pt x="1136181" y="8890"/>
                    <a:pt x="1236195" y="8890"/>
                  </a:cubicBezTo>
                  <a:cubicBezTo>
                    <a:pt x="1347323" y="7620"/>
                    <a:pt x="1458450" y="10160"/>
                    <a:pt x="1569578" y="8890"/>
                  </a:cubicBezTo>
                  <a:cubicBezTo>
                    <a:pt x="1708487" y="8890"/>
                    <a:pt x="4225527" y="6350"/>
                    <a:pt x="4364436" y="5080"/>
                  </a:cubicBezTo>
                  <a:cubicBezTo>
                    <a:pt x="4497789" y="3810"/>
                    <a:pt x="4631142" y="2540"/>
                    <a:pt x="4770052" y="2540"/>
                  </a:cubicBezTo>
                  <a:cubicBezTo>
                    <a:pt x="4997863" y="1270"/>
                    <a:pt x="5220118" y="0"/>
                    <a:pt x="5447930" y="0"/>
                  </a:cubicBezTo>
                  <a:cubicBezTo>
                    <a:pt x="5542388" y="0"/>
                    <a:pt x="5642403" y="2540"/>
                    <a:pt x="5736862" y="2540"/>
                  </a:cubicBezTo>
                  <a:cubicBezTo>
                    <a:pt x="5998011" y="3810"/>
                    <a:pt x="6264717" y="5080"/>
                    <a:pt x="6525867" y="7620"/>
                  </a:cubicBezTo>
                  <a:cubicBezTo>
                    <a:pt x="6664776" y="8890"/>
                    <a:pt x="6803686" y="12700"/>
                    <a:pt x="6942596" y="16510"/>
                  </a:cubicBezTo>
                  <a:cubicBezTo>
                    <a:pt x="6975934" y="16510"/>
                    <a:pt x="7009272" y="16510"/>
                    <a:pt x="7037054" y="16510"/>
                  </a:cubicBezTo>
                  <a:cubicBezTo>
                    <a:pt x="7066015" y="17780"/>
                    <a:pt x="7074905" y="20320"/>
                    <a:pt x="7085065" y="21590"/>
                  </a:cubicBezTo>
                  <a:close/>
                  <a:moveTo>
                    <a:pt x="7095224" y="3237595"/>
                  </a:moveTo>
                  <a:cubicBezTo>
                    <a:pt x="7096495" y="3221085"/>
                    <a:pt x="7097765" y="3208385"/>
                    <a:pt x="7097765" y="3195685"/>
                  </a:cubicBezTo>
                  <a:cubicBezTo>
                    <a:pt x="7096495" y="3055298"/>
                    <a:pt x="7095224" y="2922571"/>
                    <a:pt x="7095224" y="2779826"/>
                  </a:cubicBezTo>
                  <a:cubicBezTo>
                    <a:pt x="7095224" y="2714715"/>
                    <a:pt x="7097765" y="2649603"/>
                    <a:pt x="7096495" y="2584492"/>
                  </a:cubicBezTo>
                  <a:cubicBezTo>
                    <a:pt x="7096495" y="2524389"/>
                    <a:pt x="7095224" y="2461782"/>
                    <a:pt x="7093955" y="2401679"/>
                  </a:cubicBezTo>
                  <a:cubicBezTo>
                    <a:pt x="7088874" y="2309020"/>
                    <a:pt x="7077445" y="390737"/>
                    <a:pt x="7077445" y="298079"/>
                  </a:cubicBezTo>
                  <a:cubicBezTo>
                    <a:pt x="7074905" y="220446"/>
                    <a:pt x="7072365" y="140309"/>
                    <a:pt x="7069824" y="63500"/>
                  </a:cubicBezTo>
                  <a:cubicBezTo>
                    <a:pt x="7068555" y="44450"/>
                    <a:pt x="7067285" y="43180"/>
                    <a:pt x="7020385" y="41910"/>
                  </a:cubicBezTo>
                  <a:cubicBezTo>
                    <a:pt x="7003716" y="41910"/>
                    <a:pt x="6992603" y="41910"/>
                    <a:pt x="6975934" y="40640"/>
                  </a:cubicBezTo>
                  <a:cubicBezTo>
                    <a:pt x="6837025" y="36830"/>
                    <a:pt x="6692558" y="31750"/>
                    <a:pt x="6553649" y="30480"/>
                  </a:cubicBezTo>
                  <a:cubicBezTo>
                    <a:pt x="6214710" y="26670"/>
                    <a:pt x="5870215" y="25400"/>
                    <a:pt x="5531276" y="22860"/>
                  </a:cubicBezTo>
                  <a:cubicBezTo>
                    <a:pt x="5481268" y="22860"/>
                    <a:pt x="5425705" y="22860"/>
                    <a:pt x="5375697" y="22860"/>
                  </a:cubicBezTo>
                  <a:cubicBezTo>
                    <a:pt x="5292352" y="22860"/>
                    <a:pt x="5209006" y="22860"/>
                    <a:pt x="5131216" y="22860"/>
                  </a:cubicBezTo>
                  <a:cubicBezTo>
                    <a:pt x="4953413" y="22860"/>
                    <a:pt x="4775608" y="22860"/>
                    <a:pt x="4603361" y="24130"/>
                  </a:cubicBezTo>
                  <a:cubicBezTo>
                    <a:pt x="4453338" y="25400"/>
                    <a:pt x="1925186" y="29210"/>
                    <a:pt x="1775164" y="29210"/>
                  </a:cubicBezTo>
                  <a:cubicBezTo>
                    <a:pt x="1530683" y="29210"/>
                    <a:pt x="1286203" y="26670"/>
                    <a:pt x="1041722" y="33020"/>
                  </a:cubicBezTo>
                  <a:cubicBezTo>
                    <a:pt x="913925" y="36830"/>
                    <a:pt x="791685" y="36830"/>
                    <a:pt x="669445" y="38100"/>
                  </a:cubicBezTo>
                  <a:cubicBezTo>
                    <a:pt x="458302" y="41910"/>
                    <a:pt x="247160" y="45720"/>
                    <a:pt x="49530" y="50800"/>
                  </a:cubicBezTo>
                  <a:cubicBezTo>
                    <a:pt x="36830" y="50800"/>
                    <a:pt x="34290" y="53340"/>
                    <a:pt x="33020" y="72693"/>
                  </a:cubicBezTo>
                  <a:cubicBezTo>
                    <a:pt x="31750" y="117770"/>
                    <a:pt x="31750" y="162847"/>
                    <a:pt x="30480" y="207924"/>
                  </a:cubicBezTo>
                  <a:cubicBezTo>
                    <a:pt x="29210" y="283053"/>
                    <a:pt x="26670" y="355677"/>
                    <a:pt x="25400" y="430806"/>
                  </a:cubicBezTo>
                  <a:cubicBezTo>
                    <a:pt x="20320" y="510943"/>
                    <a:pt x="26670" y="2469295"/>
                    <a:pt x="29210" y="2549432"/>
                  </a:cubicBezTo>
                  <a:cubicBezTo>
                    <a:pt x="29210" y="2634578"/>
                    <a:pt x="29210" y="2722228"/>
                    <a:pt x="30480" y="2807373"/>
                  </a:cubicBezTo>
                  <a:cubicBezTo>
                    <a:pt x="30480" y="2869981"/>
                    <a:pt x="33020" y="2932588"/>
                    <a:pt x="33020" y="2995195"/>
                  </a:cubicBezTo>
                  <a:cubicBezTo>
                    <a:pt x="33020" y="3062811"/>
                    <a:pt x="33020" y="3130426"/>
                    <a:pt x="31750" y="3195685"/>
                  </a:cubicBezTo>
                  <a:cubicBezTo>
                    <a:pt x="31750" y="3199495"/>
                    <a:pt x="31750" y="3202035"/>
                    <a:pt x="31750" y="3205845"/>
                  </a:cubicBezTo>
                  <a:cubicBezTo>
                    <a:pt x="31750" y="3216004"/>
                    <a:pt x="35560" y="3219815"/>
                    <a:pt x="44450" y="3219815"/>
                  </a:cubicBezTo>
                  <a:cubicBezTo>
                    <a:pt x="86025" y="3219815"/>
                    <a:pt x="163814" y="3221085"/>
                    <a:pt x="236047" y="3221085"/>
                  </a:cubicBezTo>
                  <a:cubicBezTo>
                    <a:pt x="341618" y="3221085"/>
                    <a:pt x="452746" y="3218545"/>
                    <a:pt x="558317" y="3221085"/>
                  </a:cubicBezTo>
                  <a:cubicBezTo>
                    <a:pt x="730565" y="3224895"/>
                    <a:pt x="902813" y="3227435"/>
                    <a:pt x="1075060" y="3226165"/>
                  </a:cubicBezTo>
                  <a:cubicBezTo>
                    <a:pt x="1186188" y="3224895"/>
                    <a:pt x="1291759" y="3227435"/>
                    <a:pt x="1402887" y="3227435"/>
                  </a:cubicBezTo>
                  <a:cubicBezTo>
                    <a:pt x="1564022" y="3227435"/>
                    <a:pt x="1725157" y="3226165"/>
                    <a:pt x="1886292" y="3227435"/>
                  </a:cubicBezTo>
                  <a:cubicBezTo>
                    <a:pt x="2125216" y="3228704"/>
                    <a:pt x="4747826" y="3218545"/>
                    <a:pt x="4992307" y="3221085"/>
                  </a:cubicBezTo>
                  <a:cubicBezTo>
                    <a:pt x="5097878" y="3222354"/>
                    <a:pt x="5203449" y="3223625"/>
                    <a:pt x="5303464" y="3223625"/>
                  </a:cubicBezTo>
                  <a:cubicBezTo>
                    <a:pt x="5486825" y="3226165"/>
                    <a:pt x="5664629" y="3222354"/>
                    <a:pt x="5847989" y="3226165"/>
                  </a:cubicBezTo>
                  <a:cubicBezTo>
                    <a:pt x="5998011" y="3228704"/>
                    <a:pt x="6148033" y="3228704"/>
                    <a:pt x="6298056" y="3231245"/>
                  </a:cubicBezTo>
                  <a:cubicBezTo>
                    <a:pt x="6520311" y="3235054"/>
                    <a:pt x="6742566" y="3237595"/>
                    <a:pt x="6964821" y="3238865"/>
                  </a:cubicBezTo>
                  <a:cubicBezTo>
                    <a:pt x="7048167" y="3238865"/>
                    <a:pt x="7074905" y="3237595"/>
                    <a:pt x="7095224" y="3237595"/>
                  </a:cubicBezTo>
                  <a:close/>
                </a:path>
              </a:pathLst>
            </a:custGeom>
            <a:solidFill>
              <a:srgbClr val="000000"/>
            </a:solidFill>
          </p:spPr>
        </p:sp>
      </p:grpSp>
      <p:sp>
        <p:nvSpPr>
          <p:cNvPr id="3" name="Rectangle 2"/>
          <p:cNvSpPr/>
          <p:nvPr/>
        </p:nvSpPr>
        <p:spPr>
          <a:xfrm>
            <a:off x="1429940" y="2987213"/>
            <a:ext cx="14985240" cy="5909310"/>
          </a:xfrm>
          <a:prstGeom prst="rect">
            <a:avLst/>
          </a:prstGeom>
        </p:spPr>
        <p:txBody>
          <a:bodyPr wrap="square">
            <a:spAutoFit/>
          </a:bodyPr>
          <a:lstStyle/>
          <a:p>
            <a:pPr algn="just"/>
            <a:r>
              <a:rPr lang="en-US" sz="4200" dirty="0">
                <a:solidFill>
                  <a:schemeClr val="tx1">
                    <a:lumMod val="50000"/>
                  </a:schemeClr>
                </a:solidFill>
                <a:latin typeface="Times New Roman" panose="02020603050405020304" pitchFamily="18" charset="0"/>
                <a:cs typeface="Times New Roman" panose="02020603050405020304" pitchFamily="18" charset="0"/>
              </a:rPr>
              <a:t>       </a:t>
            </a:r>
            <a:r>
              <a:rPr lang="vi-VN" sz="4200" dirty="0">
                <a:solidFill>
                  <a:schemeClr val="tx1">
                    <a:lumMod val="50000"/>
                  </a:schemeClr>
                </a:solidFill>
                <a:latin typeface="Times New Roman" panose="02020603050405020304" pitchFamily="18" charset="0"/>
                <a:cs typeface="Times New Roman" panose="02020603050405020304" pitchFamily="18" charset="0"/>
              </a:rPr>
              <a:t>Trong bài thơ Nắng mới của Lưu Trọng Lư, sự phù hợp trong việc sử dụng các từ ngữ nhằm bộc lộ được tâm tư, tình cảm của chủ thể trữ tình là rất cần thiết. Như trong câu thơ “Lòng rượi buồn theo thời dĩ vãng”, sắc thái nghĩa của từ rượi buồn (buồn rượi) mang ý nghĩa chỉ nỗi buồn, đầy ủ rũ với mức độ cao. Nếu thay từ “rượi buồn” thành các từ đồng nghĩa như “âu sầu”, “rầu rĩ” hay “buồn bã”, nó sẽ không lột tả rõ được tâm trạng, cảm xúc của tác giả khi nghĩ về người mẹ của mình.</a:t>
            </a:r>
            <a:r>
              <a:rPr lang="en-US" sz="4200" dirty="0">
                <a:solidFill>
                  <a:schemeClr val="tx1">
                    <a:lumMod val="50000"/>
                  </a:schemeClr>
                </a:solidFill>
                <a:latin typeface="Times New Roman" panose="020206030504050203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cs typeface="Times New Roman" panose="02020603050405020304" pitchFamily="18" charset="0"/>
              </a:rPr>
              <a:t>Có</a:t>
            </a:r>
            <a:r>
              <a:rPr lang="en-US" sz="4200" dirty="0">
                <a:solidFill>
                  <a:schemeClr val="tx1">
                    <a:lumMod val="50000"/>
                  </a:schemeClr>
                </a:solidFill>
                <a:latin typeface="Times New Roman" panose="020206030504050203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cs typeface="Times New Roman" panose="02020603050405020304" pitchFamily="18" charset="0"/>
              </a:rPr>
              <a:t>thể</a:t>
            </a:r>
            <a:r>
              <a:rPr lang="en-US" sz="4200" dirty="0">
                <a:solidFill>
                  <a:schemeClr val="tx1">
                    <a:lumMod val="50000"/>
                  </a:schemeClr>
                </a:solidFill>
                <a:latin typeface="Times New Roman" panose="020206030504050203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cs typeface="Times New Roman" panose="02020603050405020304" pitchFamily="18" charset="0"/>
              </a:rPr>
              <a:t>thấy</a:t>
            </a:r>
            <a:r>
              <a:rPr lang="en-US" sz="4200" dirty="0">
                <a:solidFill>
                  <a:schemeClr val="tx1">
                    <a:lumMod val="50000"/>
                  </a:schemeClr>
                </a:solidFill>
                <a:latin typeface="Times New Roman" panose="020206030504050203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cs typeface="Times New Roman" panose="02020603050405020304" pitchFamily="18" charset="0"/>
              </a:rPr>
              <a:t>nhà</a:t>
            </a:r>
            <a:r>
              <a:rPr lang="en-US" sz="4200" dirty="0">
                <a:solidFill>
                  <a:schemeClr val="tx1">
                    <a:lumMod val="50000"/>
                  </a:schemeClr>
                </a:solidFill>
                <a:latin typeface="Times New Roman" panose="020206030504050203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cs typeface="Times New Roman" panose="02020603050405020304" pitchFamily="18" charset="0"/>
              </a:rPr>
              <a:t>thơ</a:t>
            </a:r>
            <a:r>
              <a:rPr lang="en-US" sz="4200" dirty="0">
                <a:solidFill>
                  <a:schemeClr val="tx1">
                    <a:lumMod val="50000"/>
                  </a:schemeClr>
                </a:solidFill>
                <a:latin typeface="Times New Roman" panose="020206030504050203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cs typeface="Times New Roman" panose="02020603050405020304" pitchFamily="18" charset="0"/>
              </a:rPr>
              <a:t>rất</a:t>
            </a:r>
            <a:r>
              <a:rPr lang="en-US" sz="4200" dirty="0">
                <a:solidFill>
                  <a:schemeClr val="tx1">
                    <a:lumMod val="50000"/>
                  </a:schemeClr>
                </a:solidFill>
                <a:latin typeface="Times New Roman" panose="020206030504050203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cs typeface="Times New Roman" panose="02020603050405020304" pitchFamily="18" charset="0"/>
              </a:rPr>
              <a:t>trau</a:t>
            </a:r>
            <a:r>
              <a:rPr lang="en-US" sz="4200" dirty="0">
                <a:solidFill>
                  <a:schemeClr val="tx1">
                    <a:lumMod val="50000"/>
                  </a:schemeClr>
                </a:solidFill>
                <a:latin typeface="Times New Roman" panose="020206030504050203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cs typeface="Times New Roman" panose="02020603050405020304" pitchFamily="18" charset="0"/>
              </a:rPr>
              <a:t>truốt</a:t>
            </a:r>
            <a:r>
              <a:rPr lang="en-US" sz="4200" dirty="0">
                <a:solidFill>
                  <a:schemeClr val="tx1">
                    <a:lumMod val="50000"/>
                  </a:schemeClr>
                </a:solidFill>
                <a:latin typeface="Times New Roman" panose="020206030504050203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cs typeface="Times New Roman" panose="02020603050405020304" pitchFamily="18" charset="0"/>
              </a:rPr>
              <a:t>và</a:t>
            </a:r>
            <a:r>
              <a:rPr lang="en-US" sz="4200" dirty="0">
                <a:solidFill>
                  <a:schemeClr val="tx1">
                    <a:lumMod val="50000"/>
                  </a:schemeClr>
                </a:solidFill>
                <a:latin typeface="Times New Roman" panose="020206030504050203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cs typeface="Times New Roman" panose="02020603050405020304" pitchFamily="18" charset="0"/>
              </a:rPr>
              <a:t>chỉn</a:t>
            </a:r>
            <a:r>
              <a:rPr lang="en-US" sz="4200" dirty="0">
                <a:solidFill>
                  <a:schemeClr val="tx1">
                    <a:lumMod val="50000"/>
                  </a:schemeClr>
                </a:solidFill>
                <a:latin typeface="Times New Roman" panose="020206030504050203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cs typeface="Times New Roman" panose="02020603050405020304" pitchFamily="18" charset="0"/>
              </a:rPr>
              <a:t>chu</a:t>
            </a:r>
            <a:r>
              <a:rPr lang="en-US" sz="4200" dirty="0">
                <a:solidFill>
                  <a:schemeClr val="tx1">
                    <a:lumMod val="50000"/>
                  </a:schemeClr>
                </a:solidFill>
                <a:latin typeface="Times New Roman" panose="020206030504050203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cs typeface="Times New Roman" panose="02020603050405020304" pitchFamily="18" charset="0"/>
              </a:rPr>
              <a:t>khi</a:t>
            </a:r>
            <a:r>
              <a:rPr lang="en-US" sz="4200" dirty="0">
                <a:solidFill>
                  <a:schemeClr val="tx1">
                    <a:lumMod val="50000"/>
                  </a:schemeClr>
                </a:solidFill>
                <a:latin typeface="Times New Roman" panose="020206030504050203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cs typeface="Times New Roman" panose="02020603050405020304" pitchFamily="18" charset="0"/>
              </a:rPr>
              <a:t>sáng</a:t>
            </a:r>
            <a:r>
              <a:rPr lang="en-US" sz="4200" dirty="0">
                <a:solidFill>
                  <a:schemeClr val="tx1">
                    <a:lumMod val="50000"/>
                  </a:schemeClr>
                </a:solidFill>
                <a:latin typeface="Times New Roman" panose="020206030504050203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cs typeface="Times New Roman" panose="02020603050405020304" pitchFamily="18" charset="0"/>
              </a:rPr>
              <a:t>tạo</a:t>
            </a:r>
            <a:r>
              <a:rPr lang="en-US" sz="4200" dirty="0">
                <a:solidFill>
                  <a:schemeClr val="tx1">
                    <a:lumMod val="50000"/>
                  </a:schemeClr>
                </a:solidFill>
                <a:latin typeface="Times New Roman" panose="020206030504050203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cs typeface="Times New Roman" panose="02020603050405020304" pitchFamily="18" charset="0"/>
              </a:rPr>
              <a:t>ra</a:t>
            </a:r>
            <a:r>
              <a:rPr lang="en-US" sz="4200" dirty="0">
                <a:solidFill>
                  <a:schemeClr val="tx1">
                    <a:lumMod val="50000"/>
                  </a:schemeClr>
                </a:solidFill>
                <a:latin typeface="Times New Roman" panose="020206030504050203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cs typeface="Times New Roman" panose="02020603050405020304" pitchFamily="18" charset="0"/>
              </a:rPr>
              <a:t>đứa</a:t>
            </a:r>
            <a:r>
              <a:rPr lang="en-US" sz="4200" dirty="0">
                <a:solidFill>
                  <a:schemeClr val="tx1">
                    <a:lumMod val="50000"/>
                  </a:schemeClr>
                </a:solidFill>
                <a:latin typeface="Times New Roman" panose="02020603050405020304" pitchFamily="18" charset="0"/>
                <a:cs typeface="Times New Roman" panose="02020603050405020304" pitchFamily="18" charset="0"/>
              </a:rPr>
              <a:t> con </a:t>
            </a:r>
            <a:r>
              <a:rPr lang="en-US" sz="4200" dirty="0" err="1">
                <a:solidFill>
                  <a:schemeClr val="tx1">
                    <a:lumMod val="50000"/>
                  </a:schemeClr>
                </a:solidFill>
                <a:latin typeface="Times New Roman" panose="02020603050405020304" pitchFamily="18" charset="0"/>
                <a:cs typeface="Times New Roman" panose="02020603050405020304" pitchFamily="18" charset="0"/>
              </a:rPr>
              <a:t>tinh</a:t>
            </a:r>
            <a:r>
              <a:rPr lang="en-US" sz="4200" dirty="0">
                <a:solidFill>
                  <a:schemeClr val="tx1">
                    <a:lumMod val="50000"/>
                  </a:schemeClr>
                </a:solidFill>
                <a:latin typeface="Times New Roman" panose="020206030504050203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cs typeface="Times New Roman" panose="02020603050405020304" pitchFamily="18" charset="0"/>
              </a:rPr>
              <a:t>thần</a:t>
            </a:r>
            <a:r>
              <a:rPr lang="en-US" sz="4200" dirty="0">
                <a:solidFill>
                  <a:schemeClr val="tx1">
                    <a:lumMod val="50000"/>
                  </a:schemeClr>
                </a:solidFill>
                <a:latin typeface="Times New Roman" panose="020206030504050203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cs typeface="Times New Roman" panose="02020603050405020304" pitchFamily="18" charset="0"/>
              </a:rPr>
              <a:t>của</a:t>
            </a:r>
            <a:r>
              <a:rPr lang="en-US" sz="4200" dirty="0">
                <a:solidFill>
                  <a:schemeClr val="tx1">
                    <a:lumMod val="50000"/>
                  </a:schemeClr>
                </a:solidFill>
                <a:latin typeface="Times New Roman" panose="020206030504050203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cs typeface="Times New Roman" panose="02020603050405020304" pitchFamily="18" charset="0"/>
              </a:rPr>
              <a:t>mình</a:t>
            </a:r>
            <a:r>
              <a:rPr lang="en-US" sz="4200" dirty="0">
                <a:solidFill>
                  <a:schemeClr val="tx1">
                    <a:lumMod val="50000"/>
                  </a:schemeClr>
                </a:solidFill>
                <a:latin typeface="Times New Roman" panose="02020603050405020304" pitchFamily="18" charset="0"/>
                <a:cs typeface="Times New Roman" panose="02020603050405020304" pitchFamily="18" charset="0"/>
              </a:rPr>
              <a:t>.</a:t>
            </a:r>
          </a:p>
        </p:txBody>
      </p:sp>
      <p:pic>
        <p:nvPicPr>
          <p:cNvPr id="4" name="Picture 3"/>
          <p:cNvPicPr>
            <a:picLocks noChangeAspect="1"/>
          </p:cNvPicPr>
          <p:nvPr/>
        </p:nvPicPr>
        <p:blipFill>
          <a:blip r:embed="rId3"/>
          <a:stretch>
            <a:fillRect/>
          </a:stretch>
        </p:blipFill>
        <p:spPr>
          <a:xfrm>
            <a:off x="2957889" y="1138370"/>
            <a:ext cx="12334428" cy="2097449"/>
          </a:xfrm>
          <a:prstGeom prst="rect">
            <a:avLst/>
          </a:prstGeom>
        </p:spPr>
      </p:pic>
      <p:sp>
        <p:nvSpPr>
          <p:cNvPr id="5" name="Freeform 3"/>
          <p:cNvSpPr/>
          <p:nvPr/>
        </p:nvSpPr>
        <p:spPr>
          <a:xfrm rot="169331">
            <a:off x="13932922" y="-603724"/>
            <a:ext cx="4964516" cy="3484187"/>
          </a:xfrm>
          <a:custGeom>
            <a:avLst/>
            <a:gdLst/>
            <a:ahLst/>
            <a:cxnLst/>
            <a:rect l="l" t="t" r="r" b="b"/>
            <a:pathLst>
              <a:path w="4964516" h="3484187">
                <a:moveTo>
                  <a:pt x="0" y="0"/>
                </a:moveTo>
                <a:lnTo>
                  <a:pt x="4964516" y="0"/>
                </a:lnTo>
                <a:lnTo>
                  <a:pt x="4964516" y="3484187"/>
                </a:lnTo>
                <a:lnTo>
                  <a:pt x="0" y="3484187"/>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Tree>
    <p:extLst>
      <p:ext uri="{BB962C8B-B14F-4D97-AF65-F5344CB8AC3E}">
        <p14:creationId xmlns:p14="http://schemas.microsoft.com/office/powerpoint/2010/main" val="36569603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A7A1382-127F-4514-BCC2-4C6F706DBB9D}"/>
              </a:ext>
            </a:extLst>
          </p:cNvPr>
          <p:cNvSpPr/>
          <p:nvPr/>
        </p:nvSpPr>
        <p:spPr>
          <a:xfrm>
            <a:off x="1287336" y="2880362"/>
            <a:ext cx="15713328" cy="2631490"/>
          </a:xfrm>
          <a:prstGeom prst="rect">
            <a:avLst/>
          </a:prstGeom>
          <a:noFill/>
        </p:spPr>
        <p:txBody>
          <a:bodyPr wrap="square" lIns="137160" tIns="68580" rIns="137160" bIns="68580">
            <a:spAutoFit/>
          </a:bodyPr>
          <a:lstStyle/>
          <a:p>
            <a:pPr algn="ctr"/>
            <a:r>
              <a:rPr lang="en-US" sz="81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TRÂN TRỌNG CẢM ƠN THẦY CÔ VÀ </a:t>
            </a:r>
            <a:r>
              <a:rPr lang="en-US" sz="81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CÁC EM!</a:t>
            </a:r>
            <a:endParaRPr lang="en-US" sz="81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3850287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4"/>
          <p:cNvGrpSpPr/>
          <p:nvPr/>
        </p:nvGrpSpPr>
        <p:grpSpPr>
          <a:xfrm>
            <a:off x="967579" y="3437481"/>
            <a:ext cx="16241395" cy="6200279"/>
            <a:chOff x="-3810" y="0"/>
            <a:chExt cx="9553762" cy="4899943"/>
          </a:xfrm>
        </p:grpSpPr>
        <p:sp>
          <p:nvSpPr>
            <p:cNvPr id="17" name="Freeform 5"/>
            <p:cNvSpPr/>
            <p:nvPr/>
          </p:nvSpPr>
          <p:spPr>
            <a:xfrm>
              <a:off x="10795" y="86942"/>
              <a:ext cx="9524552" cy="4813001"/>
            </a:xfrm>
            <a:custGeom>
              <a:avLst/>
              <a:gdLst/>
              <a:ahLst/>
              <a:cxnLst/>
              <a:rect l="l" t="t" r="r" b="b"/>
              <a:pathLst>
                <a:path w="9524552" h="4813001">
                  <a:moveTo>
                    <a:pt x="9524552" y="4813001"/>
                  </a:moveTo>
                  <a:lnTo>
                    <a:pt x="0" y="4805381"/>
                  </a:lnTo>
                  <a:lnTo>
                    <a:pt x="0" y="1682501"/>
                  </a:lnTo>
                  <a:lnTo>
                    <a:pt x="17780" y="19050"/>
                  </a:lnTo>
                  <a:lnTo>
                    <a:pt x="4747752" y="0"/>
                  </a:lnTo>
                  <a:lnTo>
                    <a:pt x="9505502" y="5080"/>
                  </a:lnTo>
                  <a:close/>
                </a:path>
              </a:pathLst>
            </a:custGeom>
            <a:solidFill>
              <a:srgbClr val="FFF5DE"/>
            </a:solidFill>
          </p:spPr>
        </p:sp>
        <p:sp>
          <p:nvSpPr>
            <p:cNvPr id="18" name="Freeform 6"/>
            <p:cNvSpPr/>
            <p:nvPr/>
          </p:nvSpPr>
          <p:spPr>
            <a:xfrm>
              <a:off x="-3810" y="0"/>
              <a:ext cx="9553762" cy="4839671"/>
            </a:xfrm>
            <a:custGeom>
              <a:avLst/>
              <a:gdLst/>
              <a:ahLst/>
              <a:cxnLst/>
              <a:rect l="l" t="t" r="r" b="b"/>
              <a:pathLst>
                <a:path w="9553762" h="4839671">
                  <a:moveTo>
                    <a:pt x="9519472" y="21590"/>
                  </a:moveTo>
                  <a:cubicBezTo>
                    <a:pt x="9520742" y="34290"/>
                    <a:pt x="9520742" y="44450"/>
                    <a:pt x="9522012" y="54610"/>
                  </a:cubicBezTo>
                  <a:cubicBezTo>
                    <a:pt x="9524552" y="137275"/>
                    <a:pt x="9525822" y="242900"/>
                    <a:pt x="9528362" y="344752"/>
                  </a:cubicBezTo>
                  <a:cubicBezTo>
                    <a:pt x="9528362" y="491872"/>
                    <a:pt x="9541062" y="3392779"/>
                    <a:pt x="9547412" y="3539899"/>
                  </a:cubicBezTo>
                  <a:cubicBezTo>
                    <a:pt x="9553762" y="3762465"/>
                    <a:pt x="9549952" y="3988803"/>
                    <a:pt x="9549952" y="4211370"/>
                  </a:cubicBezTo>
                  <a:cubicBezTo>
                    <a:pt x="9549952" y="4407530"/>
                    <a:pt x="9551222" y="4588601"/>
                    <a:pt x="9552492" y="4778711"/>
                  </a:cubicBezTo>
                  <a:cubicBezTo>
                    <a:pt x="9552492" y="4800301"/>
                    <a:pt x="9552492" y="4814271"/>
                    <a:pt x="9552492" y="4838401"/>
                  </a:cubicBezTo>
                  <a:cubicBezTo>
                    <a:pt x="9529632" y="4838401"/>
                    <a:pt x="9509312" y="4839671"/>
                    <a:pt x="9463565" y="4838401"/>
                  </a:cubicBezTo>
                  <a:cubicBezTo>
                    <a:pt x="8976909" y="4833321"/>
                    <a:pt x="8482766" y="4839671"/>
                    <a:pt x="7996111" y="4834591"/>
                  </a:cubicBezTo>
                  <a:cubicBezTo>
                    <a:pt x="7704118" y="4830781"/>
                    <a:pt x="7419611" y="4833321"/>
                    <a:pt x="7127618" y="4830781"/>
                  </a:cubicBezTo>
                  <a:cubicBezTo>
                    <a:pt x="6992852" y="4829511"/>
                    <a:pt x="6858085" y="4828241"/>
                    <a:pt x="6723319" y="4826971"/>
                  </a:cubicBezTo>
                  <a:cubicBezTo>
                    <a:pt x="6640961" y="4826971"/>
                    <a:pt x="6566092" y="4828241"/>
                    <a:pt x="6483735" y="4828241"/>
                  </a:cubicBezTo>
                  <a:cubicBezTo>
                    <a:pt x="6274098" y="4826971"/>
                    <a:pt x="5697599" y="4828241"/>
                    <a:pt x="5487962" y="4826971"/>
                  </a:cubicBezTo>
                  <a:cubicBezTo>
                    <a:pt x="5338222" y="4825701"/>
                    <a:pt x="2343418" y="4834591"/>
                    <a:pt x="2193677" y="4833321"/>
                  </a:cubicBezTo>
                  <a:cubicBezTo>
                    <a:pt x="2156242" y="4833321"/>
                    <a:pt x="2111320" y="4834591"/>
                    <a:pt x="2073885" y="4834591"/>
                  </a:cubicBezTo>
                  <a:cubicBezTo>
                    <a:pt x="1984041" y="4834591"/>
                    <a:pt x="1901684" y="4835861"/>
                    <a:pt x="1811840" y="4835861"/>
                  </a:cubicBezTo>
                  <a:cubicBezTo>
                    <a:pt x="1587230" y="4835861"/>
                    <a:pt x="1370106" y="4834591"/>
                    <a:pt x="1145496" y="4833321"/>
                  </a:cubicBezTo>
                  <a:cubicBezTo>
                    <a:pt x="1010730" y="4832051"/>
                    <a:pt x="875964" y="4830781"/>
                    <a:pt x="748684" y="4829511"/>
                  </a:cubicBezTo>
                  <a:cubicBezTo>
                    <a:pt x="509100" y="4828241"/>
                    <a:pt x="269516" y="4826971"/>
                    <a:pt x="48260" y="4826971"/>
                  </a:cubicBezTo>
                  <a:cubicBezTo>
                    <a:pt x="38100" y="4826971"/>
                    <a:pt x="29210" y="4826971"/>
                    <a:pt x="19050" y="4825701"/>
                  </a:cubicBezTo>
                  <a:cubicBezTo>
                    <a:pt x="10160" y="4824431"/>
                    <a:pt x="5080" y="4818081"/>
                    <a:pt x="7620" y="4809191"/>
                  </a:cubicBezTo>
                  <a:cubicBezTo>
                    <a:pt x="16510" y="4777216"/>
                    <a:pt x="12700" y="4682908"/>
                    <a:pt x="11430" y="4584828"/>
                  </a:cubicBezTo>
                  <a:cubicBezTo>
                    <a:pt x="10160" y="4384896"/>
                    <a:pt x="6350" y="4188736"/>
                    <a:pt x="7620" y="3988803"/>
                  </a:cubicBezTo>
                  <a:cubicBezTo>
                    <a:pt x="5080" y="3739831"/>
                    <a:pt x="0" y="657854"/>
                    <a:pt x="7620" y="405109"/>
                  </a:cubicBezTo>
                  <a:cubicBezTo>
                    <a:pt x="8890" y="356069"/>
                    <a:pt x="7620" y="303257"/>
                    <a:pt x="8890" y="254217"/>
                  </a:cubicBezTo>
                  <a:cubicBezTo>
                    <a:pt x="10160" y="174998"/>
                    <a:pt x="12700" y="88235"/>
                    <a:pt x="13970" y="44450"/>
                  </a:cubicBezTo>
                  <a:cubicBezTo>
                    <a:pt x="13970" y="41910"/>
                    <a:pt x="15240" y="39370"/>
                    <a:pt x="16510" y="38100"/>
                  </a:cubicBezTo>
                  <a:cubicBezTo>
                    <a:pt x="38100" y="35560"/>
                    <a:pt x="82341" y="30480"/>
                    <a:pt x="202133" y="29210"/>
                  </a:cubicBezTo>
                  <a:cubicBezTo>
                    <a:pt x="404282" y="25400"/>
                    <a:pt x="606431" y="22860"/>
                    <a:pt x="816068" y="20320"/>
                  </a:cubicBezTo>
                  <a:cubicBezTo>
                    <a:pt x="958321" y="17780"/>
                    <a:pt x="1100574" y="16510"/>
                    <a:pt x="1235340" y="13970"/>
                  </a:cubicBezTo>
                  <a:cubicBezTo>
                    <a:pt x="1370106" y="11430"/>
                    <a:pt x="1512360" y="8890"/>
                    <a:pt x="1647126" y="8890"/>
                  </a:cubicBezTo>
                  <a:cubicBezTo>
                    <a:pt x="1796866" y="7620"/>
                    <a:pt x="1946606" y="10160"/>
                    <a:pt x="2096346" y="8890"/>
                  </a:cubicBezTo>
                  <a:cubicBezTo>
                    <a:pt x="2283522" y="8890"/>
                    <a:pt x="5675137" y="6350"/>
                    <a:pt x="5862313" y="5080"/>
                  </a:cubicBezTo>
                  <a:cubicBezTo>
                    <a:pt x="6042001" y="3810"/>
                    <a:pt x="6221689" y="2540"/>
                    <a:pt x="6408864" y="2540"/>
                  </a:cubicBezTo>
                  <a:cubicBezTo>
                    <a:pt x="6715832" y="1270"/>
                    <a:pt x="7015312" y="0"/>
                    <a:pt x="7322280" y="0"/>
                  </a:cubicBezTo>
                  <a:cubicBezTo>
                    <a:pt x="7449559" y="0"/>
                    <a:pt x="7584325" y="2540"/>
                    <a:pt x="7711605" y="2540"/>
                  </a:cubicBezTo>
                  <a:cubicBezTo>
                    <a:pt x="8063494" y="3810"/>
                    <a:pt x="8422871" y="5080"/>
                    <a:pt x="8774760" y="7620"/>
                  </a:cubicBezTo>
                  <a:cubicBezTo>
                    <a:pt x="8961935" y="8890"/>
                    <a:pt x="9149111" y="12700"/>
                    <a:pt x="9336285" y="16510"/>
                  </a:cubicBezTo>
                  <a:cubicBezTo>
                    <a:pt x="9381207" y="16510"/>
                    <a:pt x="9426129" y="16510"/>
                    <a:pt x="9463565" y="16510"/>
                  </a:cubicBezTo>
                  <a:cubicBezTo>
                    <a:pt x="9500422" y="17780"/>
                    <a:pt x="9509312" y="20320"/>
                    <a:pt x="9519472" y="21590"/>
                  </a:cubicBezTo>
                  <a:close/>
                  <a:moveTo>
                    <a:pt x="9529632" y="4821891"/>
                  </a:moveTo>
                  <a:cubicBezTo>
                    <a:pt x="9530902" y="4805381"/>
                    <a:pt x="9532172" y="4792681"/>
                    <a:pt x="9532172" y="4779981"/>
                  </a:cubicBezTo>
                  <a:cubicBezTo>
                    <a:pt x="9530902" y="4569739"/>
                    <a:pt x="9529632" y="4369807"/>
                    <a:pt x="9529632" y="4154785"/>
                  </a:cubicBezTo>
                  <a:cubicBezTo>
                    <a:pt x="9529632" y="4056705"/>
                    <a:pt x="9532172" y="3958625"/>
                    <a:pt x="9530902" y="3860545"/>
                  </a:cubicBezTo>
                  <a:cubicBezTo>
                    <a:pt x="9530902" y="3770009"/>
                    <a:pt x="9529632" y="3675702"/>
                    <a:pt x="9528362" y="3585166"/>
                  </a:cubicBezTo>
                  <a:cubicBezTo>
                    <a:pt x="9523282" y="3445591"/>
                    <a:pt x="9511852" y="556001"/>
                    <a:pt x="9511852" y="416426"/>
                  </a:cubicBezTo>
                  <a:cubicBezTo>
                    <a:pt x="9509312" y="299484"/>
                    <a:pt x="9506772" y="178770"/>
                    <a:pt x="9504232" y="63500"/>
                  </a:cubicBezTo>
                  <a:cubicBezTo>
                    <a:pt x="9502962" y="44450"/>
                    <a:pt x="9501692" y="43180"/>
                    <a:pt x="9441104" y="41910"/>
                  </a:cubicBezTo>
                  <a:cubicBezTo>
                    <a:pt x="9418643" y="41910"/>
                    <a:pt x="9403669" y="41910"/>
                    <a:pt x="9381208" y="40640"/>
                  </a:cubicBezTo>
                  <a:cubicBezTo>
                    <a:pt x="9194033" y="36830"/>
                    <a:pt x="8999370" y="31750"/>
                    <a:pt x="8812195" y="30480"/>
                  </a:cubicBezTo>
                  <a:cubicBezTo>
                    <a:pt x="8355488" y="26670"/>
                    <a:pt x="7891293" y="25400"/>
                    <a:pt x="7434585" y="22860"/>
                  </a:cubicBezTo>
                  <a:cubicBezTo>
                    <a:pt x="7367202" y="22860"/>
                    <a:pt x="7292332" y="22860"/>
                    <a:pt x="7224949" y="22860"/>
                  </a:cubicBezTo>
                  <a:cubicBezTo>
                    <a:pt x="7112644" y="22860"/>
                    <a:pt x="7000339" y="22860"/>
                    <a:pt x="6895520" y="22860"/>
                  </a:cubicBezTo>
                  <a:cubicBezTo>
                    <a:pt x="6655936" y="22860"/>
                    <a:pt x="6416352" y="22860"/>
                    <a:pt x="6184254" y="24130"/>
                  </a:cubicBezTo>
                  <a:cubicBezTo>
                    <a:pt x="5982105" y="25400"/>
                    <a:pt x="2575515" y="29210"/>
                    <a:pt x="2373366" y="29210"/>
                  </a:cubicBezTo>
                  <a:cubicBezTo>
                    <a:pt x="2043937" y="29210"/>
                    <a:pt x="1714509" y="26670"/>
                    <a:pt x="1385081" y="33020"/>
                  </a:cubicBezTo>
                  <a:cubicBezTo>
                    <a:pt x="1212879" y="36830"/>
                    <a:pt x="1048165" y="36830"/>
                    <a:pt x="883451" y="38100"/>
                  </a:cubicBezTo>
                  <a:cubicBezTo>
                    <a:pt x="598944" y="41910"/>
                    <a:pt x="314438" y="45720"/>
                    <a:pt x="49530" y="50800"/>
                  </a:cubicBezTo>
                  <a:cubicBezTo>
                    <a:pt x="36830" y="50800"/>
                    <a:pt x="34290" y="53340"/>
                    <a:pt x="33020" y="76918"/>
                  </a:cubicBezTo>
                  <a:cubicBezTo>
                    <a:pt x="31750" y="144820"/>
                    <a:pt x="31750" y="212721"/>
                    <a:pt x="30480" y="280623"/>
                  </a:cubicBezTo>
                  <a:cubicBezTo>
                    <a:pt x="29210" y="393792"/>
                    <a:pt x="26670" y="503189"/>
                    <a:pt x="25400" y="616358"/>
                  </a:cubicBezTo>
                  <a:cubicBezTo>
                    <a:pt x="20320" y="737072"/>
                    <a:pt x="26670" y="3687019"/>
                    <a:pt x="29210" y="3807733"/>
                  </a:cubicBezTo>
                  <a:cubicBezTo>
                    <a:pt x="29210" y="3935991"/>
                    <a:pt x="29210" y="4068022"/>
                    <a:pt x="30480" y="4196280"/>
                  </a:cubicBezTo>
                  <a:cubicBezTo>
                    <a:pt x="30480" y="4290588"/>
                    <a:pt x="33020" y="4384896"/>
                    <a:pt x="33020" y="4479204"/>
                  </a:cubicBezTo>
                  <a:cubicBezTo>
                    <a:pt x="33020" y="4581056"/>
                    <a:pt x="33020" y="4682908"/>
                    <a:pt x="31750" y="4779981"/>
                  </a:cubicBezTo>
                  <a:cubicBezTo>
                    <a:pt x="31750" y="4783791"/>
                    <a:pt x="31750" y="4786331"/>
                    <a:pt x="31750" y="4790141"/>
                  </a:cubicBezTo>
                  <a:cubicBezTo>
                    <a:pt x="31750" y="4800301"/>
                    <a:pt x="35560" y="4804111"/>
                    <a:pt x="44450" y="4804111"/>
                  </a:cubicBezTo>
                  <a:cubicBezTo>
                    <a:pt x="97315" y="4804111"/>
                    <a:pt x="202133" y="4805381"/>
                    <a:pt x="299464" y="4805381"/>
                  </a:cubicBezTo>
                  <a:cubicBezTo>
                    <a:pt x="441717" y="4805381"/>
                    <a:pt x="591457" y="4802841"/>
                    <a:pt x="733711" y="4805381"/>
                  </a:cubicBezTo>
                  <a:cubicBezTo>
                    <a:pt x="965808" y="4809191"/>
                    <a:pt x="1197905" y="4811731"/>
                    <a:pt x="1430003" y="4810461"/>
                  </a:cubicBezTo>
                  <a:cubicBezTo>
                    <a:pt x="1579743" y="4809191"/>
                    <a:pt x="1721996" y="4811731"/>
                    <a:pt x="1871736" y="4811731"/>
                  </a:cubicBezTo>
                  <a:cubicBezTo>
                    <a:pt x="2088859" y="4811731"/>
                    <a:pt x="2305983" y="4810461"/>
                    <a:pt x="2523106" y="4811731"/>
                  </a:cubicBezTo>
                  <a:cubicBezTo>
                    <a:pt x="2845047" y="4813001"/>
                    <a:pt x="6378917" y="4802841"/>
                    <a:pt x="6708345" y="4805381"/>
                  </a:cubicBezTo>
                  <a:cubicBezTo>
                    <a:pt x="6850598" y="4806651"/>
                    <a:pt x="6992852" y="4807921"/>
                    <a:pt x="7127618" y="4807921"/>
                  </a:cubicBezTo>
                  <a:cubicBezTo>
                    <a:pt x="7374689" y="4810461"/>
                    <a:pt x="7614273" y="4806651"/>
                    <a:pt x="7861344" y="4810461"/>
                  </a:cubicBezTo>
                  <a:cubicBezTo>
                    <a:pt x="8063494" y="4813001"/>
                    <a:pt x="8265643" y="4813001"/>
                    <a:pt x="8467793" y="4815541"/>
                  </a:cubicBezTo>
                  <a:cubicBezTo>
                    <a:pt x="8767273" y="4819351"/>
                    <a:pt x="9066754" y="4821891"/>
                    <a:pt x="9366234" y="4823161"/>
                  </a:cubicBezTo>
                  <a:cubicBezTo>
                    <a:pt x="9478539" y="4823161"/>
                    <a:pt x="9509312" y="4821891"/>
                    <a:pt x="9529632" y="4821891"/>
                  </a:cubicBezTo>
                  <a:close/>
                </a:path>
              </a:pathLst>
            </a:custGeom>
            <a:solidFill>
              <a:srgbClr val="000000"/>
            </a:solidFill>
          </p:spPr>
        </p:sp>
      </p:grpSp>
      <p:sp>
        <p:nvSpPr>
          <p:cNvPr id="2" name="Rectangle 1"/>
          <p:cNvSpPr>
            <a:spLocks noChangeArrowheads="1"/>
          </p:cNvSpPr>
          <p:nvPr/>
        </p:nvSpPr>
        <p:spPr bwMode="auto">
          <a:xfrm>
            <a:off x="14573468" y="2781757"/>
            <a:ext cx="277640" cy="292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buClrTx/>
              <a:buFontTx/>
              <a:buNone/>
            </a:pPr>
            <a:r>
              <a:rPr lang="en-US" sz="1301" dirty="0">
                <a:solidFill>
                  <a:srgbClr val="000000"/>
                </a:solidFill>
                <a:latin typeface="Open Sans"/>
              </a:rPr>
              <a:t>  </a:t>
            </a:r>
            <a:endParaRPr lang="en-US" sz="12401" dirty="0">
              <a:solidFill>
                <a:srgbClr val="000000"/>
              </a:solidFill>
              <a:latin typeface="Open Sans"/>
            </a:endParaRPr>
          </a:p>
        </p:txBody>
      </p:sp>
      <p:sp>
        <p:nvSpPr>
          <p:cNvPr id="7" name="Title 1">
            <a:extLst>
              <a:ext uri="{FF2B5EF4-FFF2-40B4-BE49-F238E27FC236}">
                <a16:creationId xmlns:a16="http://schemas.microsoft.com/office/drawing/2014/main" id="{87207A77-0F98-47B0-8C79-92CBACCD78D0}"/>
              </a:ext>
            </a:extLst>
          </p:cNvPr>
          <p:cNvSpPr txBox="1">
            <a:spLocks/>
          </p:cNvSpPr>
          <p:nvPr/>
        </p:nvSpPr>
        <p:spPr>
          <a:xfrm>
            <a:off x="3605242" y="1009000"/>
            <a:ext cx="13401981" cy="1753122"/>
          </a:xfrm>
          <a:prstGeom prst="rect">
            <a:avLst/>
          </a:prstGeom>
          <a:solidFill>
            <a:srgbClr val="FCFBFA"/>
          </a:solidFill>
          <a:ln>
            <a:noFill/>
          </a:ln>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kumimoji="1" lang="en-US" sz="4800" dirty="0" err="1">
                <a:latin typeface="Times New Roman" pitchFamily="18" charset="0"/>
                <a:cs typeface="Times New Roman" pitchFamily="18" charset="0"/>
              </a:rPr>
              <a:t>Chọn</a:t>
            </a:r>
            <a:r>
              <a:rPr kumimoji="1" lang="en-US" sz="4800" dirty="0">
                <a:latin typeface="Times New Roman" pitchFamily="18" charset="0"/>
                <a:cs typeface="Times New Roman" pitchFamily="18" charset="0"/>
              </a:rPr>
              <a:t> </a:t>
            </a:r>
            <a:r>
              <a:rPr kumimoji="1" lang="en-US" sz="4800" dirty="0" err="1">
                <a:latin typeface="Times New Roman" pitchFamily="18" charset="0"/>
                <a:cs typeface="Times New Roman" pitchFamily="18" charset="0"/>
              </a:rPr>
              <a:t>từ</a:t>
            </a:r>
            <a:r>
              <a:rPr kumimoji="1" lang="en-US" sz="4800" dirty="0">
                <a:latin typeface="Times New Roman" pitchFamily="18" charset="0"/>
                <a:cs typeface="Times New Roman" pitchFamily="18" charset="0"/>
              </a:rPr>
              <a:t> </a:t>
            </a:r>
            <a:r>
              <a:rPr kumimoji="1" lang="en-US" sz="4800" dirty="0" err="1">
                <a:latin typeface="Times New Roman" pitchFamily="18" charset="0"/>
                <a:cs typeface="Times New Roman" pitchFamily="18" charset="0"/>
              </a:rPr>
              <a:t>thích</a:t>
            </a:r>
            <a:r>
              <a:rPr kumimoji="1" lang="en-US" sz="4800" dirty="0">
                <a:latin typeface="Times New Roman" pitchFamily="18" charset="0"/>
                <a:cs typeface="Times New Roman" pitchFamily="18" charset="0"/>
              </a:rPr>
              <a:t> </a:t>
            </a:r>
            <a:r>
              <a:rPr kumimoji="1" lang="en-US" sz="4800" dirty="0" err="1">
                <a:latin typeface="Times New Roman" pitchFamily="18" charset="0"/>
                <a:cs typeface="Times New Roman" pitchFamily="18" charset="0"/>
              </a:rPr>
              <a:t>hợp</a:t>
            </a:r>
            <a:r>
              <a:rPr kumimoji="1" lang="en-US" sz="4800" dirty="0">
                <a:latin typeface="Times New Roman" pitchFamily="18" charset="0"/>
                <a:cs typeface="Times New Roman" pitchFamily="18" charset="0"/>
              </a:rPr>
              <a:t> </a:t>
            </a:r>
            <a:r>
              <a:rPr kumimoji="1" lang="en-US" sz="4800" dirty="0" err="1">
                <a:latin typeface="Times New Roman" pitchFamily="18" charset="0"/>
                <a:cs typeface="Times New Roman" pitchFamily="18" charset="0"/>
              </a:rPr>
              <a:t>để</a:t>
            </a:r>
            <a:r>
              <a:rPr kumimoji="1" lang="en-US" sz="4800" dirty="0">
                <a:latin typeface="Times New Roman" pitchFamily="18" charset="0"/>
                <a:cs typeface="Times New Roman" pitchFamily="18" charset="0"/>
              </a:rPr>
              <a:t> </a:t>
            </a:r>
            <a:r>
              <a:rPr kumimoji="1" lang="en-US" sz="4800" dirty="0" err="1">
                <a:latin typeface="Times New Roman" pitchFamily="18" charset="0"/>
                <a:cs typeface="Times New Roman" pitchFamily="18" charset="0"/>
              </a:rPr>
              <a:t>điền</a:t>
            </a:r>
            <a:r>
              <a:rPr kumimoji="1" lang="en-US" sz="4800" dirty="0">
                <a:latin typeface="Times New Roman" pitchFamily="18" charset="0"/>
                <a:cs typeface="Times New Roman" pitchFamily="18" charset="0"/>
              </a:rPr>
              <a:t> </a:t>
            </a:r>
            <a:r>
              <a:rPr kumimoji="1" lang="en-US" sz="4800" dirty="0" err="1">
                <a:latin typeface="Times New Roman" pitchFamily="18" charset="0"/>
                <a:cs typeface="Times New Roman" pitchFamily="18" charset="0"/>
              </a:rPr>
              <a:t>chỗ</a:t>
            </a:r>
            <a:r>
              <a:rPr kumimoji="1" lang="en-US" sz="4800" dirty="0">
                <a:latin typeface="Times New Roman" pitchFamily="18" charset="0"/>
                <a:cs typeface="Times New Roman" pitchFamily="18" charset="0"/>
              </a:rPr>
              <a:t> </a:t>
            </a:r>
            <a:r>
              <a:rPr kumimoji="1" lang="en-US" sz="4800" dirty="0" err="1">
                <a:latin typeface="Times New Roman" pitchFamily="18" charset="0"/>
                <a:cs typeface="Times New Roman" pitchFamily="18" charset="0"/>
              </a:rPr>
              <a:t>chấm</a:t>
            </a:r>
            <a:r>
              <a:rPr kumimoji="1" lang="en-US" sz="4800" dirty="0">
                <a:latin typeface="Times New Roman" pitchFamily="18" charset="0"/>
                <a:cs typeface="Times New Roman" pitchFamily="18" charset="0"/>
              </a:rPr>
              <a:t> </a:t>
            </a:r>
            <a:r>
              <a:rPr kumimoji="1" lang="en-US" sz="4800" dirty="0" err="1">
                <a:latin typeface="Times New Roman" pitchFamily="18" charset="0"/>
                <a:cs typeface="Times New Roman" pitchFamily="18" charset="0"/>
              </a:rPr>
              <a:t>trong</a:t>
            </a:r>
            <a:r>
              <a:rPr kumimoji="1" lang="en-US" sz="4800" dirty="0">
                <a:latin typeface="Times New Roman" pitchFamily="18" charset="0"/>
                <a:cs typeface="Times New Roman" pitchFamily="18" charset="0"/>
              </a:rPr>
              <a:t> 3 </a:t>
            </a:r>
            <a:r>
              <a:rPr kumimoji="1" lang="en-US" sz="4800" dirty="0" err="1">
                <a:latin typeface="Times New Roman" pitchFamily="18" charset="0"/>
                <a:cs typeface="Times New Roman" pitchFamily="18" charset="0"/>
              </a:rPr>
              <a:t>ví</a:t>
            </a:r>
            <a:r>
              <a:rPr kumimoji="1" lang="en-US" sz="4800" dirty="0">
                <a:latin typeface="Times New Roman" pitchFamily="18" charset="0"/>
                <a:cs typeface="Times New Roman" pitchFamily="18" charset="0"/>
              </a:rPr>
              <a:t> </a:t>
            </a:r>
            <a:r>
              <a:rPr kumimoji="1" lang="en-US" sz="4800" dirty="0" err="1">
                <a:latin typeface="Times New Roman" pitchFamily="18" charset="0"/>
                <a:cs typeface="Times New Roman" pitchFamily="18" charset="0"/>
              </a:rPr>
              <a:t>dụ</a:t>
            </a:r>
            <a:r>
              <a:rPr kumimoji="1" lang="en-US" sz="4800" dirty="0">
                <a:latin typeface="Times New Roman" pitchFamily="18" charset="0"/>
                <a:cs typeface="Times New Roman" pitchFamily="18" charset="0"/>
              </a:rPr>
              <a:t> </a:t>
            </a:r>
            <a:r>
              <a:rPr kumimoji="1" lang="en-US" sz="4800" dirty="0" err="1">
                <a:latin typeface="Times New Roman" pitchFamily="18" charset="0"/>
                <a:cs typeface="Times New Roman" pitchFamily="18" charset="0"/>
              </a:rPr>
              <a:t>sau</a:t>
            </a:r>
            <a:r>
              <a:rPr kumimoji="1" lang="en-US" sz="4800" dirty="0">
                <a:latin typeface="Times New Roman" pitchFamily="18" charset="0"/>
                <a:cs typeface="Times New Roman" pitchFamily="18" charset="0"/>
              </a:rPr>
              <a:t> </a:t>
            </a:r>
            <a:r>
              <a:rPr kumimoji="1" lang="en-US" sz="4800" dirty="0" err="1">
                <a:latin typeface="Times New Roman" pitchFamily="18" charset="0"/>
                <a:cs typeface="Times New Roman" pitchFamily="18" charset="0"/>
              </a:rPr>
              <a:t>và</a:t>
            </a:r>
            <a:r>
              <a:rPr kumimoji="1" lang="en-US" sz="4800" dirty="0">
                <a:latin typeface="Times New Roman" pitchFamily="18" charset="0"/>
                <a:cs typeface="Times New Roman" pitchFamily="18" charset="0"/>
              </a:rPr>
              <a:t> </a:t>
            </a:r>
            <a:r>
              <a:rPr kumimoji="1" lang="en-US" sz="4800" dirty="0" err="1">
                <a:latin typeface="Times New Roman" pitchFamily="18" charset="0"/>
                <a:cs typeface="Times New Roman" pitchFamily="18" charset="0"/>
              </a:rPr>
              <a:t>giải</a:t>
            </a:r>
            <a:r>
              <a:rPr kumimoji="1" lang="en-US" sz="4800" dirty="0">
                <a:latin typeface="Times New Roman" pitchFamily="18" charset="0"/>
                <a:cs typeface="Times New Roman" pitchFamily="18" charset="0"/>
              </a:rPr>
              <a:t> </a:t>
            </a:r>
            <a:r>
              <a:rPr kumimoji="1" lang="en-US" sz="4800" dirty="0" err="1">
                <a:latin typeface="Times New Roman" pitchFamily="18" charset="0"/>
                <a:cs typeface="Times New Roman" pitchFamily="18" charset="0"/>
              </a:rPr>
              <a:t>thích</a:t>
            </a:r>
            <a:r>
              <a:rPr kumimoji="1" lang="en-US" sz="4800" dirty="0">
                <a:latin typeface="Times New Roman" pitchFamily="18" charset="0"/>
                <a:cs typeface="Times New Roman" pitchFamily="18" charset="0"/>
              </a:rPr>
              <a:t> </a:t>
            </a:r>
            <a:r>
              <a:rPr kumimoji="1" lang="en-US" sz="4800" dirty="0" err="1">
                <a:latin typeface="Times New Roman" pitchFamily="18" charset="0"/>
                <a:cs typeface="Times New Roman" pitchFamily="18" charset="0"/>
              </a:rPr>
              <a:t>tại</a:t>
            </a:r>
            <a:r>
              <a:rPr kumimoji="1" lang="en-US" sz="4800" dirty="0">
                <a:latin typeface="Times New Roman" pitchFamily="18" charset="0"/>
                <a:cs typeface="Times New Roman" pitchFamily="18" charset="0"/>
              </a:rPr>
              <a:t> </a:t>
            </a:r>
            <a:r>
              <a:rPr kumimoji="1" lang="en-US" sz="4800" dirty="0" err="1">
                <a:latin typeface="Times New Roman" pitchFamily="18" charset="0"/>
                <a:cs typeface="Times New Roman" pitchFamily="18" charset="0"/>
              </a:rPr>
              <a:t>sao</a:t>
            </a:r>
            <a:r>
              <a:rPr kumimoji="1" lang="en-US" sz="4800" dirty="0">
                <a:latin typeface="Times New Roman" pitchFamily="18" charset="0"/>
                <a:cs typeface="Times New Roman" pitchFamily="18" charset="0"/>
              </a:rPr>
              <a:t> </a:t>
            </a:r>
            <a:r>
              <a:rPr kumimoji="1" lang="en-US" sz="4800" dirty="0" err="1">
                <a:latin typeface="Times New Roman" pitchFamily="18" charset="0"/>
                <a:cs typeface="Times New Roman" pitchFamily="18" charset="0"/>
              </a:rPr>
              <a:t>em</a:t>
            </a:r>
            <a:r>
              <a:rPr kumimoji="1" lang="en-US" sz="4800" dirty="0">
                <a:latin typeface="Times New Roman" pitchFamily="18" charset="0"/>
                <a:cs typeface="Times New Roman" pitchFamily="18" charset="0"/>
              </a:rPr>
              <a:t> </a:t>
            </a:r>
            <a:r>
              <a:rPr kumimoji="1" lang="en-US" sz="4800" dirty="0" err="1">
                <a:latin typeface="Times New Roman" pitchFamily="18" charset="0"/>
                <a:cs typeface="Times New Roman" pitchFamily="18" charset="0"/>
              </a:rPr>
              <a:t>lại</a:t>
            </a:r>
            <a:r>
              <a:rPr kumimoji="1" lang="en-US" sz="4800" dirty="0">
                <a:latin typeface="Times New Roman" pitchFamily="18" charset="0"/>
                <a:cs typeface="Times New Roman" pitchFamily="18" charset="0"/>
              </a:rPr>
              <a:t> </a:t>
            </a:r>
            <a:r>
              <a:rPr kumimoji="1" lang="en-US" sz="4800" dirty="0" err="1">
                <a:latin typeface="Times New Roman" pitchFamily="18" charset="0"/>
                <a:cs typeface="Times New Roman" pitchFamily="18" charset="0"/>
              </a:rPr>
              <a:t>chọn</a:t>
            </a:r>
            <a:r>
              <a:rPr kumimoji="1" lang="en-US" sz="4800" dirty="0">
                <a:latin typeface="Times New Roman" pitchFamily="18" charset="0"/>
                <a:cs typeface="Times New Roman" pitchFamily="18" charset="0"/>
              </a:rPr>
              <a:t> </a:t>
            </a:r>
            <a:r>
              <a:rPr kumimoji="1" lang="en-US" sz="4800" dirty="0" err="1">
                <a:latin typeface="Times New Roman" pitchFamily="18" charset="0"/>
                <a:cs typeface="Times New Roman" pitchFamily="18" charset="0"/>
              </a:rPr>
              <a:t>từ</a:t>
            </a:r>
            <a:r>
              <a:rPr kumimoji="1" lang="en-US" sz="4800" dirty="0">
                <a:latin typeface="Times New Roman" pitchFamily="18" charset="0"/>
                <a:cs typeface="Times New Roman" pitchFamily="18" charset="0"/>
              </a:rPr>
              <a:t> </a:t>
            </a:r>
            <a:r>
              <a:rPr kumimoji="1" lang="en-US" sz="4800" dirty="0" err="1">
                <a:latin typeface="Times New Roman" pitchFamily="18" charset="0"/>
                <a:cs typeface="Times New Roman" pitchFamily="18" charset="0"/>
              </a:rPr>
              <a:t>đó</a:t>
            </a:r>
            <a:r>
              <a:rPr kumimoji="1" lang="en-US" sz="4800" dirty="0">
                <a:latin typeface="Times New Roman" pitchFamily="18" charset="0"/>
                <a:cs typeface="Times New Roman" pitchFamily="18" charset="0"/>
              </a:rPr>
              <a:t>?</a:t>
            </a:r>
          </a:p>
        </p:txBody>
      </p:sp>
      <p:pic>
        <p:nvPicPr>
          <p:cNvPr id="10" name="Picture 9"/>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304800" y="-232656"/>
            <a:ext cx="3910043" cy="3910043"/>
          </a:xfrm>
          <a:prstGeom prst="rect">
            <a:avLst/>
          </a:prstGeom>
        </p:spPr>
      </p:pic>
      <p:sp>
        <p:nvSpPr>
          <p:cNvPr id="13" name="Rectangle 12"/>
          <p:cNvSpPr/>
          <p:nvPr/>
        </p:nvSpPr>
        <p:spPr>
          <a:xfrm>
            <a:off x="1385105" y="3491176"/>
            <a:ext cx="15622117" cy="1446550"/>
          </a:xfrm>
          <a:prstGeom prst="rect">
            <a:avLst/>
          </a:prstGeom>
        </p:spPr>
        <p:txBody>
          <a:bodyPr wrap="square">
            <a:spAutoFit/>
          </a:bodyPr>
          <a:lstStyle/>
          <a:p>
            <a:pPr algn="just"/>
            <a:r>
              <a:rPr lang="en-US" sz="4400" dirty="0" smtClean="0">
                <a:latin typeface="Times New Roman" pitchFamily="18" charset="0"/>
                <a:cs typeface="Times New Roman" pitchFamily="18" charset="0"/>
              </a:rPr>
              <a:t>1. ………..(</a:t>
            </a:r>
            <a:r>
              <a:rPr lang="vi-VN" sz="4400" b="1" dirty="0">
                <a:latin typeface="Times New Roman" pitchFamily="18" charset="0"/>
                <a:cs typeface="Times New Roman" pitchFamily="18" charset="0"/>
              </a:rPr>
              <a:t>Phụ nữ</a:t>
            </a:r>
            <a:r>
              <a:rPr lang="en-US" sz="4400" b="1" dirty="0">
                <a:latin typeface="Times New Roman" pitchFamily="18" charset="0"/>
                <a:cs typeface="Times New Roman" pitchFamily="18" charset="0"/>
              </a:rPr>
              <a:t> / </a:t>
            </a:r>
            <a:r>
              <a:rPr lang="vi-VN" sz="4400" b="1" dirty="0">
                <a:latin typeface="Times New Roman" pitchFamily="18" charset="0"/>
                <a:cs typeface="Times New Roman" pitchFamily="18" charset="0"/>
              </a:rPr>
              <a:t>Đàn bà</a:t>
            </a:r>
            <a:r>
              <a:rPr lang="en-US" sz="4400" b="1" dirty="0">
                <a:latin typeface="Times New Roman" pitchFamily="18" charset="0"/>
                <a:cs typeface="Times New Roman" pitchFamily="18" charset="0"/>
              </a:rPr>
              <a:t>)</a:t>
            </a:r>
            <a:r>
              <a:rPr lang="en-US" sz="4400" dirty="0">
                <a:latin typeface="Times New Roman" pitchFamily="18" charset="0"/>
                <a:cs typeface="Times New Roman" pitchFamily="18" charset="0"/>
              </a:rPr>
              <a:t>  V</a:t>
            </a:r>
            <a:r>
              <a:rPr lang="vi-VN" sz="4400" dirty="0">
                <a:latin typeface="Times New Roman" pitchFamily="18" charset="0"/>
                <a:cs typeface="Times New Roman" pitchFamily="18" charset="0"/>
              </a:rPr>
              <a:t>iệt Nam anh hùng, bất khuất, trung hậu, đảm đang.</a:t>
            </a:r>
            <a:endParaRPr lang="en-US" sz="4400" dirty="0">
              <a:latin typeface="Times New Roman" pitchFamily="18" charset="0"/>
              <a:cs typeface="Times New Roman" pitchFamily="18" charset="0"/>
            </a:endParaRPr>
          </a:p>
        </p:txBody>
      </p:sp>
      <p:sp>
        <p:nvSpPr>
          <p:cNvPr id="14" name="Rectangle 13"/>
          <p:cNvSpPr/>
          <p:nvPr/>
        </p:nvSpPr>
        <p:spPr>
          <a:xfrm>
            <a:off x="1385106" y="5428623"/>
            <a:ext cx="15622116" cy="2123658"/>
          </a:xfrm>
          <a:prstGeom prst="rect">
            <a:avLst/>
          </a:prstGeom>
        </p:spPr>
        <p:txBody>
          <a:bodyPr wrap="square">
            <a:spAutoFit/>
          </a:bodyPr>
          <a:lstStyle/>
          <a:p>
            <a:pPr algn="just"/>
            <a:r>
              <a:rPr lang="en-US" sz="4400" dirty="0" smtClean="0">
                <a:latin typeface="Times New Roman" pitchFamily="18" charset="0"/>
                <a:cs typeface="Times New Roman" pitchFamily="18" charset="0"/>
              </a:rPr>
              <a:t>2. </a:t>
            </a:r>
            <a:r>
              <a:rPr lang="vi-VN" sz="4400" dirty="0" smtClean="0">
                <a:latin typeface="Times New Roman" pitchFamily="18" charset="0"/>
                <a:cs typeface="Times New Roman" pitchFamily="18" charset="0"/>
              </a:rPr>
              <a:t>Cụ </a:t>
            </a:r>
            <a:r>
              <a:rPr lang="vi-VN" sz="4400" dirty="0">
                <a:latin typeface="Times New Roman" pitchFamily="18" charset="0"/>
                <a:cs typeface="Times New Roman" pitchFamily="18" charset="0"/>
              </a:rPr>
              <a:t>là nhà cách mạng lão thành. Sau khi cụ</a:t>
            </a:r>
            <a:r>
              <a:rPr lang="en-US" sz="4400" dirty="0">
                <a:latin typeface="Times New Roman" pitchFamily="18" charset="0"/>
                <a:cs typeface="Times New Roman" pitchFamily="18" charset="0"/>
              </a:rPr>
              <a:t> ……</a:t>
            </a:r>
            <a:r>
              <a:rPr lang="vi-VN" sz="4400" dirty="0">
                <a:latin typeface="Times New Roman" pitchFamily="18" charset="0"/>
                <a:cs typeface="Times New Roman" pitchFamily="18" charset="0"/>
              </a:rPr>
              <a:t> </a:t>
            </a:r>
            <a:r>
              <a:rPr lang="en-US" sz="4400" dirty="0">
                <a:latin typeface="Times New Roman" pitchFamily="18" charset="0"/>
                <a:cs typeface="Times New Roman" pitchFamily="18" charset="0"/>
              </a:rPr>
              <a:t>(</a:t>
            </a:r>
            <a:r>
              <a:rPr lang="vi-VN" sz="4400" b="1" dirty="0">
                <a:latin typeface="Times New Roman" pitchFamily="18" charset="0"/>
                <a:cs typeface="Times New Roman" pitchFamily="18" charset="0"/>
              </a:rPr>
              <a:t>chết </a:t>
            </a:r>
            <a:r>
              <a:rPr lang="en-US" sz="4400" b="1" dirty="0">
                <a:latin typeface="Times New Roman" pitchFamily="18" charset="0"/>
                <a:cs typeface="Times New Roman" pitchFamily="18" charset="0"/>
              </a:rPr>
              <a:t>/ </a:t>
            </a:r>
            <a:r>
              <a:rPr lang="vi-VN" sz="4400" b="1" dirty="0">
                <a:latin typeface="Times New Roman" pitchFamily="18" charset="0"/>
                <a:cs typeface="Times New Roman" pitchFamily="18" charset="0"/>
              </a:rPr>
              <a:t>từ trần</a:t>
            </a:r>
            <a:r>
              <a:rPr lang="en-US" sz="4400" b="1" dirty="0">
                <a:latin typeface="Times New Roman" pitchFamily="18" charset="0"/>
                <a:cs typeface="Times New Roman" pitchFamily="18" charset="0"/>
              </a:rPr>
              <a:t>)</a:t>
            </a:r>
            <a:r>
              <a:rPr lang="vi-VN"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nhân</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dân</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địa</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phương</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đã</a:t>
            </a:r>
            <a:r>
              <a:rPr lang="vi-VN" sz="4400" dirty="0">
                <a:latin typeface="Times New Roman" pitchFamily="18" charset="0"/>
                <a:cs typeface="Times New Roman" pitchFamily="18" charset="0"/>
              </a:rPr>
              <a:t> </a:t>
            </a:r>
            <a:r>
              <a:rPr lang="en-US" sz="4400" dirty="0">
                <a:latin typeface="Times New Roman" pitchFamily="18" charset="0"/>
                <a:cs typeface="Times New Roman" pitchFamily="18" charset="0"/>
              </a:rPr>
              <a:t>….. (</a:t>
            </a:r>
            <a:r>
              <a:rPr lang="vi-VN" sz="4400" b="1" dirty="0">
                <a:latin typeface="Times New Roman" pitchFamily="18" charset="0"/>
                <a:cs typeface="Times New Roman" pitchFamily="18" charset="0"/>
              </a:rPr>
              <a:t>mai táng</a:t>
            </a:r>
            <a:r>
              <a:rPr lang="en-US" sz="4400" b="1" dirty="0">
                <a:latin typeface="Times New Roman" pitchFamily="18" charset="0"/>
                <a:cs typeface="Times New Roman" pitchFamily="18" charset="0"/>
              </a:rPr>
              <a:t> / </a:t>
            </a:r>
            <a:r>
              <a:rPr lang="en-US" sz="4400" b="1" dirty="0" err="1">
                <a:latin typeface="Times New Roman" pitchFamily="18" charset="0"/>
                <a:cs typeface="Times New Roman" pitchFamily="18" charset="0"/>
              </a:rPr>
              <a:t>chôn</a:t>
            </a:r>
            <a:r>
              <a:rPr lang="en-US" sz="4400" b="1" dirty="0">
                <a:latin typeface="Times New Roman" pitchFamily="18" charset="0"/>
                <a:cs typeface="Times New Roman" pitchFamily="18" charset="0"/>
              </a:rPr>
              <a:t>)</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cụ</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trên</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một</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ngon</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đồi</a:t>
            </a:r>
            <a:r>
              <a:rPr lang="en-US" sz="4400" dirty="0">
                <a:latin typeface="Times New Roman" pitchFamily="18" charset="0"/>
                <a:cs typeface="Times New Roman" pitchFamily="18" charset="0"/>
              </a:rPr>
              <a:t>.</a:t>
            </a:r>
          </a:p>
        </p:txBody>
      </p:sp>
      <p:sp>
        <p:nvSpPr>
          <p:cNvPr id="15" name="Rectangle 14"/>
          <p:cNvSpPr/>
          <p:nvPr/>
        </p:nvSpPr>
        <p:spPr>
          <a:xfrm>
            <a:off x="1385104" y="7892117"/>
            <a:ext cx="15622117" cy="769441"/>
          </a:xfrm>
          <a:prstGeom prst="rect">
            <a:avLst/>
          </a:prstGeom>
        </p:spPr>
        <p:txBody>
          <a:bodyPr wrap="square">
            <a:spAutoFit/>
          </a:bodyPr>
          <a:lstStyle/>
          <a:p>
            <a:r>
              <a:rPr lang="en-US" sz="4400" dirty="0" smtClean="0">
                <a:latin typeface="Times New Roman" pitchFamily="18" charset="0"/>
                <a:cs typeface="Times New Roman" pitchFamily="18" charset="0"/>
              </a:rPr>
              <a:t>3. </a:t>
            </a:r>
            <a:r>
              <a:rPr lang="vi-VN" sz="4400" dirty="0" smtClean="0">
                <a:latin typeface="Times New Roman" pitchFamily="18" charset="0"/>
                <a:cs typeface="Times New Roman" pitchFamily="18" charset="0"/>
              </a:rPr>
              <a:t>Bác </a:t>
            </a:r>
            <a:r>
              <a:rPr lang="vi-VN" sz="4400" dirty="0">
                <a:latin typeface="Times New Roman" pitchFamily="18" charset="0"/>
                <a:cs typeface="Times New Roman" pitchFamily="18" charset="0"/>
              </a:rPr>
              <a:t>sĩ đang khám </a:t>
            </a:r>
            <a:r>
              <a:rPr lang="en-US" sz="4400" dirty="0">
                <a:latin typeface="Times New Roman" pitchFamily="18" charset="0"/>
                <a:cs typeface="Times New Roman" pitchFamily="18" charset="0"/>
              </a:rPr>
              <a:t>………(</a:t>
            </a:r>
            <a:r>
              <a:rPr lang="vi-VN" sz="4400" b="1" dirty="0">
                <a:latin typeface="Times New Roman" pitchFamily="18" charset="0"/>
                <a:cs typeface="Times New Roman" pitchFamily="18" charset="0"/>
              </a:rPr>
              <a:t>tử thi</a:t>
            </a:r>
            <a:r>
              <a:rPr lang="en-US" sz="4400" b="1" dirty="0">
                <a:latin typeface="Times New Roman" pitchFamily="18" charset="0"/>
                <a:cs typeface="Times New Roman" pitchFamily="18" charset="0"/>
              </a:rPr>
              <a:t> / </a:t>
            </a:r>
            <a:r>
              <a:rPr lang="vi-VN" sz="4400" b="1" dirty="0">
                <a:latin typeface="Times New Roman" pitchFamily="18" charset="0"/>
                <a:cs typeface="Times New Roman" pitchFamily="18" charset="0"/>
              </a:rPr>
              <a:t>xác chết</a:t>
            </a:r>
            <a:r>
              <a:rPr lang="en-US" sz="4400" b="1" dirty="0">
                <a:latin typeface="Times New Roman" pitchFamily="18" charset="0"/>
                <a:cs typeface="Times New Roman" pitchFamily="18" charset="0"/>
              </a:rPr>
              <a:t>)</a:t>
            </a:r>
            <a:r>
              <a:rPr lang="vi-VN" sz="4400" b="1" dirty="0">
                <a:latin typeface="Times New Roman" pitchFamily="18" charset="0"/>
                <a:cs typeface="Times New Roman" pitchFamily="18" charset="0"/>
              </a:rPr>
              <a:t>.</a:t>
            </a:r>
            <a:endParaRPr lang="en-US" sz="4400" b="1" dirty="0">
              <a:latin typeface="Times New Roman" pitchFamily="18" charset="0"/>
              <a:cs typeface="Times New Roman" pitchFamily="18" charset="0"/>
            </a:endParaRPr>
          </a:p>
        </p:txBody>
      </p:sp>
      <p:sp>
        <p:nvSpPr>
          <p:cNvPr id="19" name="Oval 18"/>
          <p:cNvSpPr/>
          <p:nvPr/>
        </p:nvSpPr>
        <p:spPr>
          <a:xfrm>
            <a:off x="3999020" y="3271527"/>
            <a:ext cx="2362200" cy="124881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14657976" y="5090257"/>
            <a:ext cx="2362200" cy="124881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7315200" y="7552281"/>
            <a:ext cx="2362200" cy="124881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8501380" y="5928292"/>
            <a:ext cx="2362200" cy="124881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9795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strips(downLeft)">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6"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arn(inHorizontal)">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6"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barn(inHorizontal)">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barn(inVertical)">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barn(inVertical)">
                                      <p:cBhvr>
                                        <p:cTn id="35" dur="500"/>
                                        <p:tgtEl>
                                          <p:spTgt spid="20"/>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barn(inVertical)">
                                      <p:cBhvr>
                                        <p:cTn id="40" dur="500"/>
                                        <p:tgtEl>
                                          <p:spTgt spid="22"/>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barn(inVertical)">
                                      <p:cBhvr>
                                        <p:cTn id="4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p:bldP spid="14" grpId="0"/>
      <p:bldP spid="15" grpId="0"/>
      <p:bldP spid="19" grpId="0" animBg="1"/>
      <p:bldP spid="20" grpId="0" animBg="1"/>
      <p:bldP spid="21" grpId="0" animBg="1"/>
      <p:bldP spid="2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30116" b="30116"/>
          <a:stretch>
            <a:fillRect/>
          </a:stretch>
        </p:blipFill>
        <p:spPr>
          <a:xfrm>
            <a:off x="0" y="0"/>
            <a:ext cx="18288000" cy="10287000"/>
          </a:xfrm>
          <a:prstGeom prst="rect">
            <a:avLst/>
          </a:prstGeom>
        </p:spPr>
      </p:pic>
      <p:grpSp>
        <p:nvGrpSpPr>
          <p:cNvPr id="3" name="Group 3"/>
          <p:cNvGrpSpPr/>
          <p:nvPr/>
        </p:nvGrpSpPr>
        <p:grpSpPr>
          <a:xfrm>
            <a:off x="2217035" y="1707110"/>
            <a:ext cx="13853929" cy="6872779"/>
            <a:chOff x="0" y="0"/>
            <a:chExt cx="8149370" cy="4042811"/>
          </a:xfrm>
        </p:grpSpPr>
        <p:sp>
          <p:nvSpPr>
            <p:cNvPr id="4" name="Freeform 4"/>
            <p:cNvSpPr/>
            <p:nvPr/>
          </p:nvSpPr>
          <p:spPr>
            <a:xfrm>
              <a:off x="10160" y="16510"/>
              <a:ext cx="8126510" cy="4014871"/>
            </a:xfrm>
            <a:custGeom>
              <a:avLst/>
              <a:gdLst/>
              <a:ahLst/>
              <a:cxnLst/>
              <a:rect l="l" t="t" r="r" b="b"/>
              <a:pathLst>
                <a:path w="8126510" h="4014871">
                  <a:moveTo>
                    <a:pt x="8126510" y="4014871"/>
                  </a:moveTo>
                  <a:lnTo>
                    <a:pt x="0" y="4007251"/>
                  </a:lnTo>
                  <a:lnTo>
                    <a:pt x="0" y="1405689"/>
                  </a:lnTo>
                  <a:lnTo>
                    <a:pt x="17780" y="19050"/>
                  </a:lnTo>
                  <a:lnTo>
                    <a:pt x="4050529" y="0"/>
                  </a:lnTo>
                  <a:lnTo>
                    <a:pt x="8107460" y="5080"/>
                  </a:lnTo>
                  <a:close/>
                </a:path>
              </a:pathLst>
            </a:custGeom>
            <a:solidFill>
              <a:srgbClr val="0E67A3"/>
            </a:solidFill>
          </p:spPr>
        </p:sp>
        <p:sp>
          <p:nvSpPr>
            <p:cNvPr id="5" name="Freeform 5"/>
            <p:cNvSpPr/>
            <p:nvPr/>
          </p:nvSpPr>
          <p:spPr>
            <a:xfrm>
              <a:off x="-3810" y="0"/>
              <a:ext cx="8155720" cy="4041541"/>
            </a:xfrm>
            <a:custGeom>
              <a:avLst/>
              <a:gdLst/>
              <a:ahLst/>
              <a:cxnLst/>
              <a:rect l="l" t="t" r="r" b="b"/>
              <a:pathLst>
                <a:path w="8155720" h="4041541">
                  <a:moveTo>
                    <a:pt x="8121430" y="21590"/>
                  </a:moveTo>
                  <a:cubicBezTo>
                    <a:pt x="8122700" y="34290"/>
                    <a:pt x="8122700" y="44450"/>
                    <a:pt x="8123970" y="54610"/>
                  </a:cubicBezTo>
                  <a:cubicBezTo>
                    <a:pt x="8126510" y="124926"/>
                    <a:pt x="8127780" y="212664"/>
                    <a:pt x="8130320" y="297269"/>
                  </a:cubicBezTo>
                  <a:cubicBezTo>
                    <a:pt x="8130320" y="419476"/>
                    <a:pt x="8143020" y="2829145"/>
                    <a:pt x="8149370" y="2951352"/>
                  </a:cubicBezTo>
                  <a:cubicBezTo>
                    <a:pt x="8155720" y="3136229"/>
                    <a:pt x="8151910" y="3324240"/>
                    <a:pt x="8151910" y="3509117"/>
                  </a:cubicBezTo>
                  <a:cubicBezTo>
                    <a:pt x="8151910" y="3672060"/>
                    <a:pt x="8153180" y="3822468"/>
                    <a:pt x="8154450" y="3980581"/>
                  </a:cubicBezTo>
                  <a:cubicBezTo>
                    <a:pt x="8154450" y="4002171"/>
                    <a:pt x="8154450" y="4016141"/>
                    <a:pt x="8154450" y="4040271"/>
                  </a:cubicBezTo>
                  <a:cubicBezTo>
                    <a:pt x="8131590" y="4040271"/>
                    <a:pt x="8111270" y="4041541"/>
                    <a:pt x="8070058" y="4040271"/>
                  </a:cubicBezTo>
                  <a:cubicBezTo>
                    <a:pt x="7655470" y="4035191"/>
                    <a:pt x="7234504" y="4041541"/>
                    <a:pt x="6819915" y="4036461"/>
                  </a:cubicBezTo>
                  <a:cubicBezTo>
                    <a:pt x="6571163" y="4032651"/>
                    <a:pt x="6328788" y="4035191"/>
                    <a:pt x="6080035" y="4032651"/>
                  </a:cubicBezTo>
                  <a:cubicBezTo>
                    <a:pt x="5965226" y="4031381"/>
                    <a:pt x="5850417" y="4030111"/>
                    <a:pt x="5735608" y="4028841"/>
                  </a:cubicBezTo>
                  <a:cubicBezTo>
                    <a:pt x="5665447" y="4028841"/>
                    <a:pt x="5601664" y="4030111"/>
                    <a:pt x="5531503" y="4030111"/>
                  </a:cubicBezTo>
                  <a:cubicBezTo>
                    <a:pt x="5352911" y="4028841"/>
                    <a:pt x="4861784" y="4030111"/>
                    <a:pt x="4683192" y="4028841"/>
                  </a:cubicBezTo>
                  <a:cubicBezTo>
                    <a:pt x="4555626" y="4027571"/>
                    <a:pt x="2004315" y="4036461"/>
                    <a:pt x="1876749" y="4035191"/>
                  </a:cubicBezTo>
                  <a:cubicBezTo>
                    <a:pt x="1844858" y="4035191"/>
                    <a:pt x="1806588" y="4036461"/>
                    <a:pt x="1774697" y="4036461"/>
                  </a:cubicBezTo>
                  <a:cubicBezTo>
                    <a:pt x="1698157" y="4036461"/>
                    <a:pt x="1627996" y="4037731"/>
                    <a:pt x="1551457" y="4037731"/>
                  </a:cubicBezTo>
                  <a:cubicBezTo>
                    <a:pt x="1360109" y="4037731"/>
                    <a:pt x="1175139" y="4036461"/>
                    <a:pt x="983790" y="4035191"/>
                  </a:cubicBezTo>
                  <a:cubicBezTo>
                    <a:pt x="868981" y="4033921"/>
                    <a:pt x="754172" y="4032651"/>
                    <a:pt x="645741" y="4031381"/>
                  </a:cubicBezTo>
                  <a:cubicBezTo>
                    <a:pt x="441636" y="4030111"/>
                    <a:pt x="237532" y="4028841"/>
                    <a:pt x="48260" y="4028841"/>
                  </a:cubicBezTo>
                  <a:cubicBezTo>
                    <a:pt x="38100" y="4028841"/>
                    <a:pt x="29210" y="4028841"/>
                    <a:pt x="19050" y="4027571"/>
                  </a:cubicBezTo>
                  <a:cubicBezTo>
                    <a:pt x="10160" y="4026301"/>
                    <a:pt x="5080" y="4019951"/>
                    <a:pt x="7620" y="4011061"/>
                  </a:cubicBezTo>
                  <a:cubicBezTo>
                    <a:pt x="16510" y="3979144"/>
                    <a:pt x="12700" y="3900806"/>
                    <a:pt x="11430" y="3819335"/>
                  </a:cubicBezTo>
                  <a:cubicBezTo>
                    <a:pt x="10160" y="3653258"/>
                    <a:pt x="6350" y="3490316"/>
                    <a:pt x="7620" y="3324240"/>
                  </a:cubicBezTo>
                  <a:cubicBezTo>
                    <a:pt x="5080" y="3117428"/>
                    <a:pt x="0" y="557350"/>
                    <a:pt x="7620" y="347405"/>
                  </a:cubicBezTo>
                  <a:cubicBezTo>
                    <a:pt x="8890" y="306669"/>
                    <a:pt x="7620" y="262800"/>
                    <a:pt x="8890" y="222064"/>
                  </a:cubicBezTo>
                  <a:cubicBezTo>
                    <a:pt x="10160" y="156261"/>
                    <a:pt x="12700" y="84190"/>
                    <a:pt x="13970" y="44450"/>
                  </a:cubicBezTo>
                  <a:cubicBezTo>
                    <a:pt x="13970" y="41910"/>
                    <a:pt x="15240" y="39370"/>
                    <a:pt x="16510" y="38100"/>
                  </a:cubicBezTo>
                  <a:cubicBezTo>
                    <a:pt x="38100" y="35560"/>
                    <a:pt x="78075" y="30480"/>
                    <a:pt x="180127" y="29210"/>
                  </a:cubicBezTo>
                  <a:cubicBezTo>
                    <a:pt x="352341" y="25400"/>
                    <a:pt x="524554" y="22860"/>
                    <a:pt x="703146" y="20320"/>
                  </a:cubicBezTo>
                  <a:cubicBezTo>
                    <a:pt x="824333" y="17780"/>
                    <a:pt x="945521" y="16510"/>
                    <a:pt x="1060330" y="13970"/>
                  </a:cubicBezTo>
                  <a:cubicBezTo>
                    <a:pt x="1175139" y="11430"/>
                    <a:pt x="1296326" y="8890"/>
                    <a:pt x="1411135" y="8890"/>
                  </a:cubicBezTo>
                  <a:cubicBezTo>
                    <a:pt x="1538700" y="7620"/>
                    <a:pt x="1666266" y="10160"/>
                    <a:pt x="1793832" y="8890"/>
                  </a:cubicBezTo>
                  <a:cubicBezTo>
                    <a:pt x="1953288" y="8890"/>
                    <a:pt x="4842649" y="6350"/>
                    <a:pt x="5002106" y="5080"/>
                  </a:cubicBezTo>
                  <a:cubicBezTo>
                    <a:pt x="5155184" y="3810"/>
                    <a:pt x="5308263" y="2540"/>
                    <a:pt x="5467720" y="2540"/>
                  </a:cubicBezTo>
                  <a:cubicBezTo>
                    <a:pt x="5729230" y="1270"/>
                    <a:pt x="5984361" y="0"/>
                    <a:pt x="6245870" y="0"/>
                  </a:cubicBezTo>
                  <a:cubicBezTo>
                    <a:pt x="6354301" y="0"/>
                    <a:pt x="6469110" y="2540"/>
                    <a:pt x="6577541" y="2540"/>
                  </a:cubicBezTo>
                  <a:cubicBezTo>
                    <a:pt x="6877320" y="3810"/>
                    <a:pt x="7183477" y="5080"/>
                    <a:pt x="7483257" y="7620"/>
                  </a:cubicBezTo>
                  <a:cubicBezTo>
                    <a:pt x="7642713" y="8890"/>
                    <a:pt x="7802170" y="12700"/>
                    <a:pt x="7961627" y="16510"/>
                  </a:cubicBezTo>
                  <a:cubicBezTo>
                    <a:pt x="7999897" y="16510"/>
                    <a:pt x="8038166" y="16510"/>
                    <a:pt x="8070058" y="16510"/>
                  </a:cubicBezTo>
                  <a:cubicBezTo>
                    <a:pt x="8102380" y="17780"/>
                    <a:pt x="8111270" y="20320"/>
                    <a:pt x="8121430" y="21590"/>
                  </a:cubicBezTo>
                  <a:close/>
                  <a:moveTo>
                    <a:pt x="8131591" y="4023761"/>
                  </a:moveTo>
                  <a:cubicBezTo>
                    <a:pt x="8132860" y="4007251"/>
                    <a:pt x="8134130" y="3994551"/>
                    <a:pt x="8134130" y="3981851"/>
                  </a:cubicBezTo>
                  <a:cubicBezTo>
                    <a:pt x="8132860" y="3806801"/>
                    <a:pt x="8131591" y="3640725"/>
                    <a:pt x="8131591" y="3462114"/>
                  </a:cubicBezTo>
                  <a:cubicBezTo>
                    <a:pt x="8131591" y="3380643"/>
                    <a:pt x="8134130" y="3299172"/>
                    <a:pt x="8132860" y="3217701"/>
                  </a:cubicBezTo>
                  <a:cubicBezTo>
                    <a:pt x="8132860" y="3142496"/>
                    <a:pt x="8131591" y="3064159"/>
                    <a:pt x="8130320" y="2988954"/>
                  </a:cubicBezTo>
                  <a:cubicBezTo>
                    <a:pt x="8125241" y="2873014"/>
                    <a:pt x="8113810" y="472745"/>
                    <a:pt x="8113810" y="356805"/>
                  </a:cubicBezTo>
                  <a:cubicBezTo>
                    <a:pt x="8111270" y="259667"/>
                    <a:pt x="8108730" y="159394"/>
                    <a:pt x="8106191" y="63500"/>
                  </a:cubicBezTo>
                  <a:cubicBezTo>
                    <a:pt x="8104920" y="44450"/>
                    <a:pt x="8103650" y="43180"/>
                    <a:pt x="8050923" y="41910"/>
                  </a:cubicBezTo>
                  <a:cubicBezTo>
                    <a:pt x="8031788" y="41910"/>
                    <a:pt x="8019032" y="41910"/>
                    <a:pt x="7999897" y="40640"/>
                  </a:cubicBezTo>
                  <a:cubicBezTo>
                    <a:pt x="7840440" y="36830"/>
                    <a:pt x="7674605" y="31750"/>
                    <a:pt x="7515148" y="30480"/>
                  </a:cubicBezTo>
                  <a:cubicBezTo>
                    <a:pt x="7126073" y="26670"/>
                    <a:pt x="6730620" y="25400"/>
                    <a:pt x="6341544" y="22860"/>
                  </a:cubicBezTo>
                  <a:cubicBezTo>
                    <a:pt x="6284140" y="22860"/>
                    <a:pt x="6220357" y="22860"/>
                    <a:pt x="6162953" y="22860"/>
                  </a:cubicBezTo>
                  <a:cubicBezTo>
                    <a:pt x="6067279" y="22860"/>
                    <a:pt x="5971604" y="22860"/>
                    <a:pt x="5882309" y="22860"/>
                  </a:cubicBezTo>
                  <a:cubicBezTo>
                    <a:pt x="5678204" y="22860"/>
                    <a:pt x="5474099" y="22860"/>
                    <a:pt x="5276372" y="24130"/>
                  </a:cubicBezTo>
                  <a:cubicBezTo>
                    <a:pt x="5104158" y="25400"/>
                    <a:pt x="2202041" y="29210"/>
                    <a:pt x="2029828" y="29210"/>
                  </a:cubicBezTo>
                  <a:cubicBezTo>
                    <a:pt x="1749184" y="29210"/>
                    <a:pt x="1468539" y="26670"/>
                    <a:pt x="1187895" y="33020"/>
                  </a:cubicBezTo>
                  <a:cubicBezTo>
                    <a:pt x="1041195" y="36830"/>
                    <a:pt x="900873" y="36830"/>
                    <a:pt x="760550" y="38100"/>
                  </a:cubicBezTo>
                  <a:cubicBezTo>
                    <a:pt x="518176" y="41910"/>
                    <a:pt x="275801" y="45720"/>
                    <a:pt x="49530" y="50800"/>
                  </a:cubicBezTo>
                  <a:cubicBezTo>
                    <a:pt x="36830" y="50800"/>
                    <a:pt x="34290" y="53340"/>
                    <a:pt x="33020" y="74790"/>
                  </a:cubicBezTo>
                  <a:cubicBezTo>
                    <a:pt x="31750" y="131193"/>
                    <a:pt x="31750" y="187596"/>
                    <a:pt x="30480" y="243999"/>
                  </a:cubicBezTo>
                  <a:cubicBezTo>
                    <a:pt x="29210" y="338004"/>
                    <a:pt x="26670" y="428876"/>
                    <a:pt x="25400" y="522882"/>
                  </a:cubicBezTo>
                  <a:cubicBezTo>
                    <a:pt x="20320" y="623154"/>
                    <a:pt x="26670" y="3073559"/>
                    <a:pt x="29210" y="3173831"/>
                  </a:cubicBezTo>
                  <a:cubicBezTo>
                    <a:pt x="29210" y="3280371"/>
                    <a:pt x="29210" y="3390044"/>
                    <a:pt x="30480" y="3496583"/>
                  </a:cubicBezTo>
                  <a:cubicBezTo>
                    <a:pt x="30480" y="3574921"/>
                    <a:pt x="33020" y="3653258"/>
                    <a:pt x="33020" y="3731596"/>
                  </a:cubicBezTo>
                  <a:cubicBezTo>
                    <a:pt x="33020" y="3816201"/>
                    <a:pt x="33020" y="3900806"/>
                    <a:pt x="31750" y="3981851"/>
                  </a:cubicBezTo>
                  <a:cubicBezTo>
                    <a:pt x="31750" y="3985661"/>
                    <a:pt x="31750" y="3988201"/>
                    <a:pt x="31750" y="3992011"/>
                  </a:cubicBezTo>
                  <a:cubicBezTo>
                    <a:pt x="31750" y="4002171"/>
                    <a:pt x="35560" y="4005981"/>
                    <a:pt x="44450" y="4005981"/>
                  </a:cubicBezTo>
                  <a:cubicBezTo>
                    <a:pt x="90831" y="4005981"/>
                    <a:pt x="180127" y="4007251"/>
                    <a:pt x="263045" y="4007251"/>
                  </a:cubicBezTo>
                  <a:cubicBezTo>
                    <a:pt x="384232" y="4007251"/>
                    <a:pt x="511798" y="4004711"/>
                    <a:pt x="632985" y="4007251"/>
                  </a:cubicBezTo>
                  <a:cubicBezTo>
                    <a:pt x="830712" y="4011061"/>
                    <a:pt x="1028438" y="4013601"/>
                    <a:pt x="1226165" y="4012331"/>
                  </a:cubicBezTo>
                  <a:cubicBezTo>
                    <a:pt x="1353730" y="4011061"/>
                    <a:pt x="1474918" y="4013601"/>
                    <a:pt x="1602483" y="4013601"/>
                  </a:cubicBezTo>
                  <a:cubicBezTo>
                    <a:pt x="1787453" y="4013601"/>
                    <a:pt x="1972423" y="4012331"/>
                    <a:pt x="2157393" y="4013601"/>
                  </a:cubicBezTo>
                  <a:cubicBezTo>
                    <a:pt x="2431659" y="4014871"/>
                    <a:pt x="5442207" y="4004711"/>
                    <a:pt x="5722851" y="4007251"/>
                  </a:cubicBezTo>
                  <a:cubicBezTo>
                    <a:pt x="5844039" y="4008521"/>
                    <a:pt x="5965226" y="4009791"/>
                    <a:pt x="6080035" y="4009791"/>
                  </a:cubicBezTo>
                  <a:cubicBezTo>
                    <a:pt x="6290518" y="4012331"/>
                    <a:pt x="6494623" y="4008521"/>
                    <a:pt x="6705106" y="4012331"/>
                  </a:cubicBezTo>
                  <a:cubicBezTo>
                    <a:pt x="6877320" y="4014871"/>
                    <a:pt x="7049533" y="4014871"/>
                    <a:pt x="7221747" y="4017411"/>
                  </a:cubicBezTo>
                  <a:cubicBezTo>
                    <a:pt x="7476878" y="4021221"/>
                    <a:pt x="7732010" y="4023761"/>
                    <a:pt x="7987141" y="4025031"/>
                  </a:cubicBezTo>
                  <a:cubicBezTo>
                    <a:pt x="8082815" y="4025031"/>
                    <a:pt x="8111270" y="4023761"/>
                    <a:pt x="8131591" y="4023761"/>
                  </a:cubicBezTo>
                  <a:close/>
                </a:path>
              </a:pathLst>
            </a:custGeom>
            <a:solidFill>
              <a:srgbClr val="000000"/>
            </a:solidFill>
          </p:spPr>
        </p:sp>
      </p:grpSp>
      <p:sp>
        <p:nvSpPr>
          <p:cNvPr id="6" name="Freeform 6"/>
          <p:cNvSpPr/>
          <p:nvPr/>
        </p:nvSpPr>
        <p:spPr>
          <a:xfrm rot="708014" flipH="1">
            <a:off x="822948" y="768029"/>
            <a:ext cx="2161637" cy="3178878"/>
          </a:xfrm>
          <a:custGeom>
            <a:avLst/>
            <a:gdLst/>
            <a:ahLst/>
            <a:cxnLst/>
            <a:rect l="l" t="t" r="r" b="b"/>
            <a:pathLst>
              <a:path w="2161637" h="3178878">
                <a:moveTo>
                  <a:pt x="2161637" y="0"/>
                </a:moveTo>
                <a:lnTo>
                  <a:pt x="0" y="0"/>
                </a:lnTo>
                <a:lnTo>
                  <a:pt x="0" y="3178877"/>
                </a:lnTo>
                <a:lnTo>
                  <a:pt x="2161637" y="3178877"/>
                </a:lnTo>
                <a:lnTo>
                  <a:pt x="2161637"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7" name="Freeform 7"/>
          <p:cNvSpPr/>
          <p:nvPr/>
        </p:nvSpPr>
        <p:spPr>
          <a:xfrm>
            <a:off x="13101757" y="4348139"/>
            <a:ext cx="4740291" cy="5938861"/>
          </a:xfrm>
          <a:custGeom>
            <a:avLst/>
            <a:gdLst/>
            <a:ahLst/>
            <a:cxnLst/>
            <a:rect l="l" t="t" r="r" b="b"/>
            <a:pathLst>
              <a:path w="4740291" h="5938861">
                <a:moveTo>
                  <a:pt x="0" y="0"/>
                </a:moveTo>
                <a:lnTo>
                  <a:pt x="4740291" y="0"/>
                </a:lnTo>
                <a:lnTo>
                  <a:pt x="4740291" y="5938861"/>
                </a:lnTo>
                <a:lnTo>
                  <a:pt x="0" y="5938861"/>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8" name="Freeform 8"/>
          <p:cNvSpPr/>
          <p:nvPr/>
        </p:nvSpPr>
        <p:spPr>
          <a:xfrm>
            <a:off x="12963276" y="-1000930"/>
            <a:ext cx="3107689" cy="3163042"/>
          </a:xfrm>
          <a:custGeom>
            <a:avLst/>
            <a:gdLst/>
            <a:ahLst/>
            <a:cxnLst/>
            <a:rect l="l" t="t" r="r" b="b"/>
            <a:pathLst>
              <a:path w="3107689" h="3163042">
                <a:moveTo>
                  <a:pt x="0" y="0"/>
                </a:moveTo>
                <a:lnTo>
                  <a:pt x="3107689" y="0"/>
                </a:lnTo>
                <a:lnTo>
                  <a:pt x="3107689" y="3163042"/>
                </a:lnTo>
                <a:lnTo>
                  <a:pt x="0" y="3163042"/>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9" name="Freeform 9"/>
          <p:cNvSpPr/>
          <p:nvPr/>
        </p:nvSpPr>
        <p:spPr>
          <a:xfrm rot="-788607">
            <a:off x="2770005" y="7523636"/>
            <a:ext cx="4109741" cy="2719901"/>
          </a:xfrm>
          <a:custGeom>
            <a:avLst/>
            <a:gdLst/>
            <a:ahLst/>
            <a:cxnLst/>
            <a:rect l="l" t="t" r="r" b="b"/>
            <a:pathLst>
              <a:path w="4109741" h="2719901">
                <a:moveTo>
                  <a:pt x="0" y="0"/>
                </a:moveTo>
                <a:lnTo>
                  <a:pt x="4109740" y="0"/>
                </a:lnTo>
                <a:lnTo>
                  <a:pt x="4109740" y="2719901"/>
                </a:lnTo>
                <a:lnTo>
                  <a:pt x="0" y="2719901"/>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0" name="Freeform 10"/>
          <p:cNvSpPr/>
          <p:nvPr/>
        </p:nvSpPr>
        <p:spPr>
          <a:xfrm>
            <a:off x="-607084" y="5680874"/>
            <a:ext cx="2255664" cy="3273392"/>
          </a:xfrm>
          <a:custGeom>
            <a:avLst/>
            <a:gdLst/>
            <a:ahLst/>
            <a:cxnLst/>
            <a:rect l="l" t="t" r="r" b="b"/>
            <a:pathLst>
              <a:path w="2255664" h="3273392">
                <a:moveTo>
                  <a:pt x="0" y="0"/>
                </a:moveTo>
                <a:lnTo>
                  <a:pt x="2255665" y="0"/>
                </a:lnTo>
                <a:lnTo>
                  <a:pt x="2255665" y="3273391"/>
                </a:lnTo>
                <a:lnTo>
                  <a:pt x="0" y="3273391"/>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11" name="Freeform 11"/>
          <p:cNvSpPr/>
          <p:nvPr/>
        </p:nvSpPr>
        <p:spPr>
          <a:xfrm>
            <a:off x="16420585" y="1028700"/>
            <a:ext cx="2169530" cy="2990581"/>
          </a:xfrm>
          <a:custGeom>
            <a:avLst/>
            <a:gdLst/>
            <a:ahLst/>
            <a:cxnLst/>
            <a:rect l="l" t="t" r="r" b="b"/>
            <a:pathLst>
              <a:path w="2169530" h="2990581">
                <a:moveTo>
                  <a:pt x="0" y="0"/>
                </a:moveTo>
                <a:lnTo>
                  <a:pt x="2169530" y="0"/>
                </a:lnTo>
                <a:lnTo>
                  <a:pt x="2169530" y="2990581"/>
                </a:lnTo>
                <a:lnTo>
                  <a:pt x="0" y="2990581"/>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pic>
        <p:nvPicPr>
          <p:cNvPr id="13" name="Picture 12"/>
          <p:cNvPicPr>
            <a:picLocks noChangeAspect="1"/>
          </p:cNvPicPr>
          <p:nvPr/>
        </p:nvPicPr>
        <p:blipFill>
          <a:blip r:embed="rId16"/>
          <a:stretch>
            <a:fillRect/>
          </a:stretch>
        </p:blipFill>
        <p:spPr>
          <a:xfrm>
            <a:off x="3245609" y="1384990"/>
            <a:ext cx="11796782" cy="7517019"/>
          </a:xfrm>
          <a:prstGeom prst="rect">
            <a:avLst/>
          </a:prstGeom>
        </p:spPr>
      </p:pic>
      <p:sp>
        <p:nvSpPr>
          <p:cNvPr id="14" name="TextBox 3"/>
          <p:cNvSpPr txBox="1"/>
          <p:nvPr/>
        </p:nvSpPr>
        <p:spPr>
          <a:xfrm>
            <a:off x="3345684" y="68725"/>
            <a:ext cx="10287000"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800" b="1" dirty="0" smtClean="0">
                <a:solidFill>
                  <a:srgbClr val="FF0000"/>
                </a:solidFill>
              </a:rPr>
              <a:t>TIẾT 23 </a:t>
            </a:r>
            <a:r>
              <a:rPr lang="en-US" sz="4800" b="1" smtClean="0">
                <a:solidFill>
                  <a:srgbClr val="FF0000"/>
                </a:solidFill>
              </a:rPr>
              <a:t>+ 24</a:t>
            </a:r>
            <a:endParaRPr lang="en-US" sz="4800" b="1" dirty="0" smtClean="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l="3246" t="53559" r="1616" b="8607"/>
          <a:stretch>
            <a:fillRect/>
          </a:stretch>
        </p:blipFill>
        <p:spPr>
          <a:xfrm>
            <a:off x="0" y="0"/>
            <a:ext cx="18288000" cy="10287000"/>
          </a:xfrm>
          <a:prstGeom prst="rect">
            <a:avLst/>
          </a:prstGeom>
        </p:spPr>
      </p:pic>
      <p:grpSp>
        <p:nvGrpSpPr>
          <p:cNvPr id="3" name="Group 3"/>
          <p:cNvGrpSpPr/>
          <p:nvPr/>
        </p:nvGrpSpPr>
        <p:grpSpPr>
          <a:xfrm>
            <a:off x="8087767" y="532082"/>
            <a:ext cx="9597206" cy="9213978"/>
            <a:chOff x="0" y="0"/>
            <a:chExt cx="5645415" cy="5419987"/>
          </a:xfrm>
        </p:grpSpPr>
        <p:sp>
          <p:nvSpPr>
            <p:cNvPr id="4" name="Freeform 4"/>
            <p:cNvSpPr/>
            <p:nvPr/>
          </p:nvSpPr>
          <p:spPr>
            <a:xfrm>
              <a:off x="10160" y="16510"/>
              <a:ext cx="5622555" cy="5392047"/>
            </a:xfrm>
            <a:custGeom>
              <a:avLst/>
              <a:gdLst/>
              <a:ahLst/>
              <a:cxnLst/>
              <a:rect l="l" t="t" r="r" b="b"/>
              <a:pathLst>
                <a:path w="5622555" h="5392047">
                  <a:moveTo>
                    <a:pt x="5622555" y="5392047"/>
                  </a:moveTo>
                  <a:lnTo>
                    <a:pt x="0" y="5384427"/>
                  </a:lnTo>
                  <a:lnTo>
                    <a:pt x="0" y="1883330"/>
                  </a:lnTo>
                  <a:lnTo>
                    <a:pt x="17780" y="19050"/>
                  </a:lnTo>
                  <a:lnTo>
                    <a:pt x="2801771" y="0"/>
                  </a:lnTo>
                  <a:lnTo>
                    <a:pt x="5603505" y="5080"/>
                  </a:lnTo>
                  <a:close/>
                </a:path>
              </a:pathLst>
            </a:custGeom>
            <a:solidFill>
              <a:srgbClr val="FFF5DE"/>
            </a:solidFill>
          </p:spPr>
        </p:sp>
        <p:sp>
          <p:nvSpPr>
            <p:cNvPr id="5" name="Freeform 5"/>
            <p:cNvSpPr/>
            <p:nvPr/>
          </p:nvSpPr>
          <p:spPr>
            <a:xfrm>
              <a:off x="-3810" y="0"/>
              <a:ext cx="5651765" cy="5418717"/>
            </a:xfrm>
            <a:custGeom>
              <a:avLst/>
              <a:gdLst/>
              <a:ahLst/>
              <a:cxnLst/>
              <a:rect l="l" t="t" r="r" b="b"/>
              <a:pathLst>
                <a:path w="5651765" h="5418717">
                  <a:moveTo>
                    <a:pt x="5617475" y="21590"/>
                  </a:moveTo>
                  <a:cubicBezTo>
                    <a:pt x="5618745" y="34290"/>
                    <a:pt x="5618745" y="44450"/>
                    <a:pt x="5620015" y="54610"/>
                  </a:cubicBezTo>
                  <a:cubicBezTo>
                    <a:pt x="5622555" y="146235"/>
                    <a:pt x="5623825" y="264836"/>
                    <a:pt x="5626365" y="379201"/>
                  </a:cubicBezTo>
                  <a:cubicBezTo>
                    <a:pt x="5626365" y="544396"/>
                    <a:pt x="5639065" y="3801696"/>
                    <a:pt x="5645415" y="3966890"/>
                  </a:cubicBezTo>
                  <a:cubicBezTo>
                    <a:pt x="5651765" y="4216800"/>
                    <a:pt x="5647955" y="4470946"/>
                    <a:pt x="5647955" y="4720856"/>
                  </a:cubicBezTo>
                  <a:cubicBezTo>
                    <a:pt x="5647955" y="4941115"/>
                    <a:pt x="5649225" y="5144432"/>
                    <a:pt x="5650495" y="5357757"/>
                  </a:cubicBezTo>
                  <a:cubicBezTo>
                    <a:pt x="5650495" y="5379347"/>
                    <a:pt x="5650495" y="5393317"/>
                    <a:pt x="5650495" y="5417447"/>
                  </a:cubicBezTo>
                  <a:cubicBezTo>
                    <a:pt x="5627635" y="5417447"/>
                    <a:pt x="5607315" y="5418717"/>
                    <a:pt x="5574225" y="5417447"/>
                  </a:cubicBezTo>
                  <a:cubicBezTo>
                    <a:pt x="5288713" y="5412367"/>
                    <a:pt x="4998808" y="5418717"/>
                    <a:pt x="4713297" y="5413637"/>
                  </a:cubicBezTo>
                  <a:cubicBezTo>
                    <a:pt x="4541989" y="5409827"/>
                    <a:pt x="4375075" y="5412367"/>
                    <a:pt x="4203768" y="5409827"/>
                  </a:cubicBezTo>
                  <a:cubicBezTo>
                    <a:pt x="4124703" y="5408557"/>
                    <a:pt x="4045638" y="5407287"/>
                    <a:pt x="3966573" y="5406017"/>
                  </a:cubicBezTo>
                  <a:cubicBezTo>
                    <a:pt x="3918256" y="5406017"/>
                    <a:pt x="3874331" y="5407287"/>
                    <a:pt x="3826014" y="5407287"/>
                  </a:cubicBezTo>
                  <a:cubicBezTo>
                    <a:pt x="3703024" y="5406017"/>
                    <a:pt x="3364802" y="5407287"/>
                    <a:pt x="3241812" y="5406017"/>
                  </a:cubicBezTo>
                  <a:cubicBezTo>
                    <a:pt x="3153962" y="5404747"/>
                    <a:pt x="1396966" y="5413637"/>
                    <a:pt x="1309116" y="5412367"/>
                  </a:cubicBezTo>
                  <a:cubicBezTo>
                    <a:pt x="1287154" y="5412367"/>
                    <a:pt x="1260799" y="5413637"/>
                    <a:pt x="1238836" y="5413637"/>
                  </a:cubicBezTo>
                  <a:cubicBezTo>
                    <a:pt x="1186127" y="5413637"/>
                    <a:pt x="1137809" y="5414907"/>
                    <a:pt x="1085099" y="5414907"/>
                  </a:cubicBezTo>
                  <a:cubicBezTo>
                    <a:pt x="953325" y="5414907"/>
                    <a:pt x="825942" y="5413637"/>
                    <a:pt x="694168" y="5412367"/>
                  </a:cubicBezTo>
                  <a:cubicBezTo>
                    <a:pt x="615103" y="5411097"/>
                    <a:pt x="536038" y="5409827"/>
                    <a:pt x="461366" y="5408557"/>
                  </a:cubicBezTo>
                  <a:cubicBezTo>
                    <a:pt x="320806" y="5407287"/>
                    <a:pt x="180246" y="5406017"/>
                    <a:pt x="48260" y="5406017"/>
                  </a:cubicBezTo>
                  <a:cubicBezTo>
                    <a:pt x="38100" y="5406017"/>
                    <a:pt x="29210" y="5406017"/>
                    <a:pt x="19050" y="5404747"/>
                  </a:cubicBezTo>
                  <a:cubicBezTo>
                    <a:pt x="10160" y="5403477"/>
                    <a:pt x="5080" y="5397127"/>
                    <a:pt x="7620" y="5388237"/>
                  </a:cubicBezTo>
                  <a:cubicBezTo>
                    <a:pt x="16510" y="5356220"/>
                    <a:pt x="12700" y="5250326"/>
                    <a:pt x="11430" y="5140196"/>
                  </a:cubicBezTo>
                  <a:cubicBezTo>
                    <a:pt x="10160" y="4915701"/>
                    <a:pt x="6350" y="4695441"/>
                    <a:pt x="7620" y="4470946"/>
                  </a:cubicBezTo>
                  <a:cubicBezTo>
                    <a:pt x="5080" y="4191386"/>
                    <a:pt x="0" y="730769"/>
                    <a:pt x="7620" y="446973"/>
                  </a:cubicBezTo>
                  <a:cubicBezTo>
                    <a:pt x="8890" y="391909"/>
                    <a:pt x="7620" y="332608"/>
                    <a:pt x="8890" y="277543"/>
                  </a:cubicBezTo>
                  <a:cubicBezTo>
                    <a:pt x="10160" y="188592"/>
                    <a:pt x="12700" y="91170"/>
                    <a:pt x="13970" y="44450"/>
                  </a:cubicBezTo>
                  <a:cubicBezTo>
                    <a:pt x="13970" y="41910"/>
                    <a:pt x="15240" y="39370"/>
                    <a:pt x="16510" y="38100"/>
                  </a:cubicBezTo>
                  <a:cubicBezTo>
                    <a:pt x="38100" y="35560"/>
                    <a:pt x="70434" y="30480"/>
                    <a:pt x="140714" y="29210"/>
                  </a:cubicBezTo>
                  <a:cubicBezTo>
                    <a:pt x="259311" y="25400"/>
                    <a:pt x="377908" y="22860"/>
                    <a:pt x="500898" y="20320"/>
                  </a:cubicBezTo>
                  <a:cubicBezTo>
                    <a:pt x="584355" y="17780"/>
                    <a:pt x="667813" y="16510"/>
                    <a:pt x="746878" y="13970"/>
                  </a:cubicBezTo>
                  <a:cubicBezTo>
                    <a:pt x="825942" y="11430"/>
                    <a:pt x="909400" y="8890"/>
                    <a:pt x="988465" y="8890"/>
                  </a:cubicBezTo>
                  <a:cubicBezTo>
                    <a:pt x="1076314" y="7620"/>
                    <a:pt x="1164164" y="10160"/>
                    <a:pt x="1252014" y="8890"/>
                  </a:cubicBezTo>
                  <a:cubicBezTo>
                    <a:pt x="1361826" y="8890"/>
                    <a:pt x="3351624" y="6350"/>
                    <a:pt x="3461437" y="5080"/>
                  </a:cubicBezTo>
                  <a:cubicBezTo>
                    <a:pt x="3566856" y="3810"/>
                    <a:pt x="3672276" y="2540"/>
                    <a:pt x="3782088" y="2540"/>
                  </a:cubicBezTo>
                  <a:cubicBezTo>
                    <a:pt x="3962181" y="1270"/>
                    <a:pt x="4137880" y="0"/>
                    <a:pt x="4317972" y="0"/>
                  </a:cubicBezTo>
                  <a:cubicBezTo>
                    <a:pt x="4392645" y="0"/>
                    <a:pt x="4471709" y="2540"/>
                    <a:pt x="4546382" y="2540"/>
                  </a:cubicBezTo>
                  <a:cubicBezTo>
                    <a:pt x="4752829" y="3810"/>
                    <a:pt x="4963668" y="5080"/>
                    <a:pt x="5170116" y="7620"/>
                  </a:cubicBezTo>
                  <a:cubicBezTo>
                    <a:pt x="5279927" y="8890"/>
                    <a:pt x="5389740" y="12700"/>
                    <a:pt x="5499552" y="16510"/>
                  </a:cubicBezTo>
                  <a:cubicBezTo>
                    <a:pt x="5525907" y="16510"/>
                    <a:pt x="5552262" y="16510"/>
                    <a:pt x="5574225" y="16510"/>
                  </a:cubicBezTo>
                  <a:cubicBezTo>
                    <a:pt x="5598425" y="17780"/>
                    <a:pt x="5607315" y="20320"/>
                    <a:pt x="5617475" y="21590"/>
                  </a:cubicBezTo>
                  <a:close/>
                  <a:moveTo>
                    <a:pt x="5627635" y="5400937"/>
                  </a:moveTo>
                  <a:cubicBezTo>
                    <a:pt x="5628905" y="5384427"/>
                    <a:pt x="5630175" y="5371727"/>
                    <a:pt x="5630175" y="5359027"/>
                  </a:cubicBezTo>
                  <a:cubicBezTo>
                    <a:pt x="5628905" y="5123254"/>
                    <a:pt x="5627635" y="4898758"/>
                    <a:pt x="5627635" y="4657320"/>
                  </a:cubicBezTo>
                  <a:cubicBezTo>
                    <a:pt x="5627635" y="4547190"/>
                    <a:pt x="5630175" y="4437060"/>
                    <a:pt x="5628905" y="4326930"/>
                  </a:cubicBezTo>
                  <a:cubicBezTo>
                    <a:pt x="5628905" y="4225272"/>
                    <a:pt x="5627635" y="4119378"/>
                    <a:pt x="5626365" y="4017720"/>
                  </a:cubicBezTo>
                  <a:cubicBezTo>
                    <a:pt x="5621285" y="3860996"/>
                    <a:pt x="5609855" y="616404"/>
                    <a:pt x="5609855" y="459681"/>
                  </a:cubicBezTo>
                  <a:cubicBezTo>
                    <a:pt x="5607315" y="328372"/>
                    <a:pt x="5604775" y="192828"/>
                    <a:pt x="5602235" y="63500"/>
                  </a:cubicBezTo>
                  <a:cubicBezTo>
                    <a:pt x="5600965" y="44450"/>
                    <a:pt x="5599695" y="43180"/>
                    <a:pt x="5561047" y="41910"/>
                  </a:cubicBezTo>
                  <a:cubicBezTo>
                    <a:pt x="5547870" y="41910"/>
                    <a:pt x="5539085" y="41910"/>
                    <a:pt x="5525907" y="40640"/>
                  </a:cubicBezTo>
                  <a:cubicBezTo>
                    <a:pt x="5416095" y="36830"/>
                    <a:pt x="5301890" y="31750"/>
                    <a:pt x="5192078" y="30480"/>
                  </a:cubicBezTo>
                  <a:cubicBezTo>
                    <a:pt x="4924136" y="26670"/>
                    <a:pt x="4651802" y="25400"/>
                    <a:pt x="4383860" y="22860"/>
                  </a:cubicBezTo>
                  <a:cubicBezTo>
                    <a:pt x="4344327" y="22860"/>
                    <a:pt x="4300402" y="22860"/>
                    <a:pt x="4260870" y="22860"/>
                  </a:cubicBezTo>
                  <a:cubicBezTo>
                    <a:pt x="4194983" y="22860"/>
                    <a:pt x="4129095" y="22860"/>
                    <a:pt x="4067600" y="22860"/>
                  </a:cubicBezTo>
                  <a:cubicBezTo>
                    <a:pt x="3927041" y="22860"/>
                    <a:pt x="3786481" y="22860"/>
                    <a:pt x="3650314" y="24130"/>
                  </a:cubicBezTo>
                  <a:cubicBezTo>
                    <a:pt x="3531716" y="25400"/>
                    <a:pt x="1533133" y="29210"/>
                    <a:pt x="1414536" y="29210"/>
                  </a:cubicBezTo>
                  <a:cubicBezTo>
                    <a:pt x="1221267" y="29210"/>
                    <a:pt x="1027997" y="26670"/>
                    <a:pt x="834727" y="33020"/>
                  </a:cubicBezTo>
                  <a:cubicBezTo>
                    <a:pt x="733700" y="36830"/>
                    <a:pt x="637065" y="36830"/>
                    <a:pt x="540431" y="38100"/>
                  </a:cubicBezTo>
                  <a:cubicBezTo>
                    <a:pt x="373516" y="41910"/>
                    <a:pt x="206601" y="45720"/>
                    <a:pt x="49530" y="50800"/>
                  </a:cubicBezTo>
                  <a:cubicBezTo>
                    <a:pt x="36830" y="50800"/>
                    <a:pt x="34290" y="53340"/>
                    <a:pt x="33020" y="78462"/>
                  </a:cubicBezTo>
                  <a:cubicBezTo>
                    <a:pt x="31750" y="154706"/>
                    <a:pt x="31750" y="230950"/>
                    <a:pt x="30480" y="307194"/>
                  </a:cubicBezTo>
                  <a:cubicBezTo>
                    <a:pt x="29210" y="434266"/>
                    <a:pt x="26670" y="557103"/>
                    <a:pt x="25400" y="684176"/>
                  </a:cubicBezTo>
                  <a:cubicBezTo>
                    <a:pt x="20320" y="819721"/>
                    <a:pt x="26670" y="4132085"/>
                    <a:pt x="29210" y="4267630"/>
                  </a:cubicBezTo>
                  <a:cubicBezTo>
                    <a:pt x="29210" y="4411645"/>
                    <a:pt x="29210" y="4559897"/>
                    <a:pt x="30480" y="4703913"/>
                  </a:cubicBezTo>
                  <a:cubicBezTo>
                    <a:pt x="30480" y="4809807"/>
                    <a:pt x="33020" y="4915701"/>
                    <a:pt x="33020" y="5021595"/>
                  </a:cubicBezTo>
                  <a:cubicBezTo>
                    <a:pt x="33020" y="5135961"/>
                    <a:pt x="33020" y="5250326"/>
                    <a:pt x="31750" y="5359027"/>
                  </a:cubicBezTo>
                  <a:cubicBezTo>
                    <a:pt x="31750" y="5362837"/>
                    <a:pt x="31750" y="5365377"/>
                    <a:pt x="31750" y="5369187"/>
                  </a:cubicBezTo>
                  <a:cubicBezTo>
                    <a:pt x="31750" y="5379347"/>
                    <a:pt x="35560" y="5383157"/>
                    <a:pt x="44450" y="5383157"/>
                  </a:cubicBezTo>
                  <a:cubicBezTo>
                    <a:pt x="79219" y="5383157"/>
                    <a:pt x="140714" y="5384427"/>
                    <a:pt x="197816" y="5384427"/>
                  </a:cubicBezTo>
                  <a:cubicBezTo>
                    <a:pt x="281274" y="5384427"/>
                    <a:pt x="369123" y="5381887"/>
                    <a:pt x="452581" y="5384427"/>
                  </a:cubicBezTo>
                  <a:cubicBezTo>
                    <a:pt x="588748" y="5388237"/>
                    <a:pt x="724915" y="5390777"/>
                    <a:pt x="861082" y="5389507"/>
                  </a:cubicBezTo>
                  <a:cubicBezTo>
                    <a:pt x="948932" y="5388237"/>
                    <a:pt x="1032389" y="5390777"/>
                    <a:pt x="1120239" y="5390777"/>
                  </a:cubicBezTo>
                  <a:cubicBezTo>
                    <a:pt x="1247622" y="5390777"/>
                    <a:pt x="1375004" y="5389507"/>
                    <a:pt x="1502386" y="5390777"/>
                  </a:cubicBezTo>
                  <a:cubicBezTo>
                    <a:pt x="1691263" y="5392047"/>
                    <a:pt x="3764518" y="5381887"/>
                    <a:pt x="3957788" y="5384427"/>
                  </a:cubicBezTo>
                  <a:cubicBezTo>
                    <a:pt x="4041245" y="5385697"/>
                    <a:pt x="4124703" y="5386967"/>
                    <a:pt x="4203768" y="5386967"/>
                  </a:cubicBezTo>
                  <a:cubicBezTo>
                    <a:pt x="4348720" y="5389507"/>
                    <a:pt x="4489280" y="5385697"/>
                    <a:pt x="4634232" y="5389507"/>
                  </a:cubicBezTo>
                  <a:cubicBezTo>
                    <a:pt x="4752829" y="5392047"/>
                    <a:pt x="4871426" y="5392047"/>
                    <a:pt x="4990023" y="5394587"/>
                  </a:cubicBezTo>
                  <a:cubicBezTo>
                    <a:pt x="5165723" y="5398397"/>
                    <a:pt x="5341423" y="5400937"/>
                    <a:pt x="5517122" y="5402207"/>
                  </a:cubicBezTo>
                  <a:cubicBezTo>
                    <a:pt x="5583010" y="5402207"/>
                    <a:pt x="5607315" y="5400937"/>
                    <a:pt x="5627635" y="5400937"/>
                  </a:cubicBezTo>
                  <a:close/>
                </a:path>
              </a:pathLst>
            </a:custGeom>
            <a:solidFill>
              <a:srgbClr val="000000"/>
            </a:solidFill>
          </p:spPr>
        </p:sp>
      </p:grpSp>
      <p:grpSp>
        <p:nvGrpSpPr>
          <p:cNvPr id="6" name="Group 6"/>
          <p:cNvGrpSpPr/>
          <p:nvPr/>
        </p:nvGrpSpPr>
        <p:grpSpPr>
          <a:xfrm>
            <a:off x="9092896" y="1834634"/>
            <a:ext cx="7721158" cy="1725278"/>
            <a:chOff x="0" y="0"/>
            <a:chExt cx="4541858" cy="1014869"/>
          </a:xfrm>
        </p:grpSpPr>
        <p:sp>
          <p:nvSpPr>
            <p:cNvPr id="7" name="Freeform 7"/>
            <p:cNvSpPr/>
            <p:nvPr/>
          </p:nvSpPr>
          <p:spPr>
            <a:xfrm>
              <a:off x="10160" y="16510"/>
              <a:ext cx="4518998" cy="986929"/>
            </a:xfrm>
            <a:custGeom>
              <a:avLst/>
              <a:gdLst/>
              <a:ahLst/>
              <a:cxnLst/>
              <a:rect l="l" t="t" r="r" b="b"/>
              <a:pathLst>
                <a:path w="4518998" h="986929">
                  <a:moveTo>
                    <a:pt x="4518998" y="986929"/>
                  </a:moveTo>
                  <a:lnTo>
                    <a:pt x="0" y="979309"/>
                  </a:lnTo>
                  <a:lnTo>
                    <a:pt x="0" y="355520"/>
                  </a:lnTo>
                  <a:lnTo>
                    <a:pt x="17780" y="19050"/>
                  </a:lnTo>
                  <a:lnTo>
                    <a:pt x="2251411" y="0"/>
                  </a:lnTo>
                  <a:lnTo>
                    <a:pt x="4499948" y="5080"/>
                  </a:lnTo>
                  <a:close/>
                </a:path>
              </a:pathLst>
            </a:custGeom>
            <a:solidFill>
              <a:srgbClr val="F6C59A"/>
            </a:solidFill>
          </p:spPr>
        </p:sp>
        <p:sp>
          <p:nvSpPr>
            <p:cNvPr id="8" name="Freeform 8"/>
            <p:cNvSpPr/>
            <p:nvPr/>
          </p:nvSpPr>
          <p:spPr>
            <a:xfrm>
              <a:off x="-3810" y="0"/>
              <a:ext cx="4548207" cy="1013599"/>
            </a:xfrm>
            <a:custGeom>
              <a:avLst/>
              <a:gdLst/>
              <a:ahLst/>
              <a:cxnLst/>
              <a:rect l="l" t="t" r="r" b="b"/>
              <a:pathLst>
                <a:path w="4548207" h="1013599">
                  <a:moveTo>
                    <a:pt x="4513918" y="21590"/>
                  </a:moveTo>
                  <a:cubicBezTo>
                    <a:pt x="4515188" y="34290"/>
                    <a:pt x="4515188" y="44450"/>
                    <a:pt x="4516457" y="54610"/>
                  </a:cubicBezTo>
                  <a:cubicBezTo>
                    <a:pt x="4518998" y="78075"/>
                    <a:pt x="4520268" y="97956"/>
                    <a:pt x="4522807" y="117127"/>
                  </a:cubicBezTo>
                  <a:cubicBezTo>
                    <a:pt x="4522807" y="144818"/>
                    <a:pt x="4535507" y="690836"/>
                    <a:pt x="4541857" y="718528"/>
                  </a:cubicBezTo>
                  <a:cubicBezTo>
                    <a:pt x="4548207" y="760420"/>
                    <a:pt x="4544398" y="803022"/>
                    <a:pt x="4544398" y="844914"/>
                  </a:cubicBezTo>
                  <a:cubicBezTo>
                    <a:pt x="4544398" y="881836"/>
                    <a:pt x="4545668" y="915918"/>
                    <a:pt x="4546938" y="952639"/>
                  </a:cubicBezTo>
                  <a:cubicBezTo>
                    <a:pt x="4546938" y="974229"/>
                    <a:pt x="4546938" y="988199"/>
                    <a:pt x="4546938" y="1012329"/>
                  </a:cubicBezTo>
                  <a:cubicBezTo>
                    <a:pt x="4524077" y="1012329"/>
                    <a:pt x="4503757" y="1013599"/>
                    <a:pt x="4474246" y="1012329"/>
                  </a:cubicBezTo>
                  <a:cubicBezTo>
                    <a:pt x="4245622" y="1007249"/>
                    <a:pt x="4013480" y="1013599"/>
                    <a:pt x="3784855" y="1008519"/>
                  </a:cubicBezTo>
                  <a:cubicBezTo>
                    <a:pt x="3647680" y="1004709"/>
                    <a:pt x="3514023" y="1007249"/>
                    <a:pt x="3376848" y="1004709"/>
                  </a:cubicBezTo>
                  <a:cubicBezTo>
                    <a:pt x="3313537" y="1003439"/>
                    <a:pt x="3250225" y="1002169"/>
                    <a:pt x="3186914" y="1000899"/>
                  </a:cubicBezTo>
                  <a:cubicBezTo>
                    <a:pt x="3148223" y="1000899"/>
                    <a:pt x="3113050" y="1002169"/>
                    <a:pt x="3074360" y="1002169"/>
                  </a:cubicBezTo>
                  <a:cubicBezTo>
                    <a:pt x="2975876" y="1000899"/>
                    <a:pt x="2705043" y="1002169"/>
                    <a:pt x="2606559" y="1000899"/>
                  </a:cubicBezTo>
                  <a:cubicBezTo>
                    <a:pt x="2536213" y="999629"/>
                    <a:pt x="1129292" y="1008519"/>
                    <a:pt x="1058946" y="1007249"/>
                  </a:cubicBezTo>
                  <a:cubicBezTo>
                    <a:pt x="1041359" y="1007249"/>
                    <a:pt x="1020256" y="1008519"/>
                    <a:pt x="1002669" y="1008519"/>
                  </a:cubicBezTo>
                  <a:cubicBezTo>
                    <a:pt x="960461" y="1008519"/>
                    <a:pt x="921771" y="1009789"/>
                    <a:pt x="879564" y="1009789"/>
                  </a:cubicBezTo>
                  <a:cubicBezTo>
                    <a:pt x="774044" y="1009789"/>
                    <a:pt x="672043" y="1008519"/>
                    <a:pt x="566524" y="1007249"/>
                  </a:cubicBezTo>
                  <a:cubicBezTo>
                    <a:pt x="503212" y="1005979"/>
                    <a:pt x="439901" y="1004709"/>
                    <a:pt x="380107" y="1003439"/>
                  </a:cubicBezTo>
                  <a:cubicBezTo>
                    <a:pt x="267553" y="1002169"/>
                    <a:pt x="154999" y="1000899"/>
                    <a:pt x="48260" y="1000899"/>
                  </a:cubicBezTo>
                  <a:cubicBezTo>
                    <a:pt x="38100" y="1000899"/>
                    <a:pt x="29210" y="1000899"/>
                    <a:pt x="19050" y="999629"/>
                  </a:cubicBezTo>
                  <a:cubicBezTo>
                    <a:pt x="10160" y="998359"/>
                    <a:pt x="5080" y="992009"/>
                    <a:pt x="7620" y="983119"/>
                  </a:cubicBezTo>
                  <a:cubicBezTo>
                    <a:pt x="16510" y="951420"/>
                    <a:pt x="12700" y="933669"/>
                    <a:pt x="11430" y="915208"/>
                  </a:cubicBezTo>
                  <a:cubicBezTo>
                    <a:pt x="10160" y="877576"/>
                    <a:pt x="6350" y="840654"/>
                    <a:pt x="7620" y="803022"/>
                  </a:cubicBezTo>
                  <a:cubicBezTo>
                    <a:pt x="5080" y="756160"/>
                    <a:pt x="0" y="176060"/>
                    <a:pt x="7620" y="128487"/>
                  </a:cubicBezTo>
                  <a:cubicBezTo>
                    <a:pt x="8890" y="119257"/>
                    <a:pt x="7620" y="109316"/>
                    <a:pt x="8890" y="100086"/>
                  </a:cubicBezTo>
                  <a:cubicBezTo>
                    <a:pt x="10160" y="85175"/>
                    <a:pt x="12700" y="68844"/>
                    <a:pt x="13970" y="44450"/>
                  </a:cubicBezTo>
                  <a:cubicBezTo>
                    <a:pt x="13970" y="41910"/>
                    <a:pt x="15240" y="39370"/>
                    <a:pt x="16510" y="38100"/>
                  </a:cubicBezTo>
                  <a:cubicBezTo>
                    <a:pt x="38100" y="35560"/>
                    <a:pt x="67067" y="30480"/>
                    <a:pt x="123344" y="29210"/>
                  </a:cubicBezTo>
                  <a:cubicBezTo>
                    <a:pt x="218311" y="25400"/>
                    <a:pt x="313278" y="22860"/>
                    <a:pt x="411762" y="20320"/>
                  </a:cubicBezTo>
                  <a:cubicBezTo>
                    <a:pt x="478591" y="17780"/>
                    <a:pt x="545420" y="16510"/>
                    <a:pt x="608731" y="13970"/>
                  </a:cubicBezTo>
                  <a:cubicBezTo>
                    <a:pt x="672043" y="11430"/>
                    <a:pt x="738871" y="8890"/>
                    <a:pt x="802183" y="8890"/>
                  </a:cubicBezTo>
                  <a:cubicBezTo>
                    <a:pt x="872529" y="7620"/>
                    <a:pt x="942875" y="10160"/>
                    <a:pt x="1013221" y="8890"/>
                  </a:cubicBezTo>
                  <a:cubicBezTo>
                    <a:pt x="1101154" y="8890"/>
                    <a:pt x="2694492" y="6350"/>
                    <a:pt x="2782424" y="5080"/>
                  </a:cubicBezTo>
                  <a:cubicBezTo>
                    <a:pt x="2866839" y="3810"/>
                    <a:pt x="2951255" y="2540"/>
                    <a:pt x="3039187" y="2540"/>
                  </a:cubicBezTo>
                  <a:cubicBezTo>
                    <a:pt x="3183397" y="1270"/>
                    <a:pt x="3324089" y="0"/>
                    <a:pt x="3468298" y="0"/>
                  </a:cubicBezTo>
                  <a:cubicBezTo>
                    <a:pt x="3528092" y="0"/>
                    <a:pt x="3591403" y="2540"/>
                    <a:pt x="3651198" y="2540"/>
                  </a:cubicBezTo>
                  <a:cubicBezTo>
                    <a:pt x="3816511" y="3810"/>
                    <a:pt x="3985341" y="5080"/>
                    <a:pt x="4150655" y="7620"/>
                  </a:cubicBezTo>
                  <a:cubicBezTo>
                    <a:pt x="4238587" y="8890"/>
                    <a:pt x="4326520" y="12700"/>
                    <a:pt x="4414452" y="16510"/>
                  </a:cubicBezTo>
                  <a:cubicBezTo>
                    <a:pt x="4435556" y="16510"/>
                    <a:pt x="4456660" y="16510"/>
                    <a:pt x="4474246" y="16510"/>
                  </a:cubicBezTo>
                  <a:cubicBezTo>
                    <a:pt x="4494868" y="17780"/>
                    <a:pt x="4503757" y="20320"/>
                    <a:pt x="4513918" y="21590"/>
                  </a:cubicBezTo>
                  <a:close/>
                  <a:moveTo>
                    <a:pt x="4524077" y="995819"/>
                  </a:moveTo>
                  <a:cubicBezTo>
                    <a:pt x="4525348" y="979309"/>
                    <a:pt x="4526618" y="966609"/>
                    <a:pt x="4526618" y="953909"/>
                  </a:cubicBezTo>
                  <a:cubicBezTo>
                    <a:pt x="4525348" y="912368"/>
                    <a:pt x="4524077" y="874736"/>
                    <a:pt x="4524077" y="834264"/>
                  </a:cubicBezTo>
                  <a:cubicBezTo>
                    <a:pt x="4524077" y="815803"/>
                    <a:pt x="4526618" y="797342"/>
                    <a:pt x="4525348" y="778881"/>
                  </a:cubicBezTo>
                  <a:cubicBezTo>
                    <a:pt x="4525348" y="761840"/>
                    <a:pt x="4524077" y="744089"/>
                    <a:pt x="4522808" y="727048"/>
                  </a:cubicBezTo>
                  <a:cubicBezTo>
                    <a:pt x="4517727" y="700777"/>
                    <a:pt x="4506298" y="156889"/>
                    <a:pt x="4506298" y="130617"/>
                  </a:cubicBezTo>
                  <a:cubicBezTo>
                    <a:pt x="4503758" y="108606"/>
                    <a:pt x="4501218" y="85885"/>
                    <a:pt x="4498677" y="63500"/>
                  </a:cubicBezTo>
                  <a:cubicBezTo>
                    <a:pt x="4497408" y="44450"/>
                    <a:pt x="4496138" y="43180"/>
                    <a:pt x="4463695" y="41910"/>
                  </a:cubicBezTo>
                  <a:cubicBezTo>
                    <a:pt x="4453143" y="41910"/>
                    <a:pt x="4446108" y="41910"/>
                    <a:pt x="4435556" y="40640"/>
                  </a:cubicBezTo>
                  <a:cubicBezTo>
                    <a:pt x="4347624" y="36830"/>
                    <a:pt x="4256174" y="31750"/>
                    <a:pt x="4168241" y="30480"/>
                  </a:cubicBezTo>
                  <a:cubicBezTo>
                    <a:pt x="3953686" y="26670"/>
                    <a:pt x="3735613" y="25400"/>
                    <a:pt x="3521058" y="22860"/>
                  </a:cubicBezTo>
                  <a:cubicBezTo>
                    <a:pt x="3489402" y="22860"/>
                    <a:pt x="3454229" y="22860"/>
                    <a:pt x="3422573" y="22860"/>
                  </a:cubicBezTo>
                  <a:cubicBezTo>
                    <a:pt x="3369813" y="22860"/>
                    <a:pt x="3317054" y="22860"/>
                    <a:pt x="3267812" y="22860"/>
                  </a:cubicBezTo>
                  <a:cubicBezTo>
                    <a:pt x="3155258" y="22860"/>
                    <a:pt x="3042705" y="22860"/>
                    <a:pt x="2933668" y="24130"/>
                  </a:cubicBezTo>
                  <a:cubicBezTo>
                    <a:pt x="2838701" y="25400"/>
                    <a:pt x="1238328" y="29210"/>
                    <a:pt x="1143361" y="29210"/>
                  </a:cubicBezTo>
                  <a:cubicBezTo>
                    <a:pt x="988600" y="29210"/>
                    <a:pt x="833839" y="26670"/>
                    <a:pt x="679077" y="33020"/>
                  </a:cubicBezTo>
                  <a:cubicBezTo>
                    <a:pt x="598179" y="36830"/>
                    <a:pt x="520799" y="36830"/>
                    <a:pt x="443418" y="38100"/>
                  </a:cubicBezTo>
                  <a:cubicBezTo>
                    <a:pt x="309761" y="41910"/>
                    <a:pt x="176103" y="45720"/>
                    <a:pt x="49530" y="50800"/>
                  </a:cubicBezTo>
                  <a:cubicBezTo>
                    <a:pt x="36830" y="50800"/>
                    <a:pt x="34290" y="53340"/>
                    <a:pt x="33020" y="66714"/>
                  </a:cubicBezTo>
                  <a:cubicBezTo>
                    <a:pt x="31750" y="79495"/>
                    <a:pt x="31750" y="92275"/>
                    <a:pt x="30480" y="105056"/>
                  </a:cubicBezTo>
                  <a:cubicBezTo>
                    <a:pt x="29210" y="126357"/>
                    <a:pt x="26670" y="146948"/>
                    <a:pt x="25400" y="168249"/>
                  </a:cubicBezTo>
                  <a:cubicBezTo>
                    <a:pt x="20320" y="190971"/>
                    <a:pt x="26670" y="746219"/>
                    <a:pt x="29210" y="768940"/>
                  </a:cubicBezTo>
                  <a:cubicBezTo>
                    <a:pt x="29210" y="793082"/>
                    <a:pt x="29210" y="817933"/>
                    <a:pt x="30480" y="842074"/>
                  </a:cubicBezTo>
                  <a:cubicBezTo>
                    <a:pt x="30480" y="859825"/>
                    <a:pt x="33020" y="877576"/>
                    <a:pt x="33020" y="895327"/>
                  </a:cubicBezTo>
                  <a:cubicBezTo>
                    <a:pt x="33020" y="914498"/>
                    <a:pt x="33020" y="933669"/>
                    <a:pt x="31750" y="953909"/>
                  </a:cubicBezTo>
                  <a:cubicBezTo>
                    <a:pt x="31750" y="957719"/>
                    <a:pt x="31750" y="960259"/>
                    <a:pt x="31750" y="964069"/>
                  </a:cubicBezTo>
                  <a:cubicBezTo>
                    <a:pt x="31750" y="974229"/>
                    <a:pt x="35560" y="978039"/>
                    <a:pt x="44450" y="978039"/>
                  </a:cubicBezTo>
                  <a:cubicBezTo>
                    <a:pt x="74101" y="978039"/>
                    <a:pt x="123344" y="979309"/>
                    <a:pt x="169068" y="979309"/>
                  </a:cubicBezTo>
                  <a:cubicBezTo>
                    <a:pt x="235897" y="979309"/>
                    <a:pt x="306243" y="976769"/>
                    <a:pt x="373072" y="979309"/>
                  </a:cubicBezTo>
                  <a:cubicBezTo>
                    <a:pt x="482108" y="983119"/>
                    <a:pt x="591145" y="985659"/>
                    <a:pt x="700181" y="984389"/>
                  </a:cubicBezTo>
                  <a:cubicBezTo>
                    <a:pt x="770527" y="983119"/>
                    <a:pt x="837356" y="985659"/>
                    <a:pt x="907702" y="985659"/>
                  </a:cubicBezTo>
                  <a:cubicBezTo>
                    <a:pt x="1009704" y="985659"/>
                    <a:pt x="1111705" y="984389"/>
                    <a:pt x="1213707" y="985659"/>
                  </a:cubicBezTo>
                  <a:cubicBezTo>
                    <a:pt x="1364951" y="986929"/>
                    <a:pt x="3025118" y="976769"/>
                    <a:pt x="3179879" y="979309"/>
                  </a:cubicBezTo>
                  <a:cubicBezTo>
                    <a:pt x="3246708" y="980579"/>
                    <a:pt x="3313537" y="981849"/>
                    <a:pt x="3376848" y="981849"/>
                  </a:cubicBezTo>
                  <a:cubicBezTo>
                    <a:pt x="3492919" y="984389"/>
                    <a:pt x="3605473" y="980579"/>
                    <a:pt x="3721544" y="984389"/>
                  </a:cubicBezTo>
                  <a:cubicBezTo>
                    <a:pt x="3816511" y="986929"/>
                    <a:pt x="3911478" y="986929"/>
                    <a:pt x="4006445" y="989469"/>
                  </a:cubicBezTo>
                  <a:cubicBezTo>
                    <a:pt x="4147137" y="993279"/>
                    <a:pt x="4287830" y="995819"/>
                    <a:pt x="4428522" y="997089"/>
                  </a:cubicBezTo>
                  <a:cubicBezTo>
                    <a:pt x="4481281" y="997089"/>
                    <a:pt x="4503757" y="995819"/>
                    <a:pt x="4524077" y="995819"/>
                  </a:cubicBezTo>
                  <a:close/>
                </a:path>
              </a:pathLst>
            </a:custGeom>
            <a:solidFill>
              <a:srgbClr val="000000"/>
            </a:solidFill>
          </p:spPr>
        </p:sp>
      </p:grpSp>
      <p:sp>
        <p:nvSpPr>
          <p:cNvPr id="9" name="Freeform 9"/>
          <p:cNvSpPr/>
          <p:nvPr/>
        </p:nvSpPr>
        <p:spPr>
          <a:xfrm>
            <a:off x="7092483" y="1028700"/>
            <a:ext cx="1808598" cy="3104890"/>
          </a:xfrm>
          <a:custGeom>
            <a:avLst/>
            <a:gdLst/>
            <a:ahLst/>
            <a:cxnLst/>
            <a:rect l="l" t="t" r="r" b="b"/>
            <a:pathLst>
              <a:path w="1808598" h="3104890">
                <a:moveTo>
                  <a:pt x="0" y="0"/>
                </a:moveTo>
                <a:lnTo>
                  <a:pt x="1808598" y="0"/>
                </a:lnTo>
                <a:lnTo>
                  <a:pt x="1808598" y="3104890"/>
                </a:lnTo>
                <a:lnTo>
                  <a:pt x="0" y="310489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0" name="Freeform 10"/>
          <p:cNvSpPr/>
          <p:nvPr/>
        </p:nvSpPr>
        <p:spPr>
          <a:xfrm flipH="1">
            <a:off x="-256264" y="4711512"/>
            <a:ext cx="9439711" cy="5766805"/>
          </a:xfrm>
          <a:custGeom>
            <a:avLst/>
            <a:gdLst/>
            <a:ahLst/>
            <a:cxnLst/>
            <a:rect l="l" t="t" r="r" b="b"/>
            <a:pathLst>
              <a:path w="9439711" h="5766805">
                <a:moveTo>
                  <a:pt x="9439710" y="0"/>
                </a:moveTo>
                <a:lnTo>
                  <a:pt x="0" y="0"/>
                </a:lnTo>
                <a:lnTo>
                  <a:pt x="0" y="5766805"/>
                </a:lnTo>
                <a:lnTo>
                  <a:pt x="9439710" y="5766805"/>
                </a:lnTo>
                <a:lnTo>
                  <a:pt x="943971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2" name="Freeform 12"/>
          <p:cNvSpPr/>
          <p:nvPr/>
        </p:nvSpPr>
        <p:spPr>
          <a:xfrm>
            <a:off x="14698178" y="-1287066"/>
            <a:ext cx="3125325" cy="2574131"/>
          </a:xfrm>
          <a:custGeom>
            <a:avLst/>
            <a:gdLst/>
            <a:ahLst/>
            <a:cxnLst/>
            <a:rect l="l" t="t" r="r" b="b"/>
            <a:pathLst>
              <a:path w="3125325" h="2574131">
                <a:moveTo>
                  <a:pt x="0" y="0"/>
                </a:moveTo>
                <a:lnTo>
                  <a:pt x="3125325" y="0"/>
                </a:lnTo>
                <a:lnTo>
                  <a:pt x="3125325" y="2574132"/>
                </a:lnTo>
                <a:lnTo>
                  <a:pt x="0" y="2574132"/>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3" name="Freeform 13"/>
          <p:cNvSpPr/>
          <p:nvPr/>
        </p:nvSpPr>
        <p:spPr>
          <a:xfrm>
            <a:off x="-716097" y="3761651"/>
            <a:ext cx="2508307" cy="1381849"/>
          </a:xfrm>
          <a:custGeom>
            <a:avLst/>
            <a:gdLst/>
            <a:ahLst/>
            <a:cxnLst/>
            <a:rect l="l" t="t" r="r" b="b"/>
            <a:pathLst>
              <a:path w="2508307" h="1381849">
                <a:moveTo>
                  <a:pt x="0" y="0"/>
                </a:moveTo>
                <a:lnTo>
                  <a:pt x="2508307" y="0"/>
                </a:lnTo>
                <a:lnTo>
                  <a:pt x="2508307" y="1381849"/>
                </a:lnTo>
                <a:lnTo>
                  <a:pt x="0" y="1381849"/>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pic>
        <p:nvPicPr>
          <p:cNvPr id="20" name="Picture 19"/>
          <p:cNvPicPr>
            <a:picLocks noChangeAspect="1"/>
          </p:cNvPicPr>
          <p:nvPr/>
        </p:nvPicPr>
        <p:blipFill>
          <a:blip r:embed="rId12"/>
          <a:stretch>
            <a:fillRect/>
          </a:stretch>
        </p:blipFill>
        <p:spPr>
          <a:xfrm>
            <a:off x="9017545" y="1388904"/>
            <a:ext cx="7809653" cy="6645216"/>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3747101" y="-967451"/>
            <a:ext cx="3512199" cy="1934903"/>
          </a:xfrm>
          <a:custGeom>
            <a:avLst/>
            <a:gdLst/>
            <a:ahLst/>
            <a:cxnLst/>
            <a:rect l="l" t="t" r="r" b="b"/>
            <a:pathLst>
              <a:path w="3512199" h="1934903">
                <a:moveTo>
                  <a:pt x="0" y="0"/>
                </a:moveTo>
                <a:lnTo>
                  <a:pt x="3512199" y="0"/>
                </a:lnTo>
                <a:lnTo>
                  <a:pt x="3512199" y="1934902"/>
                </a:lnTo>
                <a:lnTo>
                  <a:pt x="0" y="1934902"/>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3" name="Freeform 3"/>
          <p:cNvSpPr/>
          <p:nvPr/>
        </p:nvSpPr>
        <p:spPr>
          <a:xfrm rot="703083">
            <a:off x="4518953" y="7952970"/>
            <a:ext cx="3538198" cy="2914188"/>
          </a:xfrm>
          <a:custGeom>
            <a:avLst/>
            <a:gdLst/>
            <a:ahLst/>
            <a:cxnLst/>
            <a:rect l="l" t="t" r="r" b="b"/>
            <a:pathLst>
              <a:path w="3538198" h="2914188">
                <a:moveTo>
                  <a:pt x="0" y="0"/>
                </a:moveTo>
                <a:lnTo>
                  <a:pt x="3538198" y="0"/>
                </a:lnTo>
                <a:lnTo>
                  <a:pt x="3538198" y="2914189"/>
                </a:lnTo>
                <a:lnTo>
                  <a:pt x="0" y="2914189"/>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grpSp>
        <p:nvGrpSpPr>
          <p:cNvPr id="4" name="Group 4"/>
          <p:cNvGrpSpPr/>
          <p:nvPr/>
        </p:nvGrpSpPr>
        <p:grpSpPr>
          <a:xfrm>
            <a:off x="1028700" y="1028700"/>
            <a:ext cx="16230600" cy="8229600"/>
            <a:chOff x="0" y="0"/>
            <a:chExt cx="9547412" cy="4840941"/>
          </a:xfrm>
        </p:grpSpPr>
        <p:sp>
          <p:nvSpPr>
            <p:cNvPr id="5" name="Freeform 5"/>
            <p:cNvSpPr/>
            <p:nvPr/>
          </p:nvSpPr>
          <p:spPr>
            <a:xfrm>
              <a:off x="10160" y="16510"/>
              <a:ext cx="9524552" cy="4813001"/>
            </a:xfrm>
            <a:custGeom>
              <a:avLst/>
              <a:gdLst/>
              <a:ahLst/>
              <a:cxnLst/>
              <a:rect l="l" t="t" r="r" b="b"/>
              <a:pathLst>
                <a:path w="9524552" h="4813001">
                  <a:moveTo>
                    <a:pt x="9524552" y="4813001"/>
                  </a:moveTo>
                  <a:lnTo>
                    <a:pt x="0" y="4805381"/>
                  </a:lnTo>
                  <a:lnTo>
                    <a:pt x="0" y="1682501"/>
                  </a:lnTo>
                  <a:lnTo>
                    <a:pt x="17780" y="19050"/>
                  </a:lnTo>
                  <a:lnTo>
                    <a:pt x="4747752" y="0"/>
                  </a:lnTo>
                  <a:lnTo>
                    <a:pt x="9505502" y="5080"/>
                  </a:lnTo>
                  <a:close/>
                </a:path>
              </a:pathLst>
            </a:custGeom>
            <a:solidFill>
              <a:srgbClr val="FFF5DE"/>
            </a:solidFill>
          </p:spPr>
        </p:sp>
        <p:sp>
          <p:nvSpPr>
            <p:cNvPr id="6" name="Freeform 6"/>
            <p:cNvSpPr/>
            <p:nvPr/>
          </p:nvSpPr>
          <p:spPr>
            <a:xfrm>
              <a:off x="-3810" y="0"/>
              <a:ext cx="9553762" cy="4839671"/>
            </a:xfrm>
            <a:custGeom>
              <a:avLst/>
              <a:gdLst/>
              <a:ahLst/>
              <a:cxnLst/>
              <a:rect l="l" t="t" r="r" b="b"/>
              <a:pathLst>
                <a:path w="9553762" h="4839671">
                  <a:moveTo>
                    <a:pt x="9519472" y="21590"/>
                  </a:moveTo>
                  <a:cubicBezTo>
                    <a:pt x="9520742" y="34290"/>
                    <a:pt x="9520742" y="44450"/>
                    <a:pt x="9522012" y="54610"/>
                  </a:cubicBezTo>
                  <a:cubicBezTo>
                    <a:pt x="9524552" y="137275"/>
                    <a:pt x="9525822" y="242900"/>
                    <a:pt x="9528362" y="344752"/>
                  </a:cubicBezTo>
                  <a:cubicBezTo>
                    <a:pt x="9528362" y="491872"/>
                    <a:pt x="9541062" y="3392779"/>
                    <a:pt x="9547412" y="3539899"/>
                  </a:cubicBezTo>
                  <a:cubicBezTo>
                    <a:pt x="9553762" y="3762465"/>
                    <a:pt x="9549952" y="3988803"/>
                    <a:pt x="9549952" y="4211370"/>
                  </a:cubicBezTo>
                  <a:cubicBezTo>
                    <a:pt x="9549952" y="4407530"/>
                    <a:pt x="9551222" y="4588601"/>
                    <a:pt x="9552492" y="4778711"/>
                  </a:cubicBezTo>
                  <a:cubicBezTo>
                    <a:pt x="9552492" y="4800301"/>
                    <a:pt x="9552492" y="4814271"/>
                    <a:pt x="9552492" y="4838401"/>
                  </a:cubicBezTo>
                  <a:cubicBezTo>
                    <a:pt x="9529632" y="4838401"/>
                    <a:pt x="9509312" y="4839671"/>
                    <a:pt x="9463565" y="4838401"/>
                  </a:cubicBezTo>
                  <a:cubicBezTo>
                    <a:pt x="8976909" y="4833321"/>
                    <a:pt x="8482766" y="4839671"/>
                    <a:pt x="7996111" y="4834591"/>
                  </a:cubicBezTo>
                  <a:cubicBezTo>
                    <a:pt x="7704118" y="4830781"/>
                    <a:pt x="7419611" y="4833321"/>
                    <a:pt x="7127618" y="4830781"/>
                  </a:cubicBezTo>
                  <a:cubicBezTo>
                    <a:pt x="6992852" y="4829511"/>
                    <a:pt x="6858085" y="4828241"/>
                    <a:pt x="6723319" y="4826971"/>
                  </a:cubicBezTo>
                  <a:cubicBezTo>
                    <a:pt x="6640961" y="4826971"/>
                    <a:pt x="6566092" y="4828241"/>
                    <a:pt x="6483735" y="4828241"/>
                  </a:cubicBezTo>
                  <a:cubicBezTo>
                    <a:pt x="6274098" y="4826971"/>
                    <a:pt x="5697599" y="4828241"/>
                    <a:pt x="5487962" y="4826971"/>
                  </a:cubicBezTo>
                  <a:cubicBezTo>
                    <a:pt x="5338222" y="4825701"/>
                    <a:pt x="2343418" y="4834591"/>
                    <a:pt x="2193677" y="4833321"/>
                  </a:cubicBezTo>
                  <a:cubicBezTo>
                    <a:pt x="2156242" y="4833321"/>
                    <a:pt x="2111320" y="4834591"/>
                    <a:pt x="2073885" y="4834591"/>
                  </a:cubicBezTo>
                  <a:cubicBezTo>
                    <a:pt x="1984041" y="4834591"/>
                    <a:pt x="1901684" y="4835861"/>
                    <a:pt x="1811840" y="4835861"/>
                  </a:cubicBezTo>
                  <a:cubicBezTo>
                    <a:pt x="1587230" y="4835861"/>
                    <a:pt x="1370106" y="4834591"/>
                    <a:pt x="1145496" y="4833321"/>
                  </a:cubicBezTo>
                  <a:cubicBezTo>
                    <a:pt x="1010730" y="4832051"/>
                    <a:pt x="875964" y="4830781"/>
                    <a:pt x="748684" y="4829511"/>
                  </a:cubicBezTo>
                  <a:cubicBezTo>
                    <a:pt x="509100" y="4828241"/>
                    <a:pt x="269516" y="4826971"/>
                    <a:pt x="48260" y="4826971"/>
                  </a:cubicBezTo>
                  <a:cubicBezTo>
                    <a:pt x="38100" y="4826971"/>
                    <a:pt x="29210" y="4826971"/>
                    <a:pt x="19050" y="4825701"/>
                  </a:cubicBezTo>
                  <a:cubicBezTo>
                    <a:pt x="10160" y="4824431"/>
                    <a:pt x="5080" y="4818081"/>
                    <a:pt x="7620" y="4809191"/>
                  </a:cubicBezTo>
                  <a:cubicBezTo>
                    <a:pt x="16510" y="4777216"/>
                    <a:pt x="12700" y="4682908"/>
                    <a:pt x="11430" y="4584828"/>
                  </a:cubicBezTo>
                  <a:cubicBezTo>
                    <a:pt x="10160" y="4384896"/>
                    <a:pt x="6350" y="4188736"/>
                    <a:pt x="7620" y="3988803"/>
                  </a:cubicBezTo>
                  <a:cubicBezTo>
                    <a:pt x="5080" y="3739831"/>
                    <a:pt x="0" y="657854"/>
                    <a:pt x="7620" y="405109"/>
                  </a:cubicBezTo>
                  <a:cubicBezTo>
                    <a:pt x="8890" y="356069"/>
                    <a:pt x="7620" y="303257"/>
                    <a:pt x="8890" y="254217"/>
                  </a:cubicBezTo>
                  <a:cubicBezTo>
                    <a:pt x="10160" y="174998"/>
                    <a:pt x="12700" y="88235"/>
                    <a:pt x="13970" y="44450"/>
                  </a:cubicBezTo>
                  <a:cubicBezTo>
                    <a:pt x="13970" y="41910"/>
                    <a:pt x="15240" y="39370"/>
                    <a:pt x="16510" y="38100"/>
                  </a:cubicBezTo>
                  <a:cubicBezTo>
                    <a:pt x="38100" y="35560"/>
                    <a:pt x="82341" y="30480"/>
                    <a:pt x="202133" y="29210"/>
                  </a:cubicBezTo>
                  <a:cubicBezTo>
                    <a:pt x="404282" y="25400"/>
                    <a:pt x="606431" y="22860"/>
                    <a:pt x="816068" y="20320"/>
                  </a:cubicBezTo>
                  <a:cubicBezTo>
                    <a:pt x="958321" y="17780"/>
                    <a:pt x="1100574" y="16510"/>
                    <a:pt x="1235340" y="13970"/>
                  </a:cubicBezTo>
                  <a:cubicBezTo>
                    <a:pt x="1370106" y="11430"/>
                    <a:pt x="1512360" y="8890"/>
                    <a:pt x="1647126" y="8890"/>
                  </a:cubicBezTo>
                  <a:cubicBezTo>
                    <a:pt x="1796866" y="7620"/>
                    <a:pt x="1946606" y="10160"/>
                    <a:pt x="2096346" y="8890"/>
                  </a:cubicBezTo>
                  <a:cubicBezTo>
                    <a:pt x="2283522" y="8890"/>
                    <a:pt x="5675137" y="6350"/>
                    <a:pt x="5862313" y="5080"/>
                  </a:cubicBezTo>
                  <a:cubicBezTo>
                    <a:pt x="6042001" y="3810"/>
                    <a:pt x="6221689" y="2540"/>
                    <a:pt x="6408864" y="2540"/>
                  </a:cubicBezTo>
                  <a:cubicBezTo>
                    <a:pt x="6715832" y="1270"/>
                    <a:pt x="7015312" y="0"/>
                    <a:pt x="7322280" y="0"/>
                  </a:cubicBezTo>
                  <a:cubicBezTo>
                    <a:pt x="7449559" y="0"/>
                    <a:pt x="7584325" y="2540"/>
                    <a:pt x="7711605" y="2540"/>
                  </a:cubicBezTo>
                  <a:cubicBezTo>
                    <a:pt x="8063494" y="3810"/>
                    <a:pt x="8422871" y="5080"/>
                    <a:pt x="8774760" y="7620"/>
                  </a:cubicBezTo>
                  <a:cubicBezTo>
                    <a:pt x="8961935" y="8890"/>
                    <a:pt x="9149111" y="12700"/>
                    <a:pt x="9336285" y="16510"/>
                  </a:cubicBezTo>
                  <a:cubicBezTo>
                    <a:pt x="9381207" y="16510"/>
                    <a:pt x="9426129" y="16510"/>
                    <a:pt x="9463565" y="16510"/>
                  </a:cubicBezTo>
                  <a:cubicBezTo>
                    <a:pt x="9500422" y="17780"/>
                    <a:pt x="9509312" y="20320"/>
                    <a:pt x="9519472" y="21590"/>
                  </a:cubicBezTo>
                  <a:close/>
                  <a:moveTo>
                    <a:pt x="9529632" y="4821891"/>
                  </a:moveTo>
                  <a:cubicBezTo>
                    <a:pt x="9530902" y="4805381"/>
                    <a:pt x="9532172" y="4792681"/>
                    <a:pt x="9532172" y="4779981"/>
                  </a:cubicBezTo>
                  <a:cubicBezTo>
                    <a:pt x="9530902" y="4569739"/>
                    <a:pt x="9529632" y="4369807"/>
                    <a:pt x="9529632" y="4154785"/>
                  </a:cubicBezTo>
                  <a:cubicBezTo>
                    <a:pt x="9529632" y="4056705"/>
                    <a:pt x="9532172" y="3958625"/>
                    <a:pt x="9530902" y="3860545"/>
                  </a:cubicBezTo>
                  <a:cubicBezTo>
                    <a:pt x="9530902" y="3770009"/>
                    <a:pt x="9529632" y="3675702"/>
                    <a:pt x="9528362" y="3585166"/>
                  </a:cubicBezTo>
                  <a:cubicBezTo>
                    <a:pt x="9523282" y="3445591"/>
                    <a:pt x="9511852" y="556001"/>
                    <a:pt x="9511852" y="416426"/>
                  </a:cubicBezTo>
                  <a:cubicBezTo>
                    <a:pt x="9509312" y="299484"/>
                    <a:pt x="9506772" y="178770"/>
                    <a:pt x="9504232" y="63500"/>
                  </a:cubicBezTo>
                  <a:cubicBezTo>
                    <a:pt x="9502962" y="44450"/>
                    <a:pt x="9501692" y="43180"/>
                    <a:pt x="9441104" y="41910"/>
                  </a:cubicBezTo>
                  <a:cubicBezTo>
                    <a:pt x="9418643" y="41910"/>
                    <a:pt x="9403669" y="41910"/>
                    <a:pt x="9381208" y="40640"/>
                  </a:cubicBezTo>
                  <a:cubicBezTo>
                    <a:pt x="9194033" y="36830"/>
                    <a:pt x="8999370" y="31750"/>
                    <a:pt x="8812195" y="30480"/>
                  </a:cubicBezTo>
                  <a:cubicBezTo>
                    <a:pt x="8355488" y="26670"/>
                    <a:pt x="7891293" y="25400"/>
                    <a:pt x="7434585" y="22860"/>
                  </a:cubicBezTo>
                  <a:cubicBezTo>
                    <a:pt x="7367202" y="22860"/>
                    <a:pt x="7292332" y="22860"/>
                    <a:pt x="7224949" y="22860"/>
                  </a:cubicBezTo>
                  <a:cubicBezTo>
                    <a:pt x="7112644" y="22860"/>
                    <a:pt x="7000339" y="22860"/>
                    <a:pt x="6895520" y="22860"/>
                  </a:cubicBezTo>
                  <a:cubicBezTo>
                    <a:pt x="6655936" y="22860"/>
                    <a:pt x="6416352" y="22860"/>
                    <a:pt x="6184254" y="24130"/>
                  </a:cubicBezTo>
                  <a:cubicBezTo>
                    <a:pt x="5982105" y="25400"/>
                    <a:pt x="2575515" y="29210"/>
                    <a:pt x="2373366" y="29210"/>
                  </a:cubicBezTo>
                  <a:cubicBezTo>
                    <a:pt x="2043937" y="29210"/>
                    <a:pt x="1714509" y="26670"/>
                    <a:pt x="1385081" y="33020"/>
                  </a:cubicBezTo>
                  <a:cubicBezTo>
                    <a:pt x="1212879" y="36830"/>
                    <a:pt x="1048165" y="36830"/>
                    <a:pt x="883451" y="38100"/>
                  </a:cubicBezTo>
                  <a:cubicBezTo>
                    <a:pt x="598944" y="41910"/>
                    <a:pt x="314438" y="45720"/>
                    <a:pt x="49530" y="50800"/>
                  </a:cubicBezTo>
                  <a:cubicBezTo>
                    <a:pt x="36830" y="50800"/>
                    <a:pt x="34290" y="53340"/>
                    <a:pt x="33020" y="76918"/>
                  </a:cubicBezTo>
                  <a:cubicBezTo>
                    <a:pt x="31750" y="144820"/>
                    <a:pt x="31750" y="212721"/>
                    <a:pt x="30480" y="280623"/>
                  </a:cubicBezTo>
                  <a:cubicBezTo>
                    <a:pt x="29210" y="393792"/>
                    <a:pt x="26670" y="503189"/>
                    <a:pt x="25400" y="616358"/>
                  </a:cubicBezTo>
                  <a:cubicBezTo>
                    <a:pt x="20320" y="737072"/>
                    <a:pt x="26670" y="3687019"/>
                    <a:pt x="29210" y="3807733"/>
                  </a:cubicBezTo>
                  <a:cubicBezTo>
                    <a:pt x="29210" y="3935991"/>
                    <a:pt x="29210" y="4068022"/>
                    <a:pt x="30480" y="4196280"/>
                  </a:cubicBezTo>
                  <a:cubicBezTo>
                    <a:pt x="30480" y="4290588"/>
                    <a:pt x="33020" y="4384896"/>
                    <a:pt x="33020" y="4479204"/>
                  </a:cubicBezTo>
                  <a:cubicBezTo>
                    <a:pt x="33020" y="4581056"/>
                    <a:pt x="33020" y="4682908"/>
                    <a:pt x="31750" y="4779981"/>
                  </a:cubicBezTo>
                  <a:cubicBezTo>
                    <a:pt x="31750" y="4783791"/>
                    <a:pt x="31750" y="4786331"/>
                    <a:pt x="31750" y="4790141"/>
                  </a:cubicBezTo>
                  <a:cubicBezTo>
                    <a:pt x="31750" y="4800301"/>
                    <a:pt x="35560" y="4804111"/>
                    <a:pt x="44450" y="4804111"/>
                  </a:cubicBezTo>
                  <a:cubicBezTo>
                    <a:pt x="97315" y="4804111"/>
                    <a:pt x="202133" y="4805381"/>
                    <a:pt x="299464" y="4805381"/>
                  </a:cubicBezTo>
                  <a:cubicBezTo>
                    <a:pt x="441717" y="4805381"/>
                    <a:pt x="591457" y="4802841"/>
                    <a:pt x="733711" y="4805381"/>
                  </a:cubicBezTo>
                  <a:cubicBezTo>
                    <a:pt x="965808" y="4809191"/>
                    <a:pt x="1197905" y="4811731"/>
                    <a:pt x="1430003" y="4810461"/>
                  </a:cubicBezTo>
                  <a:cubicBezTo>
                    <a:pt x="1579743" y="4809191"/>
                    <a:pt x="1721996" y="4811731"/>
                    <a:pt x="1871736" y="4811731"/>
                  </a:cubicBezTo>
                  <a:cubicBezTo>
                    <a:pt x="2088859" y="4811731"/>
                    <a:pt x="2305983" y="4810461"/>
                    <a:pt x="2523106" y="4811731"/>
                  </a:cubicBezTo>
                  <a:cubicBezTo>
                    <a:pt x="2845047" y="4813001"/>
                    <a:pt x="6378917" y="4802841"/>
                    <a:pt x="6708345" y="4805381"/>
                  </a:cubicBezTo>
                  <a:cubicBezTo>
                    <a:pt x="6850598" y="4806651"/>
                    <a:pt x="6992852" y="4807921"/>
                    <a:pt x="7127618" y="4807921"/>
                  </a:cubicBezTo>
                  <a:cubicBezTo>
                    <a:pt x="7374689" y="4810461"/>
                    <a:pt x="7614273" y="4806651"/>
                    <a:pt x="7861344" y="4810461"/>
                  </a:cubicBezTo>
                  <a:cubicBezTo>
                    <a:pt x="8063494" y="4813001"/>
                    <a:pt x="8265643" y="4813001"/>
                    <a:pt x="8467793" y="4815541"/>
                  </a:cubicBezTo>
                  <a:cubicBezTo>
                    <a:pt x="8767273" y="4819351"/>
                    <a:pt x="9066754" y="4821891"/>
                    <a:pt x="9366234" y="4823161"/>
                  </a:cubicBezTo>
                  <a:cubicBezTo>
                    <a:pt x="9478539" y="4823161"/>
                    <a:pt x="9509312" y="4821891"/>
                    <a:pt x="9529632" y="4821891"/>
                  </a:cubicBezTo>
                  <a:close/>
                </a:path>
              </a:pathLst>
            </a:custGeom>
            <a:solidFill>
              <a:srgbClr val="000000"/>
            </a:solidFill>
          </p:spPr>
        </p:sp>
      </p:grpSp>
      <p:sp>
        <p:nvSpPr>
          <p:cNvPr id="16" name="Freeform 16"/>
          <p:cNvSpPr/>
          <p:nvPr/>
        </p:nvSpPr>
        <p:spPr>
          <a:xfrm rot="-2594126">
            <a:off x="-744638" y="3245132"/>
            <a:ext cx="3546677" cy="3661086"/>
          </a:xfrm>
          <a:custGeom>
            <a:avLst/>
            <a:gdLst/>
            <a:ahLst/>
            <a:cxnLst/>
            <a:rect l="l" t="t" r="r" b="b"/>
            <a:pathLst>
              <a:path w="3546677" h="3661086">
                <a:moveTo>
                  <a:pt x="0" y="0"/>
                </a:moveTo>
                <a:lnTo>
                  <a:pt x="3546676" y="0"/>
                </a:lnTo>
                <a:lnTo>
                  <a:pt x="3546676" y="3661086"/>
                </a:lnTo>
                <a:lnTo>
                  <a:pt x="0" y="3661086"/>
                </a:lnTo>
                <a:lnTo>
                  <a:pt x="0" y="0"/>
                </a:lnTo>
                <a:close/>
              </a:path>
            </a:pathLst>
          </a:custGeom>
          <a:blipFill>
            <a:blip r:embed="rId7">
              <a:extLst>
                <a:ext uri="{96DAC541-7B7A-43D3-8B79-37D633B846F1}">
                  <asvg:svgBlip xmlns:asvg="http://schemas.microsoft.com/office/drawing/2016/SVG/main" xmlns="" r:embed="rId13"/>
                </a:ext>
              </a:extLst>
            </a:blip>
            <a:stretch>
              <a:fillRect/>
            </a:stretch>
          </a:blipFill>
        </p:spPr>
      </p:sp>
      <p:sp>
        <p:nvSpPr>
          <p:cNvPr id="20" name="Rectangle 19"/>
          <p:cNvSpPr/>
          <p:nvPr/>
        </p:nvSpPr>
        <p:spPr>
          <a:xfrm>
            <a:off x="2514600" y="2437993"/>
            <a:ext cx="14516807" cy="4832092"/>
          </a:xfrm>
          <a:prstGeom prst="rect">
            <a:avLst/>
          </a:prstGeom>
        </p:spPr>
        <p:txBody>
          <a:bodyPr wrap="square">
            <a:spAutoFit/>
          </a:bodyPr>
          <a:lstStyle/>
          <a:p>
            <a:pPr algn="just">
              <a:buClrTx/>
              <a:buFontTx/>
              <a:buNone/>
            </a:pPr>
            <a:r>
              <a:rPr lang="en-US" sz="4400" b="1" dirty="0">
                <a:latin typeface="Times New Roman" panose="02020603050405020304" pitchFamily="18" charset="0"/>
                <a:cs typeface="Times New Roman" panose="02020603050405020304" pitchFamily="18" charset="0"/>
              </a:rPr>
              <a:t>- </a:t>
            </a:r>
            <a:r>
              <a:rPr lang="vi-VN" sz="4400" b="1" dirty="0">
                <a:latin typeface="Times New Roman" panose="02020603050405020304" pitchFamily="18" charset="0"/>
                <a:cs typeface="Times New Roman" panose="02020603050405020304" pitchFamily="18" charset="0"/>
              </a:rPr>
              <a:t>Sắc thái nghĩa của từ ngữ </a:t>
            </a:r>
            <a:r>
              <a:rPr lang="vi-VN" sz="4400" dirty="0">
                <a:latin typeface="Times New Roman" panose="02020603050405020304" pitchFamily="18" charset="0"/>
                <a:cs typeface="Times New Roman" panose="02020603050405020304" pitchFamily="18" charset="0"/>
              </a:rPr>
              <a:t>là nghĩa bổ sung cho nghĩa cơ bản của từ ngữ. Các sắc thái nghĩa chủ yếu của từ ngữ là:</a:t>
            </a:r>
          </a:p>
          <a:p>
            <a:pPr algn="just">
              <a:buClrTx/>
              <a:buFontTx/>
              <a:buNone/>
            </a:pPr>
            <a:r>
              <a:rPr lang="en-US" sz="4400" dirty="0">
                <a:latin typeface="Times New Roman" panose="02020603050405020304" pitchFamily="18" charset="0"/>
                <a:cs typeface="Times New Roman" panose="02020603050405020304" pitchFamily="18" charset="0"/>
              </a:rPr>
              <a:t>+</a:t>
            </a:r>
            <a:r>
              <a:rPr lang="vi-VN" sz="4400" dirty="0">
                <a:latin typeface="Times New Roman" panose="02020603050405020304" pitchFamily="18" charset="0"/>
                <a:cs typeface="Times New Roman" panose="02020603050405020304" pitchFamily="18" charset="0"/>
              </a:rPr>
              <a:t> </a:t>
            </a:r>
            <a:r>
              <a:rPr lang="vi-VN" sz="4400" b="1" dirty="0">
                <a:latin typeface="Times New Roman" panose="02020603050405020304" pitchFamily="18" charset="0"/>
                <a:cs typeface="Times New Roman" panose="02020603050405020304" pitchFamily="18" charset="0"/>
              </a:rPr>
              <a:t>Sắc thái miêu tả</a:t>
            </a:r>
            <a:r>
              <a:rPr lang="vi-VN" sz="4400" dirty="0">
                <a:latin typeface="Times New Roman" panose="02020603050405020304" pitchFamily="18" charset="0"/>
                <a:cs typeface="Times New Roman" panose="02020603050405020304" pitchFamily="18" charset="0"/>
              </a:rPr>
              <a:t> </a:t>
            </a:r>
            <a:endParaRPr lang="en-US" sz="4400" dirty="0">
              <a:latin typeface="Times New Roman" panose="02020603050405020304" pitchFamily="18" charset="0"/>
              <a:cs typeface="Times New Roman" panose="02020603050405020304" pitchFamily="18" charset="0"/>
            </a:endParaRPr>
          </a:p>
          <a:p>
            <a:pPr algn="just">
              <a:buClrTx/>
              <a:buFontTx/>
              <a:buNone/>
            </a:pPr>
            <a:r>
              <a:rPr lang="en-US" sz="4400" dirty="0">
                <a:latin typeface="Times New Roman" panose="02020603050405020304" pitchFamily="18" charset="0"/>
                <a:cs typeface="Times New Roman" panose="02020603050405020304" pitchFamily="18" charset="0"/>
              </a:rPr>
              <a:t>+</a:t>
            </a:r>
            <a:r>
              <a:rPr lang="vi-VN" sz="4400" dirty="0">
                <a:latin typeface="Times New Roman" panose="02020603050405020304" pitchFamily="18" charset="0"/>
                <a:cs typeface="Times New Roman" panose="02020603050405020304" pitchFamily="18" charset="0"/>
              </a:rPr>
              <a:t> </a:t>
            </a:r>
            <a:r>
              <a:rPr lang="vi-VN" sz="4400" b="1" dirty="0">
                <a:latin typeface="Times New Roman" panose="02020603050405020304" pitchFamily="18" charset="0"/>
                <a:cs typeface="Times New Roman" panose="02020603050405020304" pitchFamily="18" charset="0"/>
              </a:rPr>
              <a:t>Sắc thái biểu cảm</a:t>
            </a:r>
            <a:endParaRPr lang="en-US" sz="4400" dirty="0">
              <a:latin typeface="Times New Roman" panose="02020603050405020304" pitchFamily="18" charset="0"/>
              <a:cs typeface="Times New Roman" panose="02020603050405020304" pitchFamily="18" charset="0"/>
            </a:endParaRPr>
          </a:p>
          <a:p>
            <a:pPr algn="just">
              <a:buClrTx/>
              <a:buFontTx/>
              <a:buNone/>
            </a:pPr>
            <a:endParaRPr lang="en-US" sz="4400" dirty="0">
              <a:latin typeface="Times New Roman" panose="02020603050405020304" pitchFamily="18" charset="0"/>
              <a:cs typeface="Times New Roman" panose="02020603050405020304" pitchFamily="18" charset="0"/>
            </a:endParaRPr>
          </a:p>
          <a:p>
            <a:pPr algn="just">
              <a:buClrTx/>
              <a:buFontTx/>
              <a:buNone/>
            </a:pPr>
            <a:r>
              <a:rPr lang="en-US" sz="4400" dirty="0">
                <a:latin typeface="Times New Roman" panose="02020603050405020304" pitchFamily="18" charset="0"/>
                <a:cs typeface="Times New Roman" panose="02020603050405020304" pitchFamily="18" charset="0"/>
              </a:rPr>
              <a:t>- </a:t>
            </a:r>
            <a:r>
              <a:rPr lang="vi-VN" sz="4400" dirty="0">
                <a:latin typeface="Times New Roman" panose="02020603050405020304" pitchFamily="18" charset="0"/>
                <a:cs typeface="Times New Roman" panose="02020603050405020304" pitchFamily="18" charset="0"/>
              </a:rPr>
              <a:t>Trong nói (viết), cần lựa chọn các từ ngữ có sắc thái nghĩa phù hợp để nâng cao hiệu quả giao tiếp.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circle(in)">
                                      <p:cBhvr>
                                        <p:cTn id="7" dur="20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barn(inVertical)">
                                      <p:cBhvr>
                                        <p:cTn id="12" dur="500"/>
                                        <p:tgtEl>
                                          <p:spTgt spid="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1000"/>
                                        <p:tgtEl>
                                          <p:spTgt spid="20">
                                            <p:txEl>
                                              <p:pRg st="2" end="2"/>
                                            </p:txEl>
                                          </p:spTgt>
                                        </p:tgtEl>
                                      </p:cBhvr>
                                    </p:animEffect>
                                    <p:anim calcmode="lin" valueType="num">
                                      <p:cBhvr>
                                        <p:cTn id="18"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20">
                                            <p:txEl>
                                              <p:pRg st="4" end="4"/>
                                            </p:txEl>
                                          </p:spTgt>
                                        </p:tgtEl>
                                        <p:attrNameLst>
                                          <p:attrName>style.visibility</p:attrName>
                                        </p:attrNameLst>
                                      </p:cBhvr>
                                      <p:to>
                                        <p:strVal val="visible"/>
                                      </p:to>
                                    </p:set>
                                    <p:animEffect transition="in" filter="circle(in)">
                                      <p:cBhvr>
                                        <p:cTn id="24" dur="2000"/>
                                        <p:tgtEl>
                                          <p:spTgt spid="2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l="3246" t="53559" r="1616" b="8607"/>
          <a:stretch>
            <a:fillRect/>
          </a:stretch>
        </p:blipFill>
        <p:spPr>
          <a:xfrm>
            <a:off x="0" y="0"/>
            <a:ext cx="18288000" cy="10287000"/>
          </a:xfrm>
          <a:prstGeom prst="rect">
            <a:avLst/>
          </a:prstGeom>
        </p:spPr>
      </p:pic>
      <p:grpSp>
        <p:nvGrpSpPr>
          <p:cNvPr id="3" name="Group 3"/>
          <p:cNvGrpSpPr/>
          <p:nvPr/>
        </p:nvGrpSpPr>
        <p:grpSpPr>
          <a:xfrm>
            <a:off x="8087767" y="532082"/>
            <a:ext cx="9597206" cy="9213978"/>
            <a:chOff x="0" y="0"/>
            <a:chExt cx="5645415" cy="5419987"/>
          </a:xfrm>
        </p:grpSpPr>
        <p:sp>
          <p:nvSpPr>
            <p:cNvPr id="4" name="Freeform 4"/>
            <p:cNvSpPr/>
            <p:nvPr/>
          </p:nvSpPr>
          <p:spPr>
            <a:xfrm>
              <a:off x="10160" y="16510"/>
              <a:ext cx="5622555" cy="5392047"/>
            </a:xfrm>
            <a:custGeom>
              <a:avLst/>
              <a:gdLst/>
              <a:ahLst/>
              <a:cxnLst/>
              <a:rect l="l" t="t" r="r" b="b"/>
              <a:pathLst>
                <a:path w="5622555" h="5392047">
                  <a:moveTo>
                    <a:pt x="5622555" y="5392047"/>
                  </a:moveTo>
                  <a:lnTo>
                    <a:pt x="0" y="5384427"/>
                  </a:lnTo>
                  <a:lnTo>
                    <a:pt x="0" y="1883330"/>
                  </a:lnTo>
                  <a:lnTo>
                    <a:pt x="17780" y="19050"/>
                  </a:lnTo>
                  <a:lnTo>
                    <a:pt x="2801771" y="0"/>
                  </a:lnTo>
                  <a:lnTo>
                    <a:pt x="5603505" y="5080"/>
                  </a:lnTo>
                  <a:close/>
                </a:path>
              </a:pathLst>
            </a:custGeom>
            <a:solidFill>
              <a:srgbClr val="FFF5DE"/>
            </a:solidFill>
          </p:spPr>
        </p:sp>
        <p:sp>
          <p:nvSpPr>
            <p:cNvPr id="5" name="Freeform 5"/>
            <p:cNvSpPr/>
            <p:nvPr/>
          </p:nvSpPr>
          <p:spPr>
            <a:xfrm>
              <a:off x="-3810" y="0"/>
              <a:ext cx="5651765" cy="5418717"/>
            </a:xfrm>
            <a:custGeom>
              <a:avLst/>
              <a:gdLst/>
              <a:ahLst/>
              <a:cxnLst/>
              <a:rect l="l" t="t" r="r" b="b"/>
              <a:pathLst>
                <a:path w="5651765" h="5418717">
                  <a:moveTo>
                    <a:pt x="5617475" y="21590"/>
                  </a:moveTo>
                  <a:cubicBezTo>
                    <a:pt x="5618745" y="34290"/>
                    <a:pt x="5618745" y="44450"/>
                    <a:pt x="5620015" y="54610"/>
                  </a:cubicBezTo>
                  <a:cubicBezTo>
                    <a:pt x="5622555" y="146235"/>
                    <a:pt x="5623825" y="264836"/>
                    <a:pt x="5626365" y="379201"/>
                  </a:cubicBezTo>
                  <a:cubicBezTo>
                    <a:pt x="5626365" y="544396"/>
                    <a:pt x="5639065" y="3801696"/>
                    <a:pt x="5645415" y="3966890"/>
                  </a:cubicBezTo>
                  <a:cubicBezTo>
                    <a:pt x="5651765" y="4216800"/>
                    <a:pt x="5647955" y="4470946"/>
                    <a:pt x="5647955" y="4720856"/>
                  </a:cubicBezTo>
                  <a:cubicBezTo>
                    <a:pt x="5647955" y="4941115"/>
                    <a:pt x="5649225" y="5144432"/>
                    <a:pt x="5650495" y="5357757"/>
                  </a:cubicBezTo>
                  <a:cubicBezTo>
                    <a:pt x="5650495" y="5379347"/>
                    <a:pt x="5650495" y="5393317"/>
                    <a:pt x="5650495" y="5417447"/>
                  </a:cubicBezTo>
                  <a:cubicBezTo>
                    <a:pt x="5627635" y="5417447"/>
                    <a:pt x="5607315" y="5418717"/>
                    <a:pt x="5574225" y="5417447"/>
                  </a:cubicBezTo>
                  <a:cubicBezTo>
                    <a:pt x="5288713" y="5412367"/>
                    <a:pt x="4998808" y="5418717"/>
                    <a:pt x="4713297" y="5413637"/>
                  </a:cubicBezTo>
                  <a:cubicBezTo>
                    <a:pt x="4541989" y="5409827"/>
                    <a:pt x="4375075" y="5412367"/>
                    <a:pt x="4203768" y="5409827"/>
                  </a:cubicBezTo>
                  <a:cubicBezTo>
                    <a:pt x="4124703" y="5408557"/>
                    <a:pt x="4045638" y="5407287"/>
                    <a:pt x="3966573" y="5406017"/>
                  </a:cubicBezTo>
                  <a:cubicBezTo>
                    <a:pt x="3918256" y="5406017"/>
                    <a:pt x="3874331" y="5407287"/>
                    <a:pt x="3826014" y="5407287"/>
                  </a:cubicBezTo>
                  <a:cubicBezTo>
                    <a:pt x="3703024" y="5406017"/>
                    <a:pt x="3364802" y="5407287"/>
                    <a:pt x="3241812" y="5406017"/>
                  </a:cubicBezTo>
                  <a:cubicBezTo>
                    <a:pt x="3153962" y="5404747"/>
                    <a:pt x="1396966" y="5413637"/>
                    <a:pt x="1309116" y="5412367"/>
                  </a:cubicBezTo>
                  <a:cubicBezTo>
                    <a:pt x="1287154" y="5412367"/>
                    <a:pt x="1260799" y="5413637"/>
                    <a:pt x="1238836" y="5413637"/>
                  </a:cubicBezTo>
                  <a:cubicBezTo>
                    <a:pt x="1186127" y="5413637"/>
                    <a:pt x="1137809" y="5414907"/>
                    <a:pt x="1085099" y="5414907"/>
                  </a:cubicBezTo>
                  <a:cubicBezTo>
                    <a:pt x="953325" y="5414907"/>
                    <a:pt x="825942" y="5413637"/>
                    <a:pt x="694168" y="5412367"/>
                  </a:cubicBezTo>
                  <a:cubicBezTo>
                    <a:pt x="615103" y="5411097"/>
                    <a:pt x="536038" y="5409827"/>
                    <a:pt x="461366" y="5408557"/>
                  </a:cubicBezTo>
                  <a:cubicBezTo>
                    <a:pt x="320806" y="5407287"/>
                    <a:pt x="180246" y="5406017"/>
                    <a:pt x="48260" y="5406017"/>
                  </a:cubicBezTo>
                  <a:cubicBezTo>
                    <a:pt x="38100" y="5406017"/>
                    <a:pt x="29210" y="5406017"/>
                    <a:pt x="19050" y="5404747"/>
                  </a:cubicBezTo>
                  <a:cubicBezTo>
                    <a:pt x="10160" y="5403477"/>
                    <a:pt x="5080" y="5397127"/>
                    <a:pt x="7620" y="5388237"/>
                  </a:cubicBezTo>
                  <a:cubicBezTo>
                    <a:pt x="16510" y="5356220"/>
                    <a:pt x="12700" y="5250326"/>
                    <a:pt x="11430" y="5140196"/>
                  </a:cubicBezTo>
                  <a:cubicBezTo>
                    <a:pt x="10160" y="4915701"/>
                    <a:pt x="6350" y="4695441"/>
                    <a:pt x="7620" y="4470946"/>
                  </a:cubicBezTo>
                  <a:cubicBezTo>
                    <a:pt x="5080" y="4191386"/>
                    <a:pt x="0" y="730769"/>
                    <a:pt x="7620" y="446973"/>
                  </a:cubicBezTo>
                  <a:cubicBezTo>
                    <a:pt x="8890" y="391909"/>
                    <a:pt x="7620" y="332608"/>
                    <a:pt x="8890" y="277543"/>
                  </a:cubicBezTo>
                  <a:cubicBezTo>
                    <a:pt x="10160" y="188592"/>
                    <a:pt x="12700" y="91170"/>
                    <a:pt x="13970" y="44450"/>
                  </a:cubicBezTo>
                  <a:cubicBezTo>
                    <a:pt x="13970" y="41910"/>
                    <a:pt x="15240" y="39370"/>
                    <a:pt x="16510" y="38100"/>
                  </a:cubicBezTo>
                  <a:cubicBezTo>
                    <a:pt x="38100" y="35560"/>
                    <a:pt x="70434" y="30480"/>
                    <a:pt x="140714" y="29210"/>
                  </a:cubicBezTo>
                  <a:cubicBezTo>
                    <a:pt x="259311" y="25400"/>
                    <a:pt x="377908" y="22860"/>
                    <a:pt x="500898" y="20320"/>
                  </a:cubicBezTo>
                  <a:cubicBezTo>
                    <a:pt x="584355" y="17780"/>
                    <a:pt x="667813" y="16510"/>
                    <a:pt x="746878" y="13970"/>
                  </a:cubicBezTo>
                  <a:cubicBezTo>
                    <a:pt x="825942" y="11430"/>
                    <a:pt x="909400" y="8890"/>
                    <a:pt x="988465" y="8890"/>
                  </a:cubicBezTo>
                  <a:cubicBezTo>
                    <a:pt x="1076314" y="7620"/>
                    <a:pt x="1164164" y="10160"/>
                    <a:pt x="1252014" y="8890"/>
                  </a:cubicBezTo>
                  <a:cubicBezTo>
                    <a:pt x="1361826" y="8890"/>
                    <a:pt x="3351624" y="6350"/>
                    <a:pt x="3461437" y="5080"/>
                  </a:cubicBezTo>
                  <a:cubicBezTo>
                    <a:pt x="3566856" y="3810"/>
                    <a:pt x="3672276" y="2540"/>
                    <a:pt x="3782088" y="2540"/>
                  </a:cubicBezTo>
                  <a:cubicBezTo>
                    <a:pt x="3962181" y="1270"/>
                    <a:pt x="4137880" y="0"/>
                    <a:pt x="4317972" y="0"/>
                  </a:cubicBezTo>
                  <a:cubicBezTo>
                    <a:pt x="4392645" y="0"/>
                    <a:pt x="4471709" y="2540"/>
                    <a:pt x="4546382" y="2540"/>
                  </a:cubicBezTo>
                  <a:cubicBezTo>
                    <a:pt x="4752829" y="3810"/>
                    <a:pt x="4963668" y="5080"/>
                    <a:pt x="5170116" y="7620"/>
                  </a:cubicBezTo>
                  <a:cubicBezTo>
                    <a:pt x="5279927" y="8890"/>
                    <a:pt x="5389740" y="12700"/>
                    <a:pt x="5499552" y="16510"/>
                  </a:cubicBezTo>
                  <a:cubicBezTo>
                    <a:pt x="5525907" y="16510"/>
                    <a:pt x="5552262" y="16510"/>
                    <a:pt x="5574225" y="16510"/>
                  </a:cubicBezTo>
                  <a:cubicBezTo>
                    <a:pt x="5598425" y="17780"/>
                    <a:pt x="5607315" y="20320"/>
                    <a:pt x="5617475" y="21590"/>
                  </a:cubicBezTo>
                  <a:close/>
                  <a:moveTo>
                    <a:pt x="5627635" y="5400937"/>
                  </a:moveTo>
                  <a:cubicBezTo>
                    <a:pt x="5628905" y="5384427"/>
                    <a:pt x="5630175" y="5371727"/>
                    <a:pt x="5630175" y="5359027"/>
                  </a:cubicBezTo>
                  <a:cubicBezTo>
                    <a:pt x="5628905" y="5123254"/>
                    <a:pt x="5627635" y="4898758"/>
                    <a:pt x="5627635" y="4657320"/>
                  </a:cubicBezTo>
                  <a:cubicBezTo>
                    <a:pt x="5627635" y="4547190"/>
                    <a:pt x="5630175" y="4437060"/>
                    <a:pt x="5628905" y="4326930"/>
                  </a:cubicBezTo>
                  <a:cubicBezTo>
                    <a:pt x="5628905" y="4225272"/>
                    <a:pt x="5627635" y="4119378"/>
                    <a:pt x="5626365" y="4017720"/>
                  </a:cubicBezTo>
                  <a:cubicBezTo>
                    <a:pt x="5621285" y="3860996"/>
                    <a:pt x="5609855" y="616404"/>
                    <a:pt x="5609855" y="459681"/>
                  </a:cubicBezTo>
                  <a:cubicBezTo>
                    <a:pt x="5607315" y="328372"/>
                    <a:pt x="5604775" y="192828"/>
                    <a:pt x="5602235" y="63500"/>
                  </a:cubicBezTo>
                  <a:cubicBezTo>
                    <a:pt x="5600965" y="44450"/>
                    <a:pt x="5599695" y="43180"/>
                    <a:pt x="5561047" y="41910"/>
                  </a:cubicBezTo>
                  <a:cubicBezTo>
                    <a:pt x="5547870" y="41910"/>
                    <a:pt x="5539085" y="41910"/>
                    <a:pt x="5525907" y="40640"/>
                  </a:cubicBezTo>
                  <a:cubicBezTo>
                    <a:pt x="5416095" y="36830"/>
                    <a:pt x="5301890" y="31750"/>
                    <a:pt x="5192078" y="30480"/>
                  </a:cubicBezTo>
                  <a:cubicBezTo>
                    <a:pt x="4924136" y="26670"/>
                    <a:pt x="4651802" y="25400"/>
                    <a:pt x="4383860" y="22860"/>
                  </a:cubicBezTo>
                  <a:cubicBezTo>
                    <a:pt x="4344327" y="22860"/>
                    <a:pt x="4300402" y="22860"/>
                    <a:pt x="4260870" y="22860"/>
                  </a:cubicBezTo>
                  <a:cubicBezTo>
                    <a:pt x="4194983" y="22860"/>
                    <a:pt x="4129095" y="22860"/>
                    <a:pt x="4067600" y="22860"/>
                  </a:cubicBezTo>
                  <a:cubicBezTo>
                    <a:pt x="3927041" y="22860"/>
                    <a:pt x="3786481" y="22860"/>
                    <a:pt x="3650314" y="24130"/>
                  </a:cubicBezTo>
                  <a:cubicBezTo>
                    <a:pt x="3531716" y="25400"/>
                    <a:pt x="1533133" y="29210"/>
                    <a:pt x="1414536" y="29210"/>
                  </a:cubicBezTo>
                  <a:cubicBezTo>
                    <a:pt x="1221267" y="29210"/>
                    <a:pt x="1027997" y="26670"/>
                    <a:pt x="834727" y="33020"/>
                  </a:cubicBezTo>
                  <a:cubicBezTo>
                    <a:pt x="733700" y="36830"/>
                    <a:pt x="637065" y="36830"/>
                    <a:pt x="540431" y="38100"/>
                  </a:cubicBezTo>
                  <a:cubicBezTo>
                    <a:pt x="373516" y="41910"/>
                    <a:pt x="206601" y="45720"/>
                    <a:pt x="49530" y="50800"/>
                  </a:cubicBezTo>
                  <a:cubicBezTo>
                    <a:pt x="36830" y="50800"/>
                    <a:pt x="34290" y="53340"/>
                    <a:pt x="33020" y="78462"/>
                  </a:cubicBezTo>
                  <a:cubicBezTo>
                    <a:pt x="31750" y="154706"/>
                    <a:pt x="31750" y="230950"/>
                    <a:pt x="30480" y="307194"/>
                  </a:cubicBezTo>
                  <a:cubicBezTo>
                    <a:pt x="29210" y="434266"/>
                    <a:pt x="26670" y="557103"/>
                    <a:pt x="25400" y="684176"/>
                  </a:cubicBezTo>
                  <a:cubicBezTo>
                    <a:pt x="20320" y="819721"/>
                    <a:pt x="26670" y="4132085"/>
                    <a:pt x="29210" y="4267630"/>
                  </a:cubicBezTo>
                  <a:cubicBezTo>
                    <a:pt x="29210" y="4411645"/>
                    <a:pt x="29210" y="4559897"/>
                    <a:pt x="30480" y="4703913"/>
                  </a:cubicBezTo>
                  <a:cubicBezTo>
                    <a:pt x="30480" y="4809807"/>
                    <a:pt x="33020" y="4915701"/>
                    <a:pt x="33020" y="5021595"/>
                  </a:cubicBezTo>
                  <a:cubicBezTo>
                    <a:pt x="33020" y="5135961"/>
                    <a:pt x="33020" y="5250326"/>
                    <a:pt x="31750" y="5359027"/>
                  </a:cubicBezTo>
                  <a:cubicBezTo>
                    <a:pt x="31750" y="5362837"/>
                    <a:pt x="31750" y="5365377"/>
                    <a:pt x="31750" y="5369187"/>
                  </a:cubicBezTo>
                  <a:cubicBezTo>
                    <a:pt x="31750" y="5379347"/>
                    <a:pt x="35560" y="5383157"/>
                    <a:pt x="44450" y="5383157"/>
                  </a:cubicBezTo>
                  <a:cubicBezTo>
                    <a:pt x="79219" y="5383157"/>
                    <a:pt x="140714" y="5384427"/>
                    <a:pt x="197816" y="5384427"/>
                  </a:cubicBezTo>
                  <a:cubicBezTo>
                    <a:pt x="281274" y="5384427"/>
                    <a:pt x="369123" y="5381887"/>
                    <a:pt x="452581" y="5384427"/>
                  </a:cubicBezTo>
                  <a:cubicBezTo>
                    <a:pt x="588748" y="5388237"/>
                    <a:pt x="724915" y="5390777"/>
                    <a:pt x="861082" y="5389507"/>
                  </a:cubicBezTo>
                  <a:cubicBezTo>
                    <a:pt x="948932" y="5388237"/>
                    <a:pt x="1032389" y="5390777"/>
                    <a:pt x="1120239" y="5390777"/>
                  </a:cubicBezTo>
                  <a:cubicBezTo>
                    <a:pt x="1247622" y="5390777"/>
                    <a:pt x="1375004" y="5389507"/>
                    <a:pt x="1502386" y="5390777"/>
                  </a:cubicBezTo>
                  <a:cubicBezTo>
                    <a:pt x="1691263" y="5392047"/>
                    <a:pt x="3764518" y="5381887"/>
                    <a:pt x="3957788" y="5384427"/>
                  </a:cubicBezTo>
                  <a:cubicBezTo>
                    <a:pt x="4041245" y="5385697"/>
                    <a:pt x="4124703" y="5386967"/>
                    <a:pt x="4203768" y="5386967"/>
                  </a:cubicBezTo>
                  <a:cubicBezTo>
                    <a:pt x="4348720" y="5389507"/>
                    <a:pt x="4489280" y="5385697"/>
                    <a:pt x="4634232" y="5389507"/>
                  </a:cubicBezTo>
                  <a:cubicBezTo>
                    <a:pt x="4752829" y="5392047"/>
                    <a:pt x="4871426" y="5392047"/>
                    <a:pt x="4990023" y="5394587"/>
                  </a:cubicBezTo>
                  <a:cubicBezTo>
                    <a:pt x="5165723" y="5398397"/>
                    <a:pt x="5341423" y="5400937"/>
                    <a:pt x="5517122" y="5402207"/>
                  </a:cubicBezTo>
                  <a:cubicBezTo>
                    <a:pt x="5583010" y="5402207"/>
                    <a:pt x="5607315" y="5400937"/>
                    <a:pt x="5627635" y="5400937"/>
                  </a:cubicBezTo>
                  <a:close/>
                </a:path>
              </a:pathLst>
            </a:custGeom>
            <a:solidFill>
              <a:srgbClr val="000000"/>
            </a:solidFill>
          </p:spPr>
        </p:sp>
      </p:grpSp>
      <p:grpSp>
        <p:nvGrpSpPr>
          <p:cNvPr id="6" name="Group 6"/>
          <p:cNvGrpSpPr/>
          <p:nvPr/>
        </p:nvGrpSpPr>
        <p:grpSpPr>
          <a:xfrm>
            <a:off x="9092896" y="1834634"/>
            <a:ext cx="7721158" cy="1725278"/>
            <a:chOff x="0" y="0"/>
            <a:chExt cx="4541858" cy="1014869"/>
          </a:xfrm>
        </p:grpSpPr>
        <p:sp>
          <p:nvSpPr>
            <p:cNvPr id="7" name="Freeform 7"/>
            <p:cNvSpPr/>
            <p:nvPr/>
          </p:nvSpPr>
          <p:spPr>
            <a:xfrm>
              <a:off x="10160" y="16510"/>
              <a:ext cx="4518998" cy="986929"/>
            </a:xfrm>
            <a:custGeom>
              <a:avLst/>
              <a:gdLst/>
              <a:ahLst/>
              <a:cxnLst/>
              <a:rect l="l" t="t" r="r" b="b"/>
              <a:pathLst>
                <a:path w="4518998" h="986929">
                  <a:moveTo>
                    <a:pt x="4518998" y="986929"/>
                  </a:moveTo>
                  <a:lnTo>
                    <a:pt x="0" y="979309"/>
                  </a:lnTo>
                  <a:lnTo>
                    <a:pt x="0" y="355520"/>
                  </a:lnTo>
                  <a:lnTo>
                    <a:pt x="17780" y="19050"/>
                  </a:lnTo>
                  <a:lnTo>
                    <a:pt x="2251411" y="0"/>
                  </a:lnTo>
                  <a:lnTo>
                    <a:pt x="4499948" y="5080"/>
                  </a:lnTo>
                  <a:close/>
                </a:path>
              </a:pathLst>
            </a:custGeom>
            <a:solidFill>
              <a:srgbClr val="F6C59A"/>
            </a:solidFill>
          </p:spPr>
        </p:sp>
        <p:sp>
          <p:nvSpPr>
            <p:cNvPr id="8" name="Freeform 8"/>
            <p:cNvSpPr/>
            <p:nvPr/>
          </p:nvSpPr>
          <p:spPr>
            <a:xfrm>
              <a:off x="-3810" y="0"/>
              <a:ext cx="4548207" cy="1013599"/>
            </a:xfrm>
            <a:custGeom>
              <a:avLst/>
              <a:gdLst/>
              <a:ahLst/>
              <a:cxnLst/>
              <a:rect l="l" t="t" r="r" b="b"/>
              <a:pathLst>
                <a:path w="4548207" h="1013599">
                  <a:moveTo>
                    <a:pt x="4513918" y="21590"/>
                  </a:moveTo>
                  <a:cubicBezTo>
                    <a:pt x="4515188" y="34290"/>
                    <a:pt x="4515188" y="44450"/>
                    <a:pt x="4516457" y="54610"/>
                  </a:cubicBezTo>
                  <a:cubicBezTo>
                    <a:pt x="4518998" y="78075"/>
                    <a:pt x="4520268" y="97956"/>
                    <a:pt x="4522807" y="117127"/>
                  </a:cubicBezTo>
                  <a:cubicBezTo>
                    <a:pt x="4522807" y="144818"/>
                    <a:pt x="4535507" y="690836"/>
                    <a:pt x="4541857" y="718528"/>
                  </a:cubicBezTo>
                  <a:cubicBezTo>
                    <a:pt x="4548207" y="760420"/>
                    <a:pt x="4544398" y="803022"/>
                    <a:pt x="4544398" y="844914"/>
                  </a:cubicBezTo>
                  <a:cubicBezTo>
                    <a:pt x="4544398" y="881836"/>
                    <a:pt x="4545668" y="915918"/>
                    <a:pt x="4546938" y="952639"/>
                  </a:cubicBezTo>
                  <a:cubicBezTo>
                    <a:pt x="4546938" y="974229"/>
                    <a:pt x="4546938" y="988199"/>
                    <a:pt x="4546938" y="1012329"/>
                  </a:cubicBezTo>
                  <a:cubicBezTo>
                    <a:pt x="4524077" y="1012329"/>
                    <a:pt x="4503757" y="1013599"/>
                    <a:pt x="4474246" y="1012329"/>
                  </a:cubicBezTo>
                  <a:cubicBezTo>
                    <a:pt x="4245622" y="1007249"/>
                    <a:pt x="4013480" y="1013599"/>
                    <a:pt x="3784855" y="1008519"/>
                  </a:cubicBezTo>
                  <a:cubicBezTo>
                    <a:pt x="3647680" y="1004709"/>
                    <a:pt x="3514023" y="1007249"/>
                    <a:pt x="3376848" y="1004709"/>
                  </a:cubicBezTo>
                  <a:cubicBezTo>
                    <a:pt x="3313537" y="1003439"/>
                    <a:pt x="3250225" y="1002169"/>
                    <a:pt x="3186914" y="1000899"/>
                  </a:cubicBezTo>
                  <a:cubicBezTo>
                    <a:pt x="3148223" y="1000899"/>
                    <a:pt x="3113050" y="1002169"/>
                    <a:pt x="3074360" y="1002169"/>
                  </a:cubicBezTo>
                  <a:cubicBezTo>
                    <a:pt x="2975876" y="1000899"/>
                    <a:pt x="2705043" y="1002169"/>
                    <a:pt x="2606559" y="1000899"/>
                  </a:cubicBezTo>
                  <a:cubicBezTo>
                    <a:pt x="2536213" y="999629"/>
                    <a:pt x="1129292" y="1008519"/>
                    <a:pt x="1058946" y="1007249"/>
                  </a:cubicBezTo>
                  <a:cubicBezTo>
                    <a:pt x="1041359" y="1007249"/>
                    <a:pt x="1020256" y="1008519"/>
                    <a:pt x="1002669" y="1008519"/>
                  </a:cubicBezTo>
                  <a:cubicBezTo>
                    <a:pt x="960461" y="1008519"/>
                    <a:pt x="921771" y="1009789"/>
                    <a:pt x="879564" y="1009789"/>
                  </a:cubicBezTo>
                  <a:cubicBezTo>
                    <a:pt x="774044" y="1009789"/>
                    <a:pt x="672043" y="1008519"/>
                    <a:pt x="566524" y="1007249"/>
                  </a:cubicBezTo>
                  <a:cubicBezTo>
                    <a:pt x="503212" y="1005979"/>
                    <a:pt x="439901" y="1004709"/>
                    <a:pt x="380107" y="1003439"/>
                  </a:cubicBezTo>
                  <a:cubicBezTo>
                    <a:pt x="267553" y="1002169"/>
                    <a:pt x="154999" y="1000899"/>
                    <a:pt x="48260" y="1000899"/>
                  </a:cubicBezTo>
                  <a:cubicBezTo>
                    <a:pt x="38100" y="1000899"/>
                    <a:pt x="29210" y="1000899"/>
                    <a:pt x="19050" y="999629"/>
                  </a:cubicBezTo>
                  <a:cubicBezTo>
                    <a:pt x="10160" y="998359"/>
                    <a:pt x="5080" y="992009"/>
                    <a:pt x="7620" y="983119"/>
                  </a:cubicBezTo>
                  <a:cubicBezTo>
                    <a:pt x="16510" y="951420"/>
                    <a:pt x="12700" y="933669"/>
                    <a:pt x="11430" y="915208"/>
                  </a:cubicBezTo>
                  <a:cubicBezTo>
                    <a:pt x="10160" y="877576"/>
                    <a:pt x="6350" y="840654"/>
                    <a:pt x="7620" y="803022"/>
                  </a:cubicBezTo>
                  <a:cubicBezTo>
                    <a:pt x="5080" y="756160"/>
                    <a:pt x="0" y="176060"/>
                    <a:pt x="7620" y="128487"/>
                  </a:cubicBezTo>
                  <a:cubicBezTo>
                    <a:pt x="8890" y="119257"/>
                    <a:pt x="7620" y="109316"/>
                    <a:pt x="8890" y="100086"/>
                  </a:cubicBezTo>
                  <a:cubicBezTo>
                    <a:pt x="10160" y="85175"/>
                    <a:pt x="12700" y="68844"/>
                    <a:pt x="13970" y="44450"/>
                  </a:cubicBezTo>
                  <a:cubicBezTo>
                    <a:pt x="13970" y="41910"/>
                    <a:pt x="15240" y="39370"/>
                    <a:pt x="16510" y="38100"/>
                  </a:cubicBezTo>
                  <a:cubicBezTo>
                    <a:pt x="38100" y="35560"/>
                    <a:pt x="67067" y="30480"/>
                    <a:pt x="123344" y="29210"/>
                  </a:cubicBezTo>
                  <a:cubicBezTo>
                    <a:pt x="218311" y="25400"/>
                    <a:pt x="313278" y="22860"/>
                    <a:pt x="411762" y="20320"/>
                  </a:cubicBezTo>
                  <a:cubicBezTo>
                    <a:pt x="478591" y="17780"/>
                    <a:pt x="545420" y="16510"/>
                    <a:pt x="608731" y="13970"/>
                  </a:cubicBezTo>
                  <a:cubicBezTo>
                    <a:pt x="672043" y="11430"/>
                    <a:pt x="738871" y="8890"/>
                    <a:pt x="802183" y="8890"/>
                  </a:cubicBezTo>
                  <a:cubicBezTo>
                    <a:pt x="872529" y="7620"/>
                    <a:pt x="942875" y="10160"/>
                    <a:pt x="1013221" y="8890"/>
                  </a:cubicBezTo>
                  <a:cubicBezTo>
                    <a:pt x="1101154" y="8890"/>
                    <a:pt x="2694492" y="6350"/>
                    <a:pt x="2782424" y="5080"/>
                  </a:cubicBezTo>
                  <a:cubicBezTo>
                    <a:pt x="2866839" y="3810"/>
                    <a:pt x="2951255" y="2540"/>
                    <a:pt x="3039187" y="2540"/>
                  </a:cubicBezTo>
                  <a:cubicBezTo>
                    <a:pt x="3183397" y="1270"/>
                    <a:pt x="3324089" y="0"/>
                    <a:pt x="3468298" y="0"/>
                  </a:cubicBezTo>
                  <a:cubicBezTo>
                    <a:pt x="3528092" y="0"/>
                    <a:pt x="3591403" y="2540"/>
                    <a:pt x="3651198" y="2540"/>
                  </a:cubicBezTo>
                  <a:cubicBezTo>
                    <a:pt x="3816511" y="3810"/>
                    <a:pt x="3985341" y="5080"/>
                    <a:pt x="4150655" y="7620"/>
                  </a:cubicBezTo>
                  <a:cubicBezTo>
                    <a:pt x="4238587" y="8890"/>
                    <a:pt x="4326520" y="12700"/>
                    <a:pt x="4414452" y="16510"/>
                  </a:cubicBezTo>
                  <a:cubicBezTo>
                    <a:pt x="4435556" y="16510"/>
                    <a:pt x="4456660" y="16510"/>
                    <a:pt x="4474246" y="16510"/>
                  </a:cubicBezTo>
                  <a:cubicBezTo>
                    <a:pt x="4494868" y="17780"/>
                    <a:pt x="4503757" y="20320"/>
                    <a:pt x="4513918" y="21590"/>
                  </a:cubicBezTo>
                  <a:close/>
                  <a:moveTo>
                    <a:pt x="4524077" y="995819"/>
                  </a:moveTo>
                  <a:cubicBezTo>
                    <a:pt x="4525348" y="979309"/>
                    <a:pt x="4526618" y="966609"/>
                    <a:pt x="4526618" y="953909"/>
                  </a:cubicBezTo>
                  <a:cubicBezTo>
                    <a:pt x="4525348" y="912368"/>
                    <a:pt x="4524077" y="874736"/>
                    <a:pt x="4524077" y="834264"/>
                  </a:cubicBezTo>
                  <a:cubicBezTo>
                    <a:pt x="4524077" y="815803"/>
                    <a:pt x="4526618" y="797342"/>
                    <a:pt x="4525348" y="778881"/>
                  </a:cubicBezTo>
                  <a:cubicBezTo>
                    <a:pt x="4525348" y="761840"/>
                    <a:pt x="4524077" y="744089"/>
                    <a:pt x="4522808" y="727048"/>
                  </a:cubicBezTo>
                  <a:cubicBezTo>
                    <a:pt x="4517727" y="700777"/>
                    <a:pt x="4506298" y="156889"/>
                    <a:pt x="4506298" y="130617"/>
                  </a:cubicBezTo>
                  <a:cubicBezTo>
                    <a:pt x="4503758" y="108606"/>
                    <a:pt x="4501218" y="85885"/>
                    <a:pt x="4498677" y="63500"/>
                  </a:cubicBezTo>
                  <a:cubicBezTo>
                    <a:pt x="4497408" y="44450"/>
                    <a:pt x="4496138" y="43180"/>
                    <a:pt x="4463695" y="41910"/>
                  </a:cubicBezTo>
                  <a:cubicBezTo>
                    <a:pt x="4453143" y="41910"/>
                    <a:pt x="4446108" y="41910"/>
                    <a:pt x="4435556" y="40640"/>
                  </a:cubicBezTo>
                  <a:cubicBezTo>
                    <a:pt x="4347624" y="36830"/>
                    <a:pt x="4256174" y="31750"/>
                    <a:pt x="4168241" y="30480"/>
                  </a:cubicBezTo>
                  <a:cubicBezTo>
                    <a:pt x="3953686" y="26670"/>
                    <a:pt x="3735613" y="25400"/>
                    <a:pt x="3521058" y="22860"/>
                  </a:cubicBezTo>
                  <a:cubicBezTo>
                    <a:pt x="3489402" y="22860"/>
                    <a:pt x="3454229" y="22860"/>
                    <a:pt x="3422573" y="22860"/>
                  </a:cubicBezTo>
                  <a:cubicBezTo>
                    <a:pt x="3369813" y="22860"/>
                    <a:pt x="3317054" y="22860"/>
                    <a:pt x="3267812" y="22860"/>
                  </a:cubicBezTo>
                  <a:cubicBezTo>
                    <a:pt x="3155258" y="22860"/>
                    <a:pt x="3042705" y="22860"/>
                    <a:pt x="2933668" y="24130"/>
                  </a:cubicBezTo>
                  <a:cubicBezTo>
                    <a:pt x="2838701" y="25400"/>
                    <a:pt x="1238328" y="29210"/>
                    <a:pt x="1143361" y="29210"/>
                  </a:cubicBezTo>
                  <a:cubicBezTo>
                    <a:pt x="988600" y="29210"/>
                    <a:pt x="833839" y="26670"/>
                    <a:pt x="679077" y="33020"/>
                  </a:cubicBezTo>
                  <a:cubicBezTo>
                    <a:pt x="598179" y="36830"/>
                    <a:pt x="520799" y="36830"/>
                    <a:pt x="443418" y="38100"/>
                  </a:cubicBezTo>
                  <a:cubicBezTo>
                    <a:pt x="309761" y="41910"/>
                    <a:pt x="176103" y="45720"/>
                    <a:pt x="49530" y="50800"/>
                  </a:cubicBezTo>
                  <a:cubicBezTo>
                    <a:pt x="36830" y="50800"/>
                    <a:pt x="34290" y="53340"/>
                    <a:pt x="33020" y="66714"/>
                  </a:cubicBezTo>
                  <a:cubicBezTo>
                    <a:pt x="31750" y="79495"/>
                    <a:pt x="31750" y="92275"/>
                    <a:pt x="30480" y="105056"/>
                  </a:cubicBezTo>
                  <a:cubicBezTo>
                    <a:pt x="29210" y="126357"/>
                    <a:pt x="26670" y="146948"/>
                    <a:pt x="25400" y="168249"/>
                  </a:cubicBezTo>
                  <a:cubicBezTo>
                    <a:pt x="20320" y="190971"/>
                    <a:pt x="26670" y="746219"/>
                    <a:pt x="29210" y="768940"/>
                  </a:cubicBezTo>
                  <a:cubicBezTo>
                    <a:pt x="29210" y="793082"/>
                    <a:pt x="29210" y="817933"/>
                    <a:pt x="30480" y="842074"/>
                  </a:cubicBezTo>
                  <a:cubicBezTo>
                    <a:pt x="30480" y="859825"/>
                    <a:pt x="33020" y="877576"/>
                    <a:pt x="33020" y="895327"/>
                  </a:cubicBezTo>
                  <a:cubicBezTo>
                    <a:pt x="33020" y="914498"/>
                    <a:pt x="33020" y="933669"/>
                    <a:pt x="31750" y="953909"/>
                  </a:cubicBezTo>
                  <a:cubicBezTo>
                    <a:pt x="31750" y="957719"/>
                    <a:pt x="31750" y="960259"/>
                    <a:pt x="31750" y="964069"/>
                  </a:cubicBezTo>
                  <a:cubicBezTo>
                    <a:pt x="31750" y="974229"/>
                    <a:pt x="35560" y="978039"/>
                    <a:pt x="44450" y="978039"/>
                  </a:cubicBezTo>
                  <a:cubicBezTo>
                    <a:pt x="74101" y="978039"/>
                    <a:pt x="123344" y="979309"/>
                    <a:pt x="169068" y="979309"/>
                  </a:cubicBezTo>
                  <a:cubicBezTo>
                    <a:pt x="235897" y="979309"/>
                    <a:pt x="306243" y="976769"/>
                    <a:pt x="373072" y="979309"/>
                  </a:cubicBezTo>
                  <a:cubicBezTo>
                    <a:pt x="482108" y="983119"/>
                    <a:pt x="591145" y="985659"/>
                    <a:pt x="700181" y="984389"/>
                  </a:cubicBezTo>
                  <a:cubicBezTo>
                    <a:pt x="770527" y="983119"/>
                    <a:pt x="837356" y="985659"/>
                    <a:pt x="907702" y="985659"/>
                  </a:cubicBezTo>
                  <a:cubicBezTo>
                    <a:pt x="1009704" y="985659"/>
                    <a:pt x="1111705" y="984389"/>
                    <a:pt x="1213707" y="985659"/>
                  </a:cubicBezTo>
                  <a:cubicBezTo>
                    <a:pt x="1364951" y="986929"/>
                    <a:pt x="3025118" y="976769"/>
                    <a:pt x="3179879" y="979309"/>
                  </a:cubicBezTo>
                  <a:cubicBezTo>
                    <a:pt x="3246708" y="980579"/>
                    <a:pt x="3313537" y="981849"/>
                    <a:pt x="3376848" y="981849"/>
                  </a:cubicBezTo>
                  <a:cubicBezTo>
                    <a:pt x="3492919" y="984389"/>
                    <a:pt x="3605473" y="980579"/>
                    <a:pt x="3721544" y="984389"/>
                  </a:cubicBezTo>
                  <a:cubicBezTo>
                    <a:pt x="3816511" y="986929"/>
                    <a:pt x="3911478" y="986929"/>
                    <a:pt x="4006445" y="989469"/>
                  </a:cubicBezTo>
                  <a:cubicBezTo>
                    <a:pt x="4147137" y="993279"/>
                    <a:pt x="4287830" y="995819"/>
                    <a:pt x="4428522" y="997089"/>
                  </a:cubicBezTo>
                  <a:cubicBezTo>
                    <a:pt x="4481281" y="997089"/>
                    <a:pt x="4503757" y="995819"/>
                    <a:pt x="4524077" y="995819"/>
                  </a:cubicBezTo>
                  <a:close/>
                </a:path>
              </a:pathLst>
            </a:custGeom>
            <a:solidFill>
              <a:srgbClr val="000000"/>
            </a:solidFill>
          </p:spPr>
        </p:sp>
      </p:grpSp>
      <p:sp>
        <p:nvSpPr>
          <p:cNvPr id="9" name="Freeform 9"/>
          <p:cNvSpPr/>
          <p:nvPr/>
        </p:nvSpPr>
        <p:spPr>
          <a:xfrm>
            <a:off x="7092483" y="1028700"/>
            <a:ext cx="1808598" cy="3104890"/>
          </a:xfrm>
          <a:custGeom>
            <a:avLst/>
            <a:gdLst/>
            <a:ahLst/>
            <a:cxnLst/>
            <a:rect l="l" t="t" r="r" b="b"/>
            <a:pathLst>
              <a:path w="1808598" h="3104890">
                <a:moveTo>
                  <a:pt x="0" y="0"/>
                </a:moveTo>
                <a:lnTo>
                  <a:pt x="1808598" y="0"/>
                </a:lnTo>
                <a:lnTo>
                  <a:pt x="1808598" y="3104890"/>
                </a:lnTo>
                <a:lnTo>
                  <a:pt x="0" y="310489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0" name="Freeform 10"/>
          <p:cNvSpPr/>
          <p:nvPr/>
        </p:nvSpPr>
        <p:spPr>
          <a:xfrm flipH="1">
            <a:off x="-256264" y="4711512"/>
            <a:ext cx="9439711" cy="5766805"/>
          </a:xfrm>
          <a:custGeom>
            <a:avLst/>
            <a:gdLst/>
            <a:ahLst/>
            <a:cxnLst/>
            <a:rect l="l" t="t" r="r" b="b"/>
            <a:pathLst>
              <a:path w="9439711" h="5766805">
                <a:moveTo>
                  <a:pt x="9439710" y="0"/>
                </a:moveTo>
                <a:lnTo>
                  <a:pt x="0" y="0"/>
                </a:lnTo>
                <a:lnTo>
                  <a:pt x="0" y="5766805"/>
                </a:lnTo>
                <a:lnTo>
                  <a:pt x="9439710" y="5766805"/>
                </a:lnTo>
                <a:lnTo>
                  <a:pt x="943971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2" name="Freeform 12"/>
          <p:cNvSpPr/>
          <p:nvPr/>
        </p:nvSpPr>
        <p:spPr>
          <a:xfrm>
            <a:off x="14698178" y="-1287066"/>
            <a:ext cx="3125325" cy="2574131"/>
          </a:xfrm>
          <a:custGeom>
            <a:avLst/>
            <a:gdLst/>
            <a:ahLst/>
            <a:cxnLst/>
            <a:rect l="l" t="t" r="r" b="b"/>
            <a:pathLst>
              <a:path w="3125325" h="2574131">
                <a:moveTo>
                  <a:pt x="0" y="0"/>
                </a:moveTo>
                <a:lnTo>
                  <a:pt x="3125325" y="0"/>
                </a:lnTo>
                <a:lnTo>
                  <a:pt x="3125325" y="2574132"/>
                </a:lnTo>
                <a:lnTo>
                  <a:pt x="0" y="2574132"/>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3" name="Freeform 13"/>
          <p:cNvSpPr/>
          <p:nvPr/>
        </p:nvSpPr>
        <p:spPr>
          <a:xfrm>
            <a:off x="-716097" y="3761651"/>
            <a:ext cx="2508307" cy="1381849"/>
          </a:xfrm>
          <a:custGeom>
            <a:avLst/>
            <a:gdLst/>
            <a:ahLst/>
            <a:cxnLst/>
            <a:rect l="l" t="t" r="r" b="b"/>
            <a:pathLst>
              <a:path w="2508307" h="1381849">
                <a:moveTo>
                  <a:pt x="0" y="0"/>
                </a:moveTo>
                <a:lnTo>
                  <a:pt x="2508307" y="0"/>
                </a:lnTo>
                <a:lnTo>
                  <a:pt x="2508307" y="1381849"/>
                </a:lnTo>
                <a:lnTo>
                  <a:pt x="0" y="1381849"/>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pic>
        <p:nvPicPr>
          <p:cNvPr id="14" name="Picture 13"/>
          <p:cNvPicPr>
            <a:picLocks noChangeAspect="1"/>
          </p:cNvPicPr>
          <p:nvPr/>
        </p:nvPicPr>
        <p:blipFill>
          <a:blip r:embed="rId12"/>
          <a:stretch>
            <a:fillRect/>
          </a:stretch>
        </p:blipFill>
        <p:spPr>
          <a:xfrm>
            <a:off x="8595303" y="1576049"/>
            <a:ext cx="8577815" cy="6645216"/>
          </a:xfrm>
          <a:prstGeom prst="rect">
            <a:avLst/>
          </a:prstGeom>
        </p:spPr>
      </p:pic>
    </p:spTree>
    <p:extLst>
      <p:ext uri="{BB962C8B-B14F-4D97-AF65-F5344CB8AC3E}">
        <p14:creationId xmlns:p14="http://schemas.microsoft.com/office/powerpoint/2010/main" val="23823570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
          <p:cNvGrpSpPr/>
          <p:nvPr/>
        </p:nvGrpSpPr>
        <p:grpSpPr>
          <a:xfrm>
            <a:off x="457200" y="571500"/>
            <a:ext cx="16745805" cy="9296400"/>
            <a:chOff x="0" y="0"/>
            <a:chExt cx="8149370" cy="4793998"/>
          </a:xfrm>
        </p:grpSpPr>
        <p:sp>
          <p:nvSpPr>
            <p:cNvPr id="36" name="Freeform 4"/>
            <p:cNvSpPr/>
            <p:nvPr/>
          </p:nvSpPr>
          <p:spPr>
            <a:xfrm>
              <a:off x="10160" y="16510"/>
              <a:ext cx="8126510" cy="4766058"/>
            </a:xfrm>
            <a:custGeom>
              <a:avLst/>
              <a:gdLst/>
              <a:ahLst/>
              <a:cxnLst/>
              <a:rect l="l" t="t" r="r" b="b"/>
              <a:pathLst>
                <a:path w="8126510" h="4766058">
                  <a:moveTo>
                    <a:pt x="8126510" y="4766058"/>
                  </a:moveTo>
                  <a:lnTo>
                    <a:pt x="0" y="4758438"/>
                  </a:lnTo>
                  <a:lnTo>
                    <a:pt x="0" y="1666220"/>
                  </a:lnTo>
                  <a:lnTo>
                    <a:pt x="17780" y="19050"/>
                  </a:lnTo>
                  <a:lnTo>
                    <a:pt x="4050529" y="0"/>
                  </a:lnTo>
                  <a:lnTo>
                    <a:pt x="8107460" y="5080"/>
                  </a:lnTo>
                  <a:close/>
                </a:path>
              </a:pathLst>
            </a:custGeom>
            <a:solidFill>
              <a:srgbClr val="FFF5DE"/>
            </a:solidFill>
          </p:spPr>
        </p:sp>
        <p:sp>
          <p:nvSpPr>
            <p:cNvPr id="37" name="Freeform 5"/>
            <p:cNvSpPr/>
            <p:nvPr/>
          </p:nvSpPr>
          <p:spPr>
            <a:xfrm>
              <a:off x="-3810" y="0"/>
              <a:ext cx="8155720" cy="4792728"/>
            </a:xfrm>
            <a:custGeom>
              <a:avLst/>
              <a:gdLst/>
              <a:ahLst/>
              <a:cxnLst/>
              <a:rect l="l" t="t" r="r" b="b"/>
              <a:pathLst>
                <a:path w="8155720" h="4792728">
                  <a:moveTo>
                    <a:pt x="8121430" y="21590"/>
                  </a:moveTo>
                  <a:cubicBezTo>
                    <a:pt x="8122700" y="34290"/>
                    <a:pt x="8122700" y="44450"/>
                    <a:pt x="8123970" y="54610"/>
                  </a:cubicBezTo>
                  <a:cubicBezTo>
                    <a:pt x="8126510" y="136549"/>
                    <a:pt x="8127780" y="241121"/>
                    <a:pt x="8130320" y="341959"/>
                  </a:cubicBezTo>
                  <a:cubicBezTo>
                    <a:pt x="8130320" y="487614"/>
                    <a:pt x="8143020" y="3359627"/>
                    <a:pt x="8149370" y="3505282"/>
                  </a:cubicBezTo>
                  <a:cubicBezTo>
                    <a:pt x="8155720" y="3725632"/>
                    <a:pt x="8151910" y="3949716"/>
                    <a:pt x="8151910" y="4170065"/>
                  </a:cubicBezTo>
                  <a:cubicBezTo>
                    <a:pt x="8151910" y="4364272"/>
                    <a:pt x="8153180" y="4543539"/>
                    <a:pt x="8154450" y="4731768"/>
                  </a:cubicBezTo>
                  <a:cubicBezTo>
                    <a:pt x="8154450" y="4753358"/>
                    <a:pt x="8154450" y="4767328"/>
                    <a:pt x="8154450" y="4791458"/>
                  </a:cubicBezTo>
                  <a:cubicBezTo>
                    <a:pt x="8131590" y="4791458"/>
                    <a:pt x="8111270" y="4792728"/>
                    <a:pt x="8070058" y="4791458"/>
                  </a:cubicBezTo>
                  <a:cubicBezTo>
                    <a:pt x="7655470" y="4786378"/>
                    <a:pt x="7234504" y="4792728"/>
                    <a:pt x="6819915" y="4787648"/>
                  </a:cubicBezTo>
                  <a:cubicBezTo>
                    <a:pt x="6571163" y="4783838"/>
                    <a:pt x="6328788" y="4786378"/>
                    <a:pt x="6080035" y="4783838"/>
                  </a:cubicBezTo>
                  <a:cubicBezTo>
                    <a:pt x="5965226" y="4782568"/>
                    <a:pt x="5850417" y="4781298"/>
                    <a:pt x="5735608" y="4780028"/>
                  </a:cubicBezTo>
                  <a:cubicBezTo>
                    <a:pt x="5665447" y="4780028"/>
                    <a:pt x="5601664" y="4781298"/>
                    <a:pt x="5531503" y="4781298"/>
                  </a:cubicBezTo>
                  <a:cubicBezTo>
                    <a:pt x="5352911" y="4780028"/>
                    <a:pt x="4861784" y="4781298"/>
                    <a:pt x="4683192" y="4780028"/>
                  </a:cubicBezTo>
                  <a:cubicBezTo>
                    <a:pt x="4555626" y="4778758"/>
                    <a:pt x="2004315" y="4787648"/>
                    <a:pt x="1876749" y="4786378"/>
                  </a:cubicBezTo>
                  <a:cubicBezTo>
                    <a:pt x="1844858" y="4786378"/>
                    <a:pt x="1806588" y="4787648"/>
                    <a:pt x="1774697" y="4787648"/>
                  </a:cubicBezTo>
                  <a:cubicBezTo>
                    <a:pt x="1698157" y="4787648"/>
                    <a:pt x="1627996" y="4788918"/>
                    <a:pt x="1551457" y="4788918"/>
                  </a:cubicBezTo>
                  <a:cubicBezTo>
                    <a:pt x="1360109" y="4788918"/>
                    <a:pt x="1175139" y="4787648"/>
                    <a:pt x="983790" y="4786378"/>
                  </a:cubicBezTo>
                  <a:cubicBezTo>
                    <a:pt x="868981" y="4785108"/>
                    <a:pt x="754172" y="4783838"/>
                    <a:pt x="645741" y="4782568"/>
                  </a:cubicBezTo>
                  <a:cubicBezTo>
                    <a:pt x="441636" y="4781298"/>
                    <a:pt x="237532" y="4780028"/>
                    <a:pt x="48260" y="4780028"/>
                  </a:cubicBezTo>
                  <a:cubicBezTo>
                    <a:pt x="38100" y="4780028"/>
                    <a:pt x="29210" y="4780028"/>
                    <a:pt x="19050" y="4778758"/>
                  </a:cubicBezTo>
                  <a:cubicBezTo>
                    <a:pt x="10160" y="4777488"/>
                    <a:pt x="5080" y="4771138"/>
                    <a:pt x="7620" y="4762248"/>
                  </a:cubicBezTo>
                  <a:cubicBezTo>
                    <a:pt x="16510" y="4730276"/>
                    <a:pt x="12700" y="4636908"/>
                    <a:pt x="11430" y="4539804"/>
                  </a:cubicBezTo>
                  <a:cubicBezTo>
                    <a:pt x="10160" y="4341863"/>
                    <a:pt x="6350" y="4147657"/>
                    <a:pt x="7620" y="3949716"/>
                  </a:cubicBezTo>
                  <a:cubicBezTo>
                    <a:pt x="5080" y="3703223"/>
                    <a:pt x="0" y="651942"/>
                    <a:pt x="7620" y="401715"/>
                  </a:cubicBezTo>
                  <a:cubicBezTo>
                    <a:pt x="8890" y="353163"/>
                    <a:pt x="7620" y="300877"/>
                    <a:pt x="8890" y="252326"/>
                  </a:cubicBezTo>
                  <a:cubicBezTo>
                    <a:pt x="10160" y="173896"/>
                    <a:pt x="12700" y="87997"/>
                    <a:pt x="13970" y="44450"/>
                  </a:cubicBezTo>
                  <a:cubicBezTo>
                    <a:pt x="13970" y="41910"/>
                    <a:pt x="15240" y="39370"/>
                    <a:pt x="16510" y="38100"/>
                  </a:cubicBezTo>
                  <a:cubicBezTo>
                    <a:pt x="38100" y="35560"/>
                    <a:pt x="78075" y="30480"/>
                    <a:pt x="180127" y="29210"/>
                  </a:cubicBezTo>
                  <a:cubicBezTo>
                    <a:pt x="352341" y="25400"/>
                    <a:pt x="524554" y="22860"/>
                    <a:pt x="703146" y="20320"/>
                  </a:cubicBezTo>
                  <a:cubicBezTo>
                    <a:pt x="824333" y="17780"/>
                    <a:pt x="945521" y="16510"/>
                    <a:pt x="1060330" y="13970"/>
                  </a:cubicBezTo>
                  <a:cubicBezTo>
                    <a:pt x="1175139" y="11430"/>
                    <a:pt x="1296326" y="8890"/>
                    <a:pt x="1411135" y="8890"/>
                  </a:cubicBezTo>
                  <a:cubicBezTo>
                    <a:pt x="1538700" y="7620"/>
                    <a:pt x="1666266" y="10160"/>
                    <a:pt x="1793832" y="8890"/>
                  </a:cubicBezTo>
                  <a:cubicBezTo>
                    <a:pt x="1953288" y="8890"/>
                    <a:pt x="4842649" y="6350"/>
                    <a:pt x="5002106" y="5080"/>
                  </a:cubicBezTo>
                  <a:cubicBezTo>
                    <a:pt x="5155184" y="3810"/>
                    <a:pt x="5308263" y="2540"/>
                    <a:pt x="5467720" y="2540"/>
                  </a:cubicBezTo>
                  <a:cubicBezTo>
                    <a:pt x="5729230" y="1270"/>
                    <a:pt x="5984361" y="0"/>
                    <a:pt x="6245870" y="0"/>
                  </a:cubicBezTo>
                  <a:cubicBezTo>
                    <a:pt x="6354301" y="0"/>
                    <a:pt x="6469110" y="2540"/>
                    <a:pt x="6577541" y="2540"/>
                  </a:cubicBezTo>
                  <a:cubicBezTo>
                    <a:pt x="6877320" y="3810"/>
                    <a:pt x="7183477" y="5080"/>
                    <a:pt x="7483257" y="7620"/>
                  </a:cubicBezTo>
                  <a:cubicBezTo>
                    <a:pt x="7642713" y="8890"/>
                    <a:pt x="7802170" y="12700"/>
                    <a:pt x="7961627" y="16510"/>
                  </a:cubicBezTo>
                  <a:cubicBezTo>
                    <a:pt x="7999897" y="16510"/>
                    <a:pt x="8038166" y="16510"/>
                    <a:pt x="8070058" y="16510"/>
                  </a:cubicBezTo>
                  <a:cubicBezTo>
                    <a:pt x="8102380" y="17780"/>
                    <a:pt x="8111270" y="20320"/>
                    <a:pt x="8121430" y="21590"/>
                  </a:cubicBezTo>
                  <a:close/>
                  <a:moveTo>
                    <a:pt x="8131591" y="4774948"/>
                  </a:moveTo>
                  <a:cubicBezTo>
                    <a:pt x="8132860" y="4758438"/>
                    <a:pt x="8134130" y="4745738"/>
                    <a:pt x="8134130" y="4733038"/>
                  </a:cubicBezTo>
                  <a:cubicBezTo>
                    <a:pt x="8132860" y="4524866"/>
                    <a:pt x="8131591" y="4326925"/>
                    <a:pt x="8131591" y="4114044"/>
                  </a:cubicBezTo>
                  <a:cubicBezTo>
                    <a:pt x="8131591" y="4016941"/>
                    <a:pt x="8134130" y="3919838"/>
                    <a:pt x="8132860" y="3822735"/>
                  </a:cubicBezTo>
                  <a:cubicBezTo>
                    <a:pt x="8132860" y="3733101"/>
                    <a:pt x="8131591" y="3639733"/>
                    <a:pt x="8130320" y="3550099"/>
                  </a:cubicBezTo>
                  <a:cubicBezTo>
                    <a:pt x="8125241" y="3411914"/>
                    <a:pt x="8113810" y="551104"/>
                    <a:pt x="8113810" y="412919"/>
                  </a:cubicBezTo>
                  <a:cubicBezTo>
                    <a:pt x="8111270" y="297142"/>
                    <a:pt x="8108730" y="177631"/>
                    <a:pt x="8106191" y="63500"/>
                  </a:cubicBezTo>
                  <a:cubicBezTo>
                    <a:pt x="8104920" y="44450"/>
                    <a:pt x="8103650" y="43180"/>
                    <a:pt x="8050923" y="41910"/>
                  </a:cubicBezTo>
                  <a:cubicBezTo>
                    <a:pt x="8031788" y="41910"/>
                    <a:pt x="8019032" y="41910"/>
                    <a:pt x="7999897" y="40640"/>
                  </a:cubicBezTo>
                  <a:cubicBezTo>
                    <a:pt x="7840440" y="36830"/>
                    <a:pt x="7674605" y="31750"/>
                    <a:pt x="7515148" y="30480"/>
                  </a:cubicBezTo>
                  <a:cubicBezTo>
                    <a:pt x="7126073" y="26670"/>
                    <a:pt x="6730620" y="25400"/>
                    <a:pt x="6341544" y="22860"/>
                  </a:cubicBezTo>
                  <a:cubicBezTo>
                    <a:pt x="6284140" y="22860"/>
                    <a:pt x="6220357" y="22860"/>
                    <a:pt x="6162953" y="22860"/>
                  </a:cubicBezTo>
                  <a:cubicBezTo>
                    <a:pt x="6067279" y="22860"/>
                    <a:pt x="5971604" y="22860"/>
                    <a:pt x="5882309" y="22860"/>
                  </a:cubicBezTo>
                  <a:cubicBezTo>
                    <a:pt x="5678204" y="22860"/>
                    <a:pt x="5474099" y="22860"/>
                    <a:pt x="5276372" y="24130"/>
                  </a:cubicBezTo>
                  <a:cubicBezTo>
                    <a:pt x="5104158" y="25400"/>
                    <a:pt x="2202041" y="29210"/>
                    <a:pt x="2029828" y="29210"/>
                  </a:cubicBezTo>
                  <a:cubicBezTo>
                    <a:pt x="1749184" y="29210"/>
                    <a:pt x="1468539" y="26670"/>
                    <a:pt x="1187895" y="33020"/>
                  </a:cubicBezTo>
                  <a:cubicBezTo>
                    <a:pt x="1041195" y="36830"/>
                    <a:pt x="900873" y="36830"/>
                    <a:pt x="760550" y="38100"/>
                  </a:cubicBezTo>
                  <a:cubicBezTo>
                    <a:pt x="518176" y="41910"/>
                    <a:pt x="275801" y="45720"/>
                    <a:pt x="49530" y="50800"/>
                  </a:cubicBezTo>
                  <a:cubicBezTo>
                    <a:pt x="36830" y="50800"/>
                    <a:pt x="34290" y="53340"/>
                    <a:pt x="33020" y="76793"/>
                  </a:cubicBezTo>
                  <a:cubicBezTo>
                    <a:pt x="31750" y="144018"/>
                    <a:pt x="31750" y="211244"/>
                    <a:pt x="30480" y="278469"/>
                  </a:cubicBezTo>
                  <a:cubicBezTo>
                    <a:pt x="29210" y="390511"/>
                    <a:pt x="26670" y="498818"/>
                    <a:pt x="25400" y="610860"/>
                  </a:cubicBezTo>
                  <a:cubicBezTo>
                    <a:pt x="20320" y="730372"/>
                    <a:pt x="26670" y="3650937"/>
                    <a:pt x="29210" y="3770449"/>
                  </a:cubicBezTo>
                  <a:cubicBezTo>
                    <a:pt x="29210" y="3897430"/>
                    <a:pt x="29210" y="4028146"/>
                    <a:pt x="30480" y="4155127"/>
                  </a:cubicBezTo>
                  <a:cubicBezTo>
                    <a:pt x="30480" y="4248495"/>
                    <a:pt x="33020" y="4341863"/>
                    <a:pt x="33020" y="4435232"/>
                  </a:cubicBezTo>
                  <a:cubicBezTo>
                    <a:pt x="33020" y="4536070"/>
                    <a:pt x="33020" y="4636908"/>
                    <a:pt x="31750" y="4733038"/>
                  </a:cubicBezTo>
                  <a:cubicBezTo>
                    <a:pt x="31750" y="4736848"/>
                    <a:pt x="31750" y="4739388"/>
                    <a:pt x="31750" y="4743198"/>
                  </a:cubicBezTo>
                  <a:cubicBezTo>
                    <a:pt x="31750" y="4753358"/>
                    <a:pt x="35560" y="4757168"/>
                    <a:pt x="44450" y="4757168"/>
                  </a:cubicBezTo>
                  <a:cubicBezTo>
                    <a:pt x="90831" y="4757168"/>
                    <a:pt x="180127" y="4758438"/>
                    <a:pt x="263045" y="4758438"/>
                  </a:cubicBezTo>
                  <a:cubicBezTo>
                    <a:pt x="384232" y="4758438"/>
                    <a:pt x="511798" y="4755898"/>
                    <a:pt x="632985" y="4758438"/>
                  </a:cubicBezTo>
                  <a:cubicBezTo>
                    <a:pt x="830712" y="4762248"/>
                    <a:pt x="1028438" y="4764788"/>
                    <a:pt x="1226165" y="4763518"/>
                  </a:cubicBezTo>
                  <a:cubicBezTo>
                    <a:pt x="1353730" y="4762248"/>
                    <a:pt x="1474918" y="4764788"/>
                    <a:pt x="1602483" y="4764788"/>
                  </a:cubicBezTo>
                  <a:cubicBezTo>
                    <a:pt x="1787453" y="4764788"/>
                    <a:pt x="1972423" y="4763518"/>
                    <a:pt x="2157393" y="4764788"/>
                  </a:cubicBezTo>
                  <a:cubicBezTo>
                    <a:pt x="2431659" y="4766058"/>
                    <a:pt x="5442207" y="4755898"/>
                    <a:pt x="5722851" y="4758438"/>
                  </a:cubicBezTo>
                  <a:cubicBezTo>
                    <a:pt x="5844039" y="4759708"/>
                    <a:pt x="5965226" y="4760978"/>
                    <a:pt x="6080035" y="4760978"/>
                  </a:cubicBezTo>
                  <a:cubicBezTo>
                    <a:pt x="6290518" y="4763518"/>
                    <a:pt x="6494623" y="4759708"/>
                    <a:pt x="6705106" y="4763518"/>
                  </a:cubicBezTo>
                  <a:cubicBezTo>
                    <a:pt x="6877320" y="4766058"/>
                    <a:pt x="7049533" y="4766058"/>
                    <a:pt x="7221747" y="4768598"/>
                  </a:cubicBezTo>
                  <a:cubicBezTo>
                    <a:pt x="7476878" y="4772408"/>
                    <a:pt x="7732010" y="4774948"/>
                    <a:pt x="7987141" y="4776218"/>
                  </a:cubicBezTo>
                  <a:cubicBezTo>
                    <a:pt x="8082815" y="4776218"/>
                    <a:pt x="8111270" y="4774948"/>
                    <a:pt x="8131591" y="4774948"/>
                  </a:cubicBezTo>
                  <a:close/>
                </a:path>
              </a:pathLst>
            </a:custGeom>
            <a:solidFill>
              <a:srgbClr val="000000"/>
            </a:solidFill>
          </p:spPr>
        </p:sp>
      </p:grpSp>
      <p:grpSp>
        <p:nvGrpSpPr>
          <p:cNvPr id="38" name="Group 37"/>
          <p:cNvGrpSpPr/>
          <p:nvPr/>
        </p:nvGrpSpPr>
        <p:grpSpPr>
          <a:xfrm>
            <a:off x="5029200" y="137117"/>
            <a:ext cx="6778115" cy="1200853"/>
            <a:chOff x="0" y="0"/>
            <a:chExt cx="5722259" cy="1538856"/>
          </a:xfrm>
        </p:grpSpPr>
        <p:sp>
          <p:nvSpPr>
            <p:cNvPr id="39" name="Freeform 38"/>
            <p:cNvSpPr/>
            <p:nvPr/>
          </p:nvSpPr>
          <p:spPr>
            <a:xfrm>
              <a:off x="10160" y="16510"/>
              <a:ext cx="5699399" cy="1510916"/>
            </a:xfrm>
            <a:custGeom>
              <a:avLst/>
              <a:gdLst/>
              <a:ahLst/>
              <a:cxnLst/>
              <a:rect l="l" t="t" r="r" b="b"/>
              <a:pathLst>
                <a:path w="5699399" h="1510916">
                  <a:moveTo>
                    <a:pt x="5699399" y="1510916"/>
                  </a:moveTo>
                  <a:lnTo>
                    <a:pt x="0" y="1503296"/>
                  </a:lnTo>
                  <a:lnTo>
                    <a:pt x="0" y="537252"/>
                  </a:lnTo>
                  <a:lnTo>
                    <a:pt x="17780" y="19050"/>
                  </a:lnTo>
                  <a:lnTo>
                    <a:pt x="2840094" y="0"/>
                  </a:lnTo>
                  <a:lnTo>
                    <a:pt x="5680349" y="5080"/>
                  </a:lnTo>
                  <a:close/>
                </a:path>
              </a:pathLst>
            </a:custGeom>
            <a:solidFill>
              <a:srgbClr val="0E67A3"/>
            </a:solidFill>
          </p:spPr>
        </p:sp>
        <p:sp>
          <p:nvSpPr>
            <p:cNvPr id="40" name="Freeform 39"/>
            <p:cNvSpPr/>
            <p:nvPr/>
          </p:nvSpPr>
          <p:spPr>
            <a:xfrm>
              <a:off x="-3810" y="0"/>
              <a:ext cx="5728609" cy="1537586"/>
            </a:xfrm>
            <a:custGeom>
              <a:avLst/>
              <a:gdLst/>
              <a:ahLst/>
              <a:cxnLst/>
              <a:rect l="l" t="t" r="r" b="b"/>
              <a:pathLst>
                <a:path w="5728609" h="1537586">
                  <a:moveTo>
                    <a:pt x="5694319" y="21590"/>
                  </a:moveTo>
                  <a:cubicBezTo>
                    <a:pt x="5695589" y="34290"/>
                    <a:pt x="5695589" y="44450"/>
                    <a:pt x="5696859" y="54610"/>
                  </a:cubicBezTo>
                  <a:cubicBezTo>
                    <a:pt x="5699399" y="86182"/>
                    <a:pt x="5700669" y="117806"/>
                    <a:pt x="5703209" y="148300"/>
                  </a:cubicBezTo>
                  <a:cubicBezTo>
                    <a:pt x="5703209" y="192348"/>
                    <a:pt x="5715909" y="1060872"/>
                    <a:pt x="5722259" y="1104919"/>
                  </a:cubicBezTo>
                  <a:cubicBezTo>
                    <a:pt x="5728609" y="1171555"/>
                    <a:pt x="5724799" y="1239320"/>
                    <a:pt x="5724799" y="1305956"/>
                  </a:cubicBezTo>
                  <a:cubicBezTo>
                    <a:pt x="5724799" y="1364686"/>
                    <a:pt x="5726069" y="1418898"/>
                    <a:pt x="5727339" y="1476626"/>
                  </a:cubicBezTo>
                  <a:cubicBezTo>
                    <a:pt x="5727339" y="1498216"/>
                    <a:pt x="5727339" y="1512186"/>
                    <a:pt x="5727339" y="1536316"/>
                  </a:cubicBezTo>
                  <a:cubicBezTo>
                    <a:pt x="5704479" y="1536316"/>
                    <a:pt x="5684159" y="1537586"/>
                    <a:pt x="5650819" y="1536316"/>
                  </a:cubicBezTo>
                  <a:cubicBezTo>
                    <a:pt x="5361346" y="1531236"/>
                    <a:pt x="5067420" y="1537586"/>
                    <a:pt x="4777946" y="1532506"/>
                  </a:cubicBezTo>
                  <a:cubicBezTo>
                    <a:pt x="4604263" y="1528696"/>
                    <a:pt x="4435032" y="1531236"/>
                    <a:pt x="4261348" y="1528696"/>
                  </a:cubicBezTo>
                  <a:cubicBezTo>
                    <a:pt x="4181186" y="1527426"/>
                    <a:pt x="4101025" y="1526156"/>
                    <a:pt x="4020863" y="1524886"/>
                  </a:cubicBezTo>
                  <a:cubicBezTo>
                    <a:pt x="3971875" y="1524886"/>
                    <a:pt x="3927341" y="1526156"/>
                    <a:pt x="3878353" y="1526156"/>
                  </a:cubicBezTo>
                  <a:cubicBezTo>
                    <a:pt x="3753657" y="1524886"/>
                    <a:pt x="3410743" y="1526156"/>
                    <a:pt x="3286046" y="1524886"/>
                  </a:cubicBezTo>
                  <a:cubicBezTo>
                    <a:pt x="3196978" y="1523616"/>
                    <a:pt x="1415605" y="1532506"/>
                    <a:pt x="1326536" y="1531236"/>
                  </a:cubicBezTo>
                  <a:cubicBezTo>
                    <a:pt x="1304269" y="1531236"/>
                    <a:pt x="1277549" y="1532506"/>
                    <a:pt x="1255281" y="1532506"/>
                  </a:cubicBezTo>
                  <a:cubicBezTo>
                    <a:pt x="1201840" y="1532506"/>
                    <a:pt x="1152853" y="1533776"/>
                    <a:pt x="1099411" y="1533776"/>
                  </a:cubicBezTo>
                  <a:cubicBezTo>
                    <a:pt x="965808" y="1533776"/>
                    <a:pt x="836659" y="1532506"/>
                    <a:pt x="703056" y="1531236"/>
                  </a:cubicBezTo>
                  <a:cubicBezTo>
                    <a:pt x="622894" y="1529966"/>
                    <a:pt x="542732" y="1528696"/>
                    <a:pt x="467024" y="1527426"/>
                  </a:cubicBezTo>
                  <a:cubicBezTo>
                    <a:pt x="324514" y="1526156"/>
                    <a:pt x="182004" y="1524886"/>
                    <a:pt x="48260" y="1524886"/>
                  </a:cubicBezTo>
                  <a:cubicBezTo>
                    <a:pt x="38100" y="1524886"/>
                    <a:pt x="29210" y="1524886"/>
                    <a:pt x="19050" y="1523616"/>
                  </a:cubicBezTo>
                  <a:cubicBezTo>
                    <a:pt x="10160" y="1522346"/>
                    <a:pt x="5080" y="1515996"/>
                    <a:pt x="7620" y="1507106"/>
                  </a:cubicBezTo>
                  <a:cubicBezTo>
                    <a:pt x="16510" y="1475369"/>
                    <a:pt x="12700" y="1447133"/>
                    <a:pt x="11430" y="1417768"/>
                  </a:cubicBezTo>
                  <a:cubicBezTo>
                    <a:pt x="10160" y="1357909"/>
                    <a:pt x="6350" y="1299179"/>
                    <a:pt x="7620" y="1239320"/>
                  </a:cubicBezTo>
                  <a:cubicBezTo>
                    <a:pt x="5080" y="1164778"/>
                    <a:pt x="0" y="242042"/>
                    <a:pt x="7620" y="166371"/>
                  </a:cubicBezTo>
                  <a:cubicBezTo>
                    <a:pt x="8890" y="151689"/>
                    <a:pt x="7620" y="135877"/>
                    <a:pt x="8890" y="121194"/>
                  </a:cubicBezTo>
                  <a:cubicBezTo>
                    <a:pt x="10160" y="97476"/>
                    <a:pt x="12700" y="71500"/>
                    <a:pt x="13970" y="44450"/>
                  </a:cubicBezTo>
                  <a:cubicBezTo>
                    <a:pt x="13970" y="41910"/>
                    <a:pt x="15240" y="39370"/>
                    <a:pt x="16510" y="38100"/>
                  </a:cubicBezTo>
                  <a:cubicBezTo>
                    <a:pt x="38100" y="35560"/>
                    <a:pt x="70669" y="30480"/>
                    <a:pt x="141924" y="29210"/>
                  </a:cubicBezTo>
                  <a:cubicBezTo>
                    <a:pt x="262166" y="25400"/>
                    <a:pt x="382409" y="22860"/>
                    <a:pt x="507105" y="20320"/>
                  </a:cubicBezTo>
                  <a:cubicBezTo>
                    <a:pt x="591720" y="17780"/>
                    <a:pt x="676335" y="16510"/>
                    <a:pt x="756497" y="13970"/>
                  </a:cubicBezTo>
                  <a:cubicBezTo>
                    <a:pt x="836659" y="11430"/>
                    <a:pt x="921274" y="8890"/>
                    <a:pt x="1001436" y="8890"/>
                  </a:cubicBezTo>
                  <a:cubicBezTo>
                    <a:pt x="1090505" y="7620"/>
                    <a:pt x="1179573" y="10160"/>
                    <a:pt x="1268642" y="8890"/>
                  </a:cubicBezTo>
                  <a:cubicBezTo>
                    <a:pt x="1379978" y="8890"/>
                    <a:pt x="3397382" y="6350"/>
                    <a:pt x="3508718" y="5080"/>
                  </a:cubicBezTo>
                  <a:cubicBezTo>
                    <a:pt x="3615601" y="3810"/>
                    <a:pt x="3722483" y="2540"/>
                    <a:pt x="3833819" y="2540"/>
                  </a:cubicBezTo>
                  <a:cubicBezTo>
                    <a:pt x="4016410" y="1270"/>
                    <a:pt x="4194547" y="0"/>
                    <a:pt x="4377138" y="0"/>
                  </a:cubicBezTo>
                  <a:cubicBezTo>
                    <a:pt x="4452846" y="0"/>
                    <a:pt x="4533008" y="2540"/>
                    <a:pt x="4608716" y="2540"/>
                  </a:cubicBezTo>
                  <a:cubicBezTo>
                    <a:pt x="4818027" y="3810"/>
                    <a:pt x="5031792" y="5080"/>
                    <a:pt x="5241103" y="7620"/>
                  </a:cubicBezTo>
                  <a:cubicBezTo>
                    <a:pt x="5352439" y="8890"/>
                    <a:pt x="5463775" y="12700"/>
                    <a:pt x="5575111" y="16510"/>
                  </a:cubicBezTo>
                  <a:cubicBezTo>
                    <a:pt x="5601831" y="16510"/>
                    <a:pt x="5628552" y="16510"/>
                    <a:pt x="5650819" y="16510"/>
                  </a:cubicBezTo>
                  <a:cubicBezTo>
                    <a:pt x="5675269" y="17780"/>
                    <a:pt x="5684159" y="20320"/>
                    <a:pt x="5694319" y="21590"/>
                  </a:cubicBezTo>
                  <a:close/>
                  <a:moveTo>
                    <a:pt x="5704479" y="1519806"/>
                  </a:moveTo>
                  <a:cubicBezTo>
                    <a:pt x="5705749" y="1503296"/>
                    <a:pt x="5707019" y="1490596"/>
                    <a:pt x="5707019" y="1477896"/>
                  </a:cubicBezTo>
                  <a:cubicBezTo>
                    <a:pt x="5705749" y="1413251"/>
                    <a:pt x="5704479" y="1353392"/>
                    <a:pt x="5704479" y="1289015"/>
                  </a:cubicBezTo>
                  <a:cubicBezTo>
                    <a:pt x="5704479" y="1259650"/>
                    <a:pt x="5707019" y="1230285"/>
                    <a:pt x="5705749" y="1200920"/>
                  </a:cubicBezTo>
                  <a:cubicBezTo>
                    <a:pt x="5705749" y="1173814"/>
                    <a:pt x="5704479" y="1145578"/>
                    <a:pt x="5703209" y="1118472"/>
                  </a:cubicBezTo>
                  <a:cubicBezTo>
                    <a:pt x="5698129" y="1076684"/>
                    <a:pt x="5686699" y="211548"/>
                    <a:pt x="5686699" y="169759"/>
                  </a:cubicBezTo>
                  <a:cubicBezTo>
                    <a:pt x="5684159" y="134747"/>
                    <a:pt x="5681619" y="98606"/>
                    <a:pt x="5679079" y="63500"/>
                  </a:cubicBezTo>
                  <a:cubicBezTo>
                    <a:pt x="5677809" y="44450"/>
                    <a:pt x="5676539" y="43180"/>
                    <a:pt x="5637459" y="41910"/>
                  </a:cubicBezTo>
                  <a:cubicBezTo>
                    <a:pt x="5624099" y="41910"/>
                    <a:pt x="5615192" y="41910"/>
                    <a:pt x="5601831" y="40640"/>
                  </a:cubicBezTo>
                  <a:cubicBezTo>
                    <a:pt x="5490496" y="36830"/>
                    <a:pt x="5374707" y="31750"/>
                    <a:pt x="5263371" y="30480"/>
                  </a:cubicBezTo>
                  <a:cubicBezTo>
                    <a:pt x="4991711" y="26670"/>
                    <a:pt x="4715599" y="25400"/>
                    <a:pt x="4443939" y="22860"/>
                  </a:cubicBezTo>
                  <a:cubicBezTo>
                    <a:pt x="4403858" y="22860"/>
                    <a:pt x="4359324" y="22860"/>
                    <a:pt x="4319243" y="22860"/>
                  </a:cubicBezTo>
                  <a:cubicBezTo>
                    <a:pt x="4252442" y="22860"/>
                    <a:pt x="4185640" y="22860"/>
                    <a:pt x="4123292" y="22860"/>
                  </a:cubicBezTo>
                  <a:cubicBezTo>
                    <a:pt x="3980782" y="22860"/>
                    <a:pt x="3838272" y="22860"/>
                    <a:pt x="3700216" y="24130"/>
                  </a:cubicBezTo>
                  <a:cubicBezTo>
                    <a:pt x="3579973" y="25400"/>
                    <a:pt x="1553661" y="29210"/>
                    <a:pt x="1433419" y="29210"/>
                  </a:cubicBezTo>
                  <a:cubicBezTo>
                    <a:pt x="1237468" y="29210"/>
                    <a:pt x="1041517" y="26670"/>
                    <a:pt x="845566" y="33020"/>
                  </a:cubicBezTo>
                  <a:cubicBezTo>
                    <a:pt x="743137" y="36830"/>
                    <a:pt x="645161" y="36830"/>
                    <a:pt x="547186" y="38100"/>
                  </a:cubicBezTo>
                  <a:cubicBezTo>
                    <a:pt x="377955" y="41910"/>
                    <a:pt x="208725" y="45720"/>
                    <a:pt x="49530" y="50800"/>
                  </a:cubicBezTo>
                  <a:cubicBezTo>
                    <a:pt x="36830" y="50800"/>
                    <a:pt x="34290" y="53340"/>
                    <a:pt x="33020" y="68112"/>
                  </a:cubicBezTo>
                  <a:cubicBezTo>
                    <a:pt x="31750" y="88441"/>
                    <a:pt x="31750" y="108771"/>
                    <a:pt x="30480" y="129100"/>
                  </a:cubicBezTo>
                  <a:cubicBezTo>
                    <a:pt x="29210" y="162983"/>
                    <a:pt x="26670" y="195736"/>
                    <a:pt x="25400" y="229619"/>
                  </a:cubicBezTo>
                  <a:cubicBezTo>
                    <a:pt x="20320" y="265760"/>
                    <a:pt x="26670" y="1148966"/>
                    <a:pt x="29210" y="1185108"/>
                  </a:cubicBezTo>
                  <a:cubicBezTo>
                    <a:pt x="29210" y="1223508"/>
                    <a:pt x="29210" y="1263038"/>
                    <a:pt x="30480" y="1301438"/>
                  </a:cubicBezTo>
                  <a:cubicBezTo>
                    <a:pt x="30480" y="1329674"/>
                    <a:pt x="33020" y="1357909"/>
                    <a:pt x="33020" y="1386145"/>
                  </a:cubicBezTo>
                  <a:cubicBezTo>
                    <a:pt x="33020" y="1416639"/>
                    <a:pt x="33020" y="1447133"/>
                    <a:pt x="31750" y="1477896"/>
                  </a:cubicBezTo>
                  <a:cubicBezTo>
                    <a:pt x="31750" y="1481706"/>
                    <a:pt x="31750" y="1484246"/>
                    <a:pt x="31750" y="1488056"/>
                  </a:cubicBezTo>
                  <a:cubicBezTo>
                    <a:pt x="31750" y="1498216"/>
                    <a:pt x="35560" y="1502026"/>
                    <a:pt x="44450" y="1502026"/>
                  </a:cubicBezTo>
                  <a:cubicBezTo>
                    <a:pt x="79575" y="1502026"/>
                    <a:pt x="141923" y="1503296"/>
                    <a:pt x="199818" y="1503296"/>
                  </a:cubicBezTo>
                  <a:cubicBezTo>
                    <a:pt x="284433" y="1503296"/>
                    <a:pt x="373502" y="1500756"/>
                    <a:pt x="458117" y="1503296"/>
                  </a:cubicBezTo>
                  <a:cubicBezTo>
                    <a:pt x="596174" y="1507106"/>
                    <a:pt x="734230" y="1509646"/>
                    <a:pt x="872286" y="1508376"/>
                  </a:cubicBezTo>
                  <a:cubicBezTo>
                    <a:pt x="961355" y="1507106"/>
                    <a:pt x="1045970" y="1509646"/>
                    <a:pt x="1135039" y="1509646"/>
                  </a:cubicBezTo>
                  <a:cubicBezTo>
                    <a:pt x="1264188" y="1509646"/>
                    <a:pt x="1393338" y="1508376"/>
                    <a:pt x="1522488" y="1509646"/>
                  </a:cubicBezTo>
                  <a:cubicBezTo>
                    <a:pt x="1713985" y="1510916"/>
                    <a:pt x="3816005" y="1500756"/>
                    <a:pt x="4011956" y="1503296"/>
                  </a:cubicBezTo>
                  <a:cubicBezTo>
                    <a:pt x="4096571" y="1504566"/>
                    <a:pt x="4181187" y="1505836"/>
                    <a:pt x="4261349" y="1505836"/>
                  </a:cubicBezTo>
                  <a:cubicBezTo>
                    <a:pt x="4408312" y="1508376"/>
                    <a:pt x="4550822" y="1504566"/>
                    <a:pt x="4697785" y="1508376"/>
                  </a:cubicBezTo>
                  <a:cubicBezTo>
                    <a:pt x="4818027" y="1510916"/>
                    <a:pt x="4938270" y="1510916"/>
                    <a:pt x="5058513" y="1513456"/>
                  </a:cubicBezTo>
                  <a:cubicBezTo>
                    <a:pt x="5236650" y="1517266"/>
                    <a:pt x="5414787" y="1519806"/>
                    <a:pt x="5592925" y="1521076"/>
                  </a:cubicBezTo>
                  <a:cubicBezTo>
                    <a:pt x="5659726" y="1521076"/>
                    <a:pt x="5684159" y="1519806"/>
                    <a:pt x="5704479" y="1519806"/>
                  </a:cubicBezTo>
                  <a:close/>
                </a:path>
              </a:pathLst>
            </a:custGeom>
            <a:solidFill>
              <a:srgbClr val="000000"/>
            </a:solidFill>
          </p:spPr>
        </p:sp>
      </p:grpSp>
      <p:sp>
        <p:nvSpPr>
          <p:cNvPr id="41" name="Rectangle 40"/>
          <p:cNvSpPr/>
          <p:nvPr/>
        </p:nvSpPr>
        <p:spPr>
          <a:xfrm>
            <a:off x="6538009" y="261495"/>
            <a:ext cx="3502086" cy="923330"/>
          </a:xfrm>
          <a:prstGeom prst="rect">
            <a:avLst/>
          </a:prstGeom>
          <a:noFill/>
          <a:ln>
            <a:noFill/>
          </a:ln>
        </p:spPr>
        <p:txBody>
          <a:bodyPr wrap="square">
            <a:spAutoFit/>
          </a:bodyPr>
          <a:lstStyle/>
          <a:p>
            <a:pPr algn="ctr"/>
            <a:r>
              <a:rPr lang="en-US" sz="5400" b="1" i="1" dirty="0" err="1">
                <a:solidFill>
                  <a:srgbClr val="FCFBFA"/>
                </a:solidFill>
                <a:latin typeface="Times New Roman" pitchFamily="18" charset="0"/>
                <a:cs typeface="Times New Roman" pitchFamily="18" charset="0"/>
              </a:rPr>
              <a:t>Bài</a:t>
            </a:r>
            <a:r>
              <a:rPr lang="en-US" sz="5400" b="1" i="1" dirty="0">
                <a:solidFill>
                  <a:srgbClr val="FCFBFA"/>
                </a:solidFill>
                <a:latin typeface="Times New Roman" pitchFamily="18" charset="0"/>
                <a:cs typeface="Times New Roman" pitchFamily="18" charset="0"/>
              </a:rPr>
              <a:t> </a:t>
            </a:r>
            <a:r>
              <a:rPr lang="en-US" sz="5400" b="1" i="1" dirty="0" err="1">
                <a:solidFill>
                  <a:srgbClr val="FCFBFA"/>
                </a:solidFill>
                <a:latin typeface="Times New Roman" pitchFamily="18" charset="0"/>
                <a:cs typeface="Times New Roman" pitchFamily="18" charset="0"/>
              </a:rPr>
              <a:t>tập</a:t>
            </a:r>
            <a:r>
              <a:rPr lang="en-US" sz="5400" b="1" i="1" dirty="0">
                <a:solidFill>
                  <a:srgbClr val="FCFBFA"/>
                </a:solidFill>
                <a:latin typeface="Times New Roman" pitchFamily="18" charset="0"/>
                <a:cs typeface="Times New Roman" pitchFamily="18" charset="0"/>
              </a:rPr>
              <a:t> </a:t>
            </a:r>
            <a:r>
              <a:rPr lang="en-US" sz="5400" b="1" i="1" dirty="0" smtClean="0">
                <a:solidFill>
                  <a:srgbClr val="FCFBFA"/>
                </a:solidFill>
                <a:latin typeface="Times New Roman" pitchFamily="18" charset="0"/>
                <a:cs typeface="Times New Roman" pitchFamily="18" charset="0"/>
              </a:rPr>
              <a:t>1</a:t>
            </a:r>
            <a:endParaRPr lang="en-US" sz="5400" b="1" dirty="0">
              <a:solidFill>
                <a:srgbClr val="FCFBFA"/>
              </a:solidFill>
            </a:endParaRPr>
          </a:p>
        </p:txBody>
      </p:sp>
      <p:sp>
        <p:nvSpPr>
          <p:cNvPr id="2" name="Freeform 2"/>
          <p:cNvSpPr/>
          <p:nvPr/>
        </p:nvSpPr>
        <p:spPr>
          <a:xfrm>
            <a:off x="-592596" y="4854547"/>
            <a:ext cx="2837580" cy="2337134"/>
          </a:xfrm>
          <a:custGeom>
            <a:avLst/>
            <a:gdLst/>
            <a:ahLst/>
            <a:cxnLst/>
            <a:rect l="l" t="t" r="r" b="b"/>
            <a:pathLst>
              <a:path w="2837580" h="2337134">
                <a:moveTo>
                  <a:pt x="0" y="0"/>
                </a:moveTo>
                <a:lnTo>
                  <a:pt x="2837580" y="0"/>
                </a:lnTo>
                <a:lnTo>
                  <a:pt x="2837580" y="2337134"/>
                </a:lnTo>
                <a:lnTo>
                  <a:pt x="0" y="2337134"/>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3" name="Freeform 3"/>
          <p:cNvSpPr/>
          <p:nvPr/>
        </p:nvSpPr>
        <p:spPr>
          <a:xfrm>
            <a:off x="16459200" y="3954647"/>
            <a:ext cx="2625981" cy="1446677"/>
          </a:xfrm>
          <a:custGeom>
            <a:avLst/>
            <a:gdLst/>
            <a:ahLst/>
            <a:cxnLst/>
            <a:rect l="l" t="t" r="r" b="b"/>
            <a:pathLst>
              <a:path w="2625981" h="1446677">
                <a:moveTo>
                  <a:pt x="0" y="0"/>
                </a:moveTo>
                <a:lnTo>
                  <a:pt x="2625981" y="0"/>
                </a:lnTo>
                <a:lnTo>
                  <a:pt x="2625981" y="1446677"/>
                </a:lnTo>
                <a:lnTo>
                  <a:pt x="0" y="1446677"/>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4" name="Freeform 4"/>
          <p:cNvSpPr/>
          <p:nvPr/>
        </p:nvSpPr>
        <p:spPr>
          <a:xfrm rot="-5123757">
            <a:off x="14954119" y="8730135"/>
            <a:ext cx="1477579" cy="2536617"/>
          </a:xfrm>
          <a:custGeom>
            <a:avLst/>
            <a:gdLst/>
            <a:ahLst/>
            <a:cxnLst/>
            <a:rect l="l" t="t" r="r" b="b"/>
            <a:pathLst>
              <a:path w="1477579" h="2536617">
                <a:moveTo>
                  <a:pt x="0" y="0"/>
                </a:moveTo>
                <a:lnTo>
                  <a:pt x="1477579" y="0"/>
                </a:lnTo>
                <a:lnTo>
                  <a:pt x="1477579" y="2536617"/>
                </a:lnTo>
                <a:lnTo>
                  <a:pt x="0" y="2536617"/>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grpSp>
        <p:nvGrpSpPr>
          <p:cNvPr id="30" name="Google Shape;334;p16"/>
          <p:cNvGrpSpPr/>
          <p:nvPr/>
        </p:nvGrpSpPr>
        <p:grpSpPr>
          <a:xfrm>
            <a:off x="2091650" y="2151133"/>
            <a:ext cx="13601259" cy="1803514"/>
            <a:chOff x="7470519" y="1701095"/>
            <a:chExt cx="4477892" cy="2348100"/>
          </a:xfrm>
        </p:grpSpPr>
        <p:sp>
          <p:nvSpPr>
            <p:cNvPr id="31" name="Google Shape;335;p16"/>
            <p:cNvSpPr txBox="1"/>
            <p:nvPr/>
          </p:nvSpPr>
          <p:spPr>
            <a:xfrm>
              <a:off x="7630837" y="1793180"/>
              <a:ext cx="4157256" cy="2103660"/>
            </a:xfrm>
            <a:prstGeom prst="rect">
              <a:avLst/>
            </a:prstGeom>
            <a:noFill/>
            <a:ln>
              <a:noFill/>
            </a:ln>
          </p:spPr>
          <p:txBody>
            <a:bodyPr spcFirstLastPara="1" wrap="square" lIns="137138" tIns="68550" rIns="137138" bIns="68550" anchor="t" anchorCtr="0">
              <a:spAutoFit/>
            </a:bodyPr>
            <a:lstStyle/>
            <a:p>
              <a:pPr algn="just"/>
              <a:r>
                <a:rPr lang="vi-VN" sz="4800" dirty="0">
                  <a:solidFill>
                    <a:schemeClr val="tx1">
                      <a:lumMod val="50000"/>
                    </a:schemeClr>
                  </a:solidFill>
                  <a:latin typeface="Times New Roman" panose="02020603050405020304" pitchFamily="18" charset="0"/>
                  <a:cs typeface="Times New Roman" panose="02020603050405020304" pitchFamily="18" charset="0"/>
                </a:rPr>
                <a:t> Từ đồng nghĩa với từ "ngút ngát": ngút ngàn, bạt ngàn, mênh mông.</a:t>
              </a:r>
            </a:p>
          </p:txBody>
        </p:sp>
        <p:sp>
          <p:nvSpPr>
            <p:cNvPr id="32" name="Google Shape;336;p16"/>
            <p:cNvSpPr/>
            <p:nvPr/>
          </p:nvSpPr>
          <p:spPr>
            <a:xfrm>
              <a:off x="7470519" y="1701095"/>
              <a:ext cx="4477892" cy="2348100"/>
            </a:xfrm>
            <a:prstGeom prst="roundRect">
              <a:avLst>
                <a:gd name="adj" fmla="val 11280"/>
              </a:avLst>
            </a:prstGeom>
            <a:noFill/>
            <a:ln w="34925" cap="rnd" cmpd="sng">
              <a:solidFill>
                <a:srgbClr val="1F406A"/>
              </a:solidFill>
              <a:prstDash val="dash"/>
              <a:round/>
              <a:headEnd type="none" w="sm" len="sm"/>
              <a:tailEnd type="none" w="sm" len="sm"/>
            </a:ln>
          </p:spPr>
          <p:txBody>
            <a:bodyPr spcFirstLastPara="1" wrap="square" lIns="137138" tIns="68550" rIns="137138" bIns="68550" anchor="ctr" anchorCtr="0">
              <a:noAutofit/>
            </a:bodyPr>
            <a:lstStyle/>
            <a:p>
              <a:pPr algn="ctr"/>
              <a:endParaRPr sz="4800">
                <a:solidFill>
                  <a:schemeClr val="tx1">
                    <a:lumMod val="50000"/>
                  </a:schemeClr>
                </a:solidFill>
                <a:latin typeface="Times New Roman" panose="02020603050405020304" pitchFamily="18" charset="0"/>
                <a:ea typeface="Calibri"/>
                <a:cs typeface="Times New Roman" panose="02020603050405020304" pitchFamily="18" charset="0"/>
                <a:sym typeface="Calibri"/>
              </a:endParaRPr>
            </a:p>
          </p:txBody>
        </p:sp>
      </p:grpSp>
      <p:pic>
        <p:nvPicPr>
          <p:cNvPr id="33" name="Google Shape;337;p16"/>
          <p:cNvPicPr preferRelativeResize="0"/>
          <p:nvPr/>
        </p:nvPicPr>
        <p:blipFill rotWithShape="1">
          <a:blip r:embed="rId9">
            <a:alphaModFix/>
          </a:blip>
          <a:srcRect/>
          <a:stretch/>
        </p:blipFill>
        <p:spPr>
          <a:xfrm>
            <a:off x="1503316" y="4071307"/>
            <a:ext cx="2011545" cy="2011545"/>
          </a:xfrm>
          <a:prstGeom prst="rect">
            <a:avLst/>
          </a:prstGeom>
          <a:noFill/>
          <a:ln>
            <a:noFill/>
          </a:ln>
        </p:spPr>
      </p:pic>
      <p:sp>
        <p:nvSpPr>
          <p:cNvPr id="34" name="Google Shape;338;p16"/>
          <p:cNvSpPr txBox="1"/>
          <p:nvPr/>
        </p:nvSpPr>
        <p:spPr>
          <a:xfrm>
            <a:off x="3385000" y="5572399"/>
            <a:ext cx="12307910" cy="3831758"/>
          </a:xfrm>
          <a:prstGeom prst="rect">
            <a:avLst/>
          </a:prstGeom>
          <a:noFill/>
          <a:ln>
            <a:noFill/>
          </a:ln>
        </p:spPr>
        <p:txBody>
          <a:bodyPr spcFirstLastPara="1" wrap="square" lIns="137138" tIns="68550" rIns="137138" bIns="68550" anchor="t" anchorCtr="0">
            <a:spAutoFit/>
          </a:bodyPr>
          <a:lstStyle/>
          <a:p>
            <a:pPr algn="just"/>
            <a:r>
              <a:rPr lang="vi-VN" sz="4800" dirty="0">
                <a:solidFill>
                  <a:srgbClr val="FF0000"/>
                </a:solidFill>
                <a:latin typeface="Times New Roman" panose="02020603050405020304" pitchFamily="18" charset="0"/>
                <a:cs typeface="Times New Roman" panose="02020603050405020304" pitchFamily="18" charset="0"/>
              </a:rPr>
              <a:t>- Từ ngút ngát phù hợp trong ngữ cảnh này vì </a:t>
            </a:r>
            <a:r>
              <a:rPr lang="en-US" sz="4800" dirty="0" err="1">
                <a:solidFill>
                  <a:srgbClr val="FF0000"/>
                </a:solidFill>
                <a:latin typeface="Times New Roman" panose="02020603050405020304" pitchFamily="18" charset="0"/>
                <a:cs typeface="Times New Roman" panose="02020603050405020304" pitchFamily="18" charset="0"/>
              </a:rPr>
              <a:t>nó</a:t>
            </a:r>
            <a:r>
              <a:rPr lang="en-US" sz="4800" dirty="0">
                <a:solidFill>
                  <a:srgbClr val="FF000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chỉ</a:t>
            </a:r>
            <a:r>
              <a:rPr lang="en-US" sz="4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màu</a:t>
            </a:r>
            <a:r>
              <a:rPr lang="en-US" sz="4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xanh</a:t>
            </a:r>
            <a:r>
              <a:rPr lang="en-US" sz="4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trải</a:t>
            </a:r>
            <a:r>
              <a:rPr lang="en-US" sz="4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dài</a:t>
            </a:r>
            <a:r>
              <a:rPr lang="en-US" sz="4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bất</a:t>
            </a:r>
            <a:r>
              <a:rPr lang="en-US" sz="4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tận</a:t>
            </a:r>
            <a:r>
              <a:rPr lang="en-US" sz="4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theo</a:t>
            </a:r>
            <a:r>
              <a:rPr lang="en-US" sz="4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cả</a:t>
            </a:r>
            <a:r>
              <a:rPr lang="en-US" sz="4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chiều</a:t>
            </a:r>
            <a:r>
              <a:rPr lang="en-US" sz="4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dài</a:t>
            </a:r>
            <a:r>
              <a:rPr lang="en-US" sz="4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và</a:t>
            </a:r>
            <a:r>
              <a:rPr lang="en-US" sz="4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chiều</a:t>
            </a:r>
            <a:r>
              <a:rPr lang="en-US" sz="4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cao</a:t>
            </a:r>
            <a:r>
              <a:rPr lang="en-US" sz="4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tái</a:t>
            </a:r>
            <a:r>
              <a:rPr lang="en-US" sz="4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hiện</a:t>
            </a:r>
            <a:r>
              <a:rPr lang="en-US" sz="4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khung</a:t>
            </a:r>
            <a:r>
              <a:rPr lang="en-US" sz="4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cảnh</a:t>
            </a:r>
            <a:r>
              <a:rPr lang="en-US" sz="4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sức</a:t>
            </a:r>
            <a:r>
              <a:rPr lang="en-US" sz="4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sống</a:t>
            </a:r>
            <a:r>
              <a:rPr lang="en-US" sz="4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của</a:t>
            </a:r>
            <a:r>
              <a:rPr lang="en-US" sz="4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trời</a:t>
            </a:r>
            <a:r>
              <a:rPr lang="en-US" sz="4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đất</a:t>
            </a:r>
            <a:r>
              <a:rPr lang="en-US" sz="4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thiên</a:t>
            </a:r>
            <a:r>
              <a:rPr lang="en-US" sz="4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nhiên</a:t>
            </a:r>
            <a:r>
              <a:rPr lang="en-US" sz="4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núi</a:t>
            </a:r>
            <a:r>
              <a:rPr lang="en-US" sz="4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sông</a:t>
            </a:r>
            <a:r>
              <a:rPr lang="en-US" sz="4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đã</a:t>
            </a:r>
            <a:r>
              <a:rPr lang="en-US" sz="4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hòa</a:t>
            </a:r>
            <a:r>
              <a:rPr lang="en-US" sz="4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vào</a:t>
            </a:r>
            <a:r>
              <a:rPr lang="en-US" sz="4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làm</a:t>
            </a:r>
            <a:r>
              <a:rPr lang="en-US" sz="4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dirty="0" err="1"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rPr>
              <a:t>một</a:t>
            </a:r>
            <a:endParaRPr lang="vi-VN" sz="4800" dirty="0">
              <a:solidFill>
                <a:srgbClr val="FF0000"/>
              </a:solidFill>
              <a:latin typeface="Times New Roman" panose="02020603050405020304" pitchFamily="18" charset="0"/>
              <a:cs typeface="Times New Roman" panose="02020603050405020304" pitchFamily="18" charset="0"/>
            </a:endParaRPr>
          </a:p>
        </p:txBody>
      </p:sp>
      <p:sp>
        <p:nvSpPr>
          <p:cNvPr id="42" name="Freeform 13"/>
          <p:cNvSpPr/>
          <p:nvPr/>
        </p:nvSpPr>
        <p:spPr>
          <a:xfrm rot="772854">
            <a:off x="14962669" y="-1465488"/>
            <a:ext cx="4761894" cy="4225099"/>
          </a:xfrm>
          <a:custGeom>
            <a:avLst/>
            <a:gdLst/>
            <a:ahLst/>
            <a:cxnLst/>
            <a:rect l="l" t="t" r="r" b="b"/>
            <a:pathLst>
              <a:path w="4761894" h="4225099">
                <a:moveTo>
                  <a:pt x="0" y="0"/>
                </a:moveTo>
                <a:lnTo>
                  <a:pt x="4761894" y="0"/>
                </a:lnTo>
                <a:lnTo>
                  <a:pt x="4761894" y="4225098"/>
                </a:lnTo>
                <a:lnTo>
                  <a:pt x="0" y="4225098"/>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p:tgtEl>
                                          <p:spTgt spid="30"/>
                                        </p:tgtEl>
                                        <p:attrNameLst>
                                          <p:attrName>ppt_w</p:attrName>
                                        </p:attrNameLst>
                                      </p:cBhvr>
                                      <p:tavLst>
                                        <p:tav tm="0">
                                          <p:val>
                                            <p:strVal val="0"/>
                                          </p:val>
                                        </p:tav>
                                        <p:tav tm="100000">
                                          <p:val>
                                            <p:strVal val="#ppt_w"/>
                                          </p:val>
                                        </p:tav>
                                      </p:tavLst>
                                    </p:anim>
                                    <p:anim calcmode="lin" valueType="num">
                                      <p:cBhvr additive="base">
                                        <p:cTn id="8" dur="500"/>
                                        <p:tgtEl>
                                          <p:spTgt spid="30"/>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500"/>
                                        <p:tgtEl>
                                          <p:spTgt spid="3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fade">
                                      <p:cBhvr>
                                        <p:cTn id="18" dur="2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3"/>
          <p:cNvGrpSpPr/>
          <p:nvPr/>
        </p:nvGrpSpPr>
        <p:grpSpPr>
          <a:xfrm>
            <a:off x="457200" y="571500"/>
            <a:ext cx="16745805" cy="9296400"/>
            <a:chOff x="0" y="0"/>
            <a:chExt cx="8149370" cy="4793998"/>
          </a:xfrm>
        </p:grpSpPr>
        <p:sp>
          <p:nvSpPr>
            <p:cNvPr id="6" name="Freeform 4"/>
            <p:cNvSpPr/>
            <p:nvPr/>
          </p:nvSpPr>
          <p:spPr>
            <a:xfrm>
              <a:off x="10160" y="16510"/>
              <a:ext cx="8126510" cy="4766058"/>
            </a:xfrm>
            <a:custGeom>
              <a:avLst/>
              <a:gdLst/>
              <a:ahLst/>
              <a:cxnLst/>
              <a:rect l="l" t="t" r="r" b="b"/>
              <a:pathLst>
                <a:path w="8126510" h="4766058">
                  <a:moveTo>
                    <a:pt x="8126510" y="4766058"/>
                  </a:moveTo>
                  <a:lnTo>
                    <a:pt x="0" y="4758438"/>
                  </a:lnTo>
                  <a:lnTo>
                    <a:pt x="0" y="1666220"/>
                  </a:lnTo>
                  <a:lnTo>
                    <a:pt x="17780" y="19050"/>
                  </a:lnTo>
                  <a:lnTo>
                    <a:pt x="4050529" y="0"/>
                  </a:lnTo>
                  <a:lnTo>
                    <a:pt x="8107460" y="5080"/>
                  </a:lnTo>
                  <a:close/>
                </a:path>
              </a:pathLst>
            </a:custGeom>
            <a:solidFill>
              <a:srgbClr val="FFF5DE"/>
            </a:solidFill>
          </p:spPr>
        </p:sp>
        <p:sp>
          <p:nvSpPr>
            <p:cNvPr id="7" name="Freeform 5"/>
            <p:cNvSpPr/>
            <p:nvPr/>
          </p:nvSpPr>
          <p:spPr>
            <a:xfrm>
              <a:off x="-3810" y="0"/>
              <a:ext cx="8155720" cy="4792728"/>
            </a:xfrm>
            <a:custGeom>
              <a:avLst/>
              <a:gdLst/>
              <a:ahLst/>
              <a:cxnLst/>
              <a:rect l="l" t="t" r="r" b="b"/>
              <a:pathLst>
                <a:path w="8155720" h="4792728">
                  <a:moveTo>
                    <a:pt x="8121430" y="21590"/>
                  </a:moveTo>
                  <a:cubicBezTo>
                    <a:pt x="8122700" y="34290"/>
                    <a:pt x="8122700" y="44450"/>
                    <a:pt x="8123970" y="54610"/>
                  </a:cubicBezTo>
                  <a:cubicBezTo>
                    <a:pt x="8126510" y="136549"/>
                    <a:pt x="8127780" y="241121"/>
                    <a:pt x="8130320" y="341959"/>
                  </a:cubicBezTo>
                  <a:cubicBezTo>
                    <a:pt x="8130320" y="487614"/>
                    <a:pt x="8143020" y="3359627"/>
                    <a:pt x="8149370" y="3505282"/>
                  </a:cubicBezTo>
                  <a:cubicBezTo>
                    <a:pt x="8155720" y="3725632"/>
                    <a:pt x="8151910" y="3949716"/>
                    <a:pt x="8151910" y="4170065"/>
                  </a:cubicBezTo>
                  <a:cubicBezTo>
                    <a:pt x="8151910" y="4364272"/>
                    <a:pt x="8153180" y="4543539"/>
                    <a:pt x="8154450" y="4731768"/>
                  </a:cubicBezTo>
                  <a:cubicBezTo>
                    <a:pt x="8154450" y="4753358"/>
                    <a:pt x="8154450" y="4767328"/>
                    <a:pt x="8154450" y="4791458"/>
                  </a:cubicBezTo>
                  <a:cubicBezTo>
                    <a:pt x="8131590" y="4791458"/>
                    <a:pt x="8111270" y="4792728"/>
                    <a:pt x="8070058" y="4791458"/>
                  </a:cubicBezTo>
                  <a:cubicBezTo>
                    <a:pt x="7655470" y="4786378"/>
                    <a:pt x="7234504" y="4792728"/>
                    <a:pt x="6819915" y="4787648"/>
                  </a:cubicBezTo>
                  <a:cubicBezTo>
                    <a:pt x="6571163" y="4783838"/>
                    <a:pt x="6328788" y="4786378"/>
                    <a:pt x="6080035" y="4783838"/>
                  </a:cubicBezTo>
                  <a:cubicBezTo>
                    <a:pt x="5965226" y="4782568"/>
                    <a:pt x="5850417" y="4781298"/>
                    <a:pt x="5735608" y="4780028"/>
                  </a:cubicBezTo>
                  <a:cubicBezTo>
                    <a:pt x="5665447" y="4780028"/>
                    <a:pt x="5601664" y="4781298"/>
                    <a:pt x="5531503" y="4781298"/>
                  </a:cubicBezTo>
                  <a:cubicBezTo>
                    <a:pt x="5352911" y="4780028"/>
                    <a:pt x="4861784" y="4781298"/>
                    <a:pt x="4683192" y="4780028"/>
                  </a:cubicBezTo>
                  <a:cubicBezTo>
                    <a:pt x="4555626" y="4778758"/>
                    <a:pt x="2004315" y="4787648"/>
                    <a:pt x="1876749" y="4786378"/>
                  </a:cubicBezTo>
                  <a:cubicBezTo>
                    <a:pt x="1844858" y="4786378"/>
                    <a:pt x="1806588" y="4787648"/>
                    <a:pt x="1774697" y="4787648"/>
                  </a:cubicBezTo>
                  <a:cubicBezTo>
                    <a:pt x="1698157" y="4787648"/>
                    <a:pt x="1627996" y="4788918"/>
                    <a:pt x="1551457" y="4788918"/>
                  </a:cubicBezTo>
                  <a:cubicBezTo>
                    <a:pt x="1360109" y="4788918"/>
                    <a:pt x="1175139" y="4787648"/>
                    <a:pt x="983790" y="4786378"/>
                  </a:cubicBezTo>
                  <a:cubicBezTo>
                    <a:pt x="868981" y="4785108"/>
                    <a:pt x="754172" y="4783838"/>
                    <a:pt x="645741" y="4782568"/>
                  </a:cubicBezTo>
                  <a:cubicBezTo>
                    <a:pt x="441636" y="4781298"/>
                    <a:pt x="237532" y="4780028"/>
                    <a:pt x="48260" y="4780028"/>
                  </a:cubicBezTo>
                  <a:cubicBezTo>
                    <a:pt x="38100" y="4780028"/>
                    <a:pt x="29210" y="4780028"/>
                    <a:pt x="19050" y="4778758"/>
                  </a:cubicBezTo>
                  <a:cubicBezTo>
                    <a:pt x="10160" y="4777488"/>
                    <a:pt x="5080" y="4771138"/>
                    <a:pt x="7620" y="4762248"/>
                  </a:cubicBezTo>
                  <a:cubicBezTo>
                    <a:pt x="16510" y="4730276"/>
                    <a:pt x="12700" y="4636908"/>
                    <a:pt x="11430" y="4539804"/>
                  </a:cubicBezTo>
                  <a:cubicBezTo>
                    <a:pt x="10160" y="4341863"/>
                    <a:pt x="6350" y="4147657"/>
                    <a:pt x="7620" y="3949716"/>
                  </a:cubicBezTo>
                  <a:cubicBezTo>
                    <a:pt x="5080" y="3703223"/>
                    <a:pt x="0" y="651942"/>
                    <a:pt x="7620" y="401715"/>
                  </a:cubicBezTo>
                  <a:cubicBezTo>
                    <a:pt x="8890" y="353163"/>
                    <a:pt x="7620" y="300877"/>
                    <a:pt x="8890" y="252326"/>
                  </a:cubicBezTo>
                  <a:cubicBezTo>
                    <a:pt x="10160" y="173896"/>
                    <a:pt x="12700" y="87997"/>
                    <a:pt x="13970" y="44450"/>
                  </a:cubicBezTo>
                  <a:cubicBezTo>
                    <a:pt x="13970" y="41910"/>
                    <a:pt x="15240" y="39370"/>
                    <a:pt x="16510" y="38100"/>
                  </a:cubicBezTo>
                  <a:cubicBezTo>
                    <a:pt x="38100" y="35560"/>
                    <a:pt x="78075" y="30480"/>
                    <a:pt x="180127" y="29210"/>
                  </a:cubicBezTo>
                  <a:cubicBezTo>
                    <a:pt x="352341" y="25400"/>
                    <a:pt x="524554" y="22860"/>
                    <a:pt x="703146" y="20320"/>
                  </a:cubicBezTo>
                  <a:cubicBezTo>
                    <a:pt x="824333" y="17780"/>
                    <a:pt x="945521" y="16510"/>
                    <a:pt x="1060330" y="13970"/>
                  </a:cubicBezTo>
                  <a:cubicBezTo>
                    <a:pt x="1175139" y="11430"/>
                    <a:pt x="1296326" y="8890"/>
                    <a:pt x="1411135" y="8890"/>
                  </a:cubicBezTo>
                  <a:cubicBezTo>
                    <a:pt x="1538700" y="7620"/>
                    <a:pt x="1666266" y="10160"/>
                    <a:pt x="1793832" y="8890"/>
                  </a:cubicBezTo>
                  <a:cubicBezTo>
                    <a:pt x="1953288" y="8890"/>
                    <a:pt x="4842649" y="6350"/>
                    <a:pt x="5002106" y="5080"/>
                  </a:cubicBezTo>
                  <a:cubicBezTo>
                    <a:pt x="5155184" y="3810"/>
                    <a:pt x="5308263" y="2540"/>
                    <a:pt x="5467720" y="2540"/>
                  </a:cubicBezTo>
                  <a:cubicBezTo>
                    <a:pt x="5729230" y="1270"/>
                    <a:pt x="5984361" y="0"/>
                    <a:pt x="6245870" y="0"/>
                  </a:cubicBezTo>
                  <a:cubicBezTo>
                    <a:pt x="6354301" y="0"/>
                    <a:pt x="6469110" y="2540"/>
                    <a:pt x="6577541" y="2540"/>
                  </a:cubicBezTo>
                  <a:cubicBezTo>
                    <a:pt x="6877320" y="3810"/>
                    <a:pt x="7183477" y="5080"/>
                    <a:pt x="7483257" y="7620"/>
                  </a:cubicBezTo>
                  <a:cubicBezTo>
                    <a:pt x="7642713" y="8890"/>
                    <a:pt x="7802170" y="12700"/>
                    <a:pt x="7961627" y="16510"/>
                  </a:cubicBezTo>
                  <a:cubicBezTo>
                    <a:pt x="7999897" y="16510"/>
                    <a:pt x="8038166" y="16510"/>
                    <a:pt x="8070058" y="16510"/>
                  </a:cubicBezTo>
                  <a:cubicBezTo>
                    <a:pt x="8102380" y="17780"/>
                    <a:pt x="8111270" y="20320"/>
                    <a:pt x="8121430" y="21590"/>
                  </a:cubicBezTo>
                  <a:close/>
                  <a:moveTo>
                    <a:pt x="8131591" y="4774948"/>
                  </a:moveTo>
                  <a:cubicBezTo>
                    <a:pt x="8132860" y="4758438"/>
                    <a:pt x="8134130" y="4745738"/>
                    <a:pt x="8134130" y="4733038"/>
                  </a:cubicBezTo>
                  <a:cubicBezTo>
                    <a:pt x="8132860" y="4524866"/>
                    <a:pt x="8131591" y="4326925"/>
                    <a:pt x="8131591" y="4114044"/>
                  </a:cubicBezTo>
                  <a:cubicBezTo>
                    <a:pt x="8131591" y="4016941"/>
                    <a:pt x="8134130" y="3919838"/>
                    <a:pt x="8132860" y="3822735"/>
                  </a:cubicBezTo>
                  <a:cubicBezTo>
                    <a:pt x="8132860" y="3733101"/>
                    <a:pt x="8131591" y="3639733"/>
                    <a:pt x="8130320" y="3550099"/>
                  </a:cubicBezTo>
                  <a:cubicBezTo>
                    <a:pt x="8125241" y="3411914"/>
                    <a:pt x="8113810" y="551104"/>
                    <a:pt x="8113810" y="412919"/>
                  </a:cubicBezTo>
                  <a:cubicBezTo>
                    <a:pt x="8111270" y="297142"/>
                    <a:pt x="8108730" y="177631"/>
                    <a:pt x="8106191" y="63500"/>
                  </a:cubicBezTo>
                  <a:cubicBezTo>
                    <a:pt x="8104920" y="44450"/>
                    <a:pt x="8103650" y="43180"/>
                    <a:pt x="8050923" y="41910"/>
                  </a:cubicBezTo>
                  <a:cubicBezTo>
                    <a:pt x="8031788" y="41910"/>
                    <a:pt x="8019032" y="41910"/>
                    <a:pt x="7999897" y="40640"/>
                  </a:cubicBezTo>
                  <a:cubicBezTo>
                    <a:pt x="7840440" y="36830"/>
                    <a:pt x="7674605" y="31750"/>
                    <a:pt x="7515148" y="30480"/>
                  </a:cubicBezTo>
                  <a:cubicBezTo>
                    <a:pt x="7126073" y="26670"/>
                    <a:pt x="6730620" y="25400"/>
                    <a:pt x="6341544" y="22860"/>
                  </a:cubicBezTo>
                  <a:cubicBezTo>
                    <a:pt x="6284140" y="22860"/>
                    <a:pt x="6220357" y="22860"/>
                    <a:pt x="6162953" y="22860"/>
                  </a:cubicBezTo>
                  <a:cubicBezTo>
                    <a:pt x="6067279" y="22860"/>
                    <a:pt x="5971604" y="22860"/>
                    <a:pt x="5882309" y="22860"/>
                  </a:cubicBezTo>
                  <a:cubicBezTo>
                    <a:pt x="5678204" y="22860"/>
                    <a:pt x="5474099" y="22860"/>
                    <a:pt x="5276372" y="24130"/>
                  </a:cubicBezTo>
                  <a:cubicBezTo>
                    <a:pt x="5104158" y="25400"/>
                    <a:pt x="2202041" y="29210"/>
                    <a:pt x="2029828" y="29210"/>
                  </a:cubicBezTo>
                  <a:cubicBezTo>
                    <a:pt x="1749184" y="29210"/>
                    <a:pt x="1468539" y="26670"/>
                    <a:pt x="1187895" y="33020"/>
                  </a:cubicBezTo>
                  <a:cubicBezTo>
                    <a:pt x="1041195" y="36830"/>
                    <a:pt x="900873" y="36830"/>
                    <a:pt x="760550" y="38100"/>
                  </a:cubicBezTo>
                  <a:cubicBezTo>
                    <a:pt x="518176" y="41910"/>
                    <a:pt x="275801" y="45720"/>
                    <a:pt x="49530" y="50800"/>
                  </a:cubicBezTo>
                  <a:cubicBezTo>
                    <a:pt x="36830" y="50800"/>
                    <a:pt x="34290" y="53340"/>
                    <a:pt x="33020" y="76793"/>
                  </a:cubicBezTo>
                  <a:cubicBezTo>
                    <a:pt x="31750" y="144018"/>
                    <a:pt x="31750" y="211244"/>
                    <a:pt x="30480" y="278469"/>
                  </a:cubicBezTo>
                  <a:cubicBezTo>
                    <a:pt x="29210" y="390511"/>
                    <a:pt x="26670" y="498818"/>
                    <a:pt x="25400" y="610860"/>
                  </a:cubicBezTo>
                  <a:cubicBezTo>
                    <a:pt x="20320" y="730372"/>
                    <a:pt x="26670" y="3650937"/>
                    <a:pt x="29210" y="3770449"/>
                  </a:cubicBezTo>
                  <a:cubicBezTo>
                    <a:pt x="29210" y="3897430"/>
                    <a:pt x="29210" y="4028146"/>
                    <a:pt x="30480" y="4155127"/>
                  </a:cubicBezTo>
                  <a:cubicBezTo>
                    <a:pt x="30480" y="4248495"/>
                    <a:pt x="33020" y="4341863"/>
                    <a:pt x="33020" y="4435232"/>
                  </a:cubicBezTo>
                  <a:cubicBezTo>
                    <a:pt x="33020" y="4536070"/>
                    <a:pt x="33020" y="4636908"/>
                    <a:pt x="31750" y="4733038"/>
                  </a:cubicBezTo>
                  <a:cubicBezTo>
                    <a:pt x="31750" y="4736848"/>
                    <a:pt x="31750" y="4739388"/>
                    <a:pt x="31750" y="4743198"/>
                  </a:cubicBezTo>
                  <a:cubicBezTo>
                    <a:pt x="31750" y="4753358"/>
                    <a:pt x="35560" y="4757168"/>
                    <a:pt x="44450" y="4757168"/>
                  </a:cubicBezTo>
                  <a:cubicBezTo>
                    <a:pt x="90831" y="4757168"/>
                    <a:pt x="180127" y="4758438"/>
                    <a:pt x="263045" y="4758438"/>
                  </a:cubicBezTo>
                  <a:cubicBezTo>
                    <a:pt x="384232" y="4758438"/>
                    <a:pt x="511798" y="4755898"/>
                    <a:pt x="632985" y="4758438"/>
                  </a:cubicBezTo>
                  <a:cubicBezTo>
                    <a:pt x="830712" y="4762248"/>
                    <a:pt x="1028438" y="4764788"/>
                    <a:pt x="1226165" y="4763518"/>
                  </a:cubicBezTo>
                  <a:cubicBezTo>
                    <a:pt x="1353730" y="4762248"/>
                    <a:pt x="1474918" y="4764788"/>
                    <a:pt x="1602483" y="4764788"/>
                  </a:cubicBezTo>
                  <a:cubicBezTo>
                    <a:pt x="1787453" y="4764788"/>
                    <a:pt x="1972423" y="4763518"/>
                    <a:pt x="2157393" y="4764788"/>
                  </a:cubicBezTo>
                  <a:cubicBezTo>
                    <a:pt x="2431659" y="4766058"/>
                    <a:pt x="5442207" y="4755898"/>
                    <a:pt x="5722851" y="4758438"/>
                  </a:cubicBezTo>
                  <a:cubicBezTo>
                    <a:pt x="5844039" y="4759708"/>
                    <a:pt x="5965226" y="4760978"/>
                    <a:pt x="6080035" y="4760978"/>
                  </a:cubicBezTo>
                  <a:cubicBezTo>
                    <a:pt x="6290518" y="4763518"/>
                    <a:pt x="6494623" y="4759708"/>
                    <a:pt x="6705106" y="4763518"/>
                  </a:cubicBezTo>
                  <a:cubicBezTo>
                    <a:pt x="6877320" y="4766058"/>
                    <a:pt x="7049533" y="4766058"/>
                    <a:pt x="7221747" y="4768598"/>
                  </a:cubicBezTo>
                  <a:cubicBezTo>
                    <a:pt x="7476878" y="4772408"/>
                    <a:pt x="7732010" y="4774948"/>
                    <a:pt x="7987141" y="4776218"/>
                  </a:cubicBezTo>
                  <a:cubicBezTo>
                    <a:pt x="8082815" y="4776218"/>
                    <a:pt x="8111270" y="4774948"/>
                    <a:pt x="8131591" y="4774948"/>
                  </a:cubicBezTo>
                  <a:close/>
                </a:path>
              </a:pathLst>
            </a:custGeom>
            <a:solidFill>
              <a:srgbClr val="000000"/>
            </a:solidFill>
          </p:spPr>
        </p:sp>
      </p:grpSp>
      <p:sp>
        <p:nvSpPr>
          <p:cNvPr id="4" name="Google Shape;354;p17"/>
          <p:cNvSpPr txBox="1"/>
          <p:nvPr/>
        </p:nvSpPr>
        <p:spPr>
          <a:xfrm>
            <a:off x="1524000" y="2198150"/>
            <a:ext cx="14970921" cy="6786413"/>
          </a:xfrm>
          <a:prstGeom prst="rect">
            <a:avLst/>
          </a:prstGeom>
          <a:noFill/>
          <a:ln>
            <a:noFill/>
          </a:ln>
        </p:spPr>
        <p:txBody>
          <a:bodyPr spcFirstLastPara="1" wrap="square" lIns="137138" tIns="68550" rIns="137138" bIns="68550" anchor="t" anchorCtr="0">
            <a:spAutoFit/>
          </a:bodyPr>
          <a:lstStyle/>
          <a:p>
            <a:pPr algn="just"/>
            <a:r>
              <a:rPr lang="vi-VN" sz="4800" dirty="0">
                <a:solidFill>
                  <a:schemeClr val="tx1">
                    <a:lumMod val="50000"/>
                  </a:schemeClr>
                </a:solidFill>
                <a:latin typeface="+mj-lt"/>
              </a:rPr>
              <a:t>- Các từ trong khổ thơ đồng nghĩa với từ đỏ là: </a:t>
            </a:r>
          </a:p>
          <a:p>
            <a:pPr algn="just"/>
            <a:r>
              <a:rPr lang="en-US" sz="4800" b="1" dirty="0">
                <a:solidFill>
                  <a:schemeClr val="tx1">
                    <a:lumMod val="50000"/>
                  </a:schemeClr>
                </a:solidFill>
                <a:latin typeface="Times New Roman" panose="02020603050405020304" pitchFamily="18" charset="0"/>
                <a:cs typeface="Times New Roman" panose="02020603050405020304" pitchFamily="18" charset="0"/>
              </a:rPr>
              <a:t>+ </a:t>
            </a:r>
            <a:r>
              <a:rPr lang="vi-VN" sz="4800" b="1" dirty="0">
                <a:solidFill>
                  <a:schemeClr val="tx1">
                    <a:lumMod val="50000"/>
                  </a:schemeClr>
                </a:solidFill>
                <a:latin typeface="Times New Roman" panose="02020603050405020304" pitchFamily="18" charset="0"/>
                <a:cs typeface="Times New Roman" panose="02020603050405020304" pitchFamily="18" charset="0"/>
              </a:rPr>
              <a:t>Thắm</a:t>
            </a:r>
            <a:r>
              <a:rPr lang="vi-VN" sz="4800" dirty="0">
                <a:solidFill>
                  <a:schemeClr val="tx1">
                    <a:lumMod val="50000"/>
                  </a:schemeClr>
                </a:solidFill>
                <a:latin typeface="+mj-lt"/>
              </a:rPr>
              <a:t>: là màu đậm và tươi</a:t>
            </a:r>
          </a:p>
          <a:p>
            <a:pPr algn="just"/>
            <a:r>
              <a:rPr lang="en-US" sz="4800" b="1" dirty="0">
                <a:solidFill>
                  <a:schemeClr val="tx1">
                    <a:lumMod val="50000"/>
                  </a:schemeClr>
                </a:solidFill>
                <a:latin typeface="Times New Roman" panose="02020603050405020304" pitchFamily="18" charset="0"/>
                <a:cs typeface="Times New Roman" panose="02020603050405020304" pitchFamily="18" charset="0"/>
              </a:rPr>
              <a:t>+ </a:t>
            </a:r>
            <a:r>
              <a:rPr lang="vi-VN" sz="4800" b="1" dirty="0">
                <a:solidFill>
                  <a:schemeClr val="tx1">
                    <a:lumMod val="50000"/>
                  </a:schemeClr>
                </a:solidFill>
                <a:latin typeface="Times New Roman" panose="02020603050405020304" pitchFamily="18" charset="0"/>
                <a:cs typeface="Times New Roman" panose="02020603050405020304" pitchFamily="18" charset="0"/>
              </a:rPr>
              <a:t>Đỏ au: </a:t>
            </a:r>
            <a:r>
              <a:rPr lang="vi-VN" sz="4800" dirty="0">
                <a:solidFill>
                  <a:schemeClr val="tx1">
                    <a:lumMod val="50000"/>
                  </a:schemeClr>
                </a:solidFill>
                <a:latin typeface="+mj-lt"/>
              </a:rPr>
              <a:t>là màu đỏ tươi, trông thích mắt</a:t>
            </a:r>
          </a:p>
          <a:p>
            <a:pPr algn="just"/>
            <a:r>
              <a:rPr lang="vi-VN" sz="4800" dirty="0">
                <a:solidFill>
                  <a:schemeClr val="tx1">
                    <a:lumMod val="50000"/>
                  </a:schemeClr>
                </a:solidFill>
                <a:latin typeface="+mj-lt"/>
                <a:sym typeface="Wingdings" panose="05000000000000000000" pitchFamily="2" charset="2"/>
              </a:rPr>
              <a:t></a:t>
            </a:r>
            <a:r>
              <a:rPr lang="vi-VN" sz="4800" dirty="0">
                <a:solidFill>
                  <a:schemeClr val="tx1">
                    <a:lumMod val="50000"/>
                  </a:schemeClr>
                </a:solidFill>
                <a:latin typeface="+mj-lt"/>
              </a:rPr>
              <a:t> Màu đỏ thắm đậm hơn màu đỏ au.</a:t>
            </a:r>
          </a:p>
          <a:p>
            <a:pPr algn="just"/>
            <a:endParaRPr lang="en-US" sz="4800" dirty="0">
              <a:solidFill>
                <a:schemeClr val="tx1">
                  <a:lumMod val="50000"/>
                </a:schemeClr>
              </a:solidFill>
              <a:latin typeface="+mj-lt"/>
            </a:endParaRPr>
          </a:p>
          <a:p>
            <a:pPr algn="just"/>
            <a:r>
              <a:rPr lang="vi-VN" sz="4800" dirty="0">
                <a:solidFill>
                  <a:schemeClr val="tx1">
                    <a:lumMod val="50000"/>
                  </a:schemeClr>
                </a:solidFill>
                <a:latin typeface="+mj-lt"/>
              </a:rPr>
              <a:t>- Những từ trên là từ phù hợp nhất để miêu tả sự vật bởi những từ từ đỏ thắm đẹp và thường được dùng để miêu tả đồ dùng. Còn màu đỏ au có màu đỏ nhẹ hơn phù hợp để miêu tả đôi má của con người.</a:t>
            </a:r>
          </a:p>
        </p:txBody>
      </p:sp>
      <p:grpSp>
        <p:nvGrpSpPr>
          <p:cNvPr id="8" name="Group 7"/>
          <p:cNvGrpSpPr/>
          <p:nvPr/>
        </p:nvGrpSpPr>
        <p:grpSpPr>
          <a:xfrm>
            <a:off x="5029200" y="137117"/>
            <a:ext cx="6778115" cy="1200853"/>
            <a:chOff x="0" y="0"/>
            <a:chExt cx="5722259" cy="1538856"/>
          </a:xfrm>
        </p:grpSpPr>
        <p:sp>
          <p:nvSpPr>
            <p:cNvPr id="9" name="Freeform 8"/>
            <p:cNvSpPr/>
            <p:nvPr/>
          </p:nvSpPr>
          <p:spPr>
            <a:xfrm>
              <a:off x="10160" y="16510"/>
              <a:ext cx="5699399" cy="1510916"/>
            </a:xfrm>
            <a:custGeom>
              <a:avLst/>
              <a:gdLst/>
              <a:ahLst/>
              <a:cxnLst/>
              <a:rect l="l" t="t" r="r" b="b"/>
              <a:pathLst>
                <a:path w="5699399" h="1510916">
                  <a:moveTo>
                    <a:pt x="5699399" y="1510916"/>
                  </a:moveTo>
                  <a:lnTo>
                    <a:pt x="0" y="1503296"/>
                  </a:lnTo>
                  <a:lnTo>
                    <a:pt x="0" y="537252"/>
                  </a:lnTo>
                  <a:lnTo>
                    <a:pt x="17780" y="19050"/>
                  </a:lnTo>
                  <a:lnTo>
                    <a:pt x="2840094" y="0"/>
                  </a:lnTo>
                  <a:lnTo>
                    <a:pt x="5680349" y="5080"/>
                  </a:lnTo>
                  <a:close/>
                </a:path>
              </a:pathLst>
            </a:custGeom>
            <a:solidFill>
              <a:srgbClr val="0E67A3"/>
            </a:solidFill>
          </p:spPr>
        </p:sp>
        <p:sp>
          <p:nvSpPr>
            <p:cNvPr id="10" name="Freeform 9"/>
            <p:cNvSpPr/>
            <p:nvPr/>
          </p:nvSpPr>
          <p:spPr>
            <a:xfrm>
              <a:off x="-3810" y="0"/>
              <a:ext cx="5728609" cy="1537586"/>
            </a:xfrm>
            <a:custGeom>
              <a:avLst/>
              <a:gdLst/>
              <a:ahLst/>
              <a:cxnLst/>
              <a:rect l="l" t="t" r="r" b="b"/>
              <a:pathLst>
                <a:path w="5728609" h="1537586">
                  <a:moveTo>
                    <a:pt x="5694319" y="21590"/>
                  </a:moveTo>
                  <a:cubicBezTo>
                    <a:pt x="5695589" y="34290"/>
                    <a:pt x="5695589" y="44450"/>
                    <a:pt x="5696859" y="54610"/>
                  </a:cubicBezTo>
                  <a:cubicBezTo>
                    <a:pt x="5699399" y="86182"/>
                    <a:pt x="5700669" y="117806"/>
                    <a:pt x="5703209" y="148300"/>
                  </a:cubicBezTo>
                  <a:cubicBezTo>
                    <a:pt x="5703209" y="192348"/>
                    <a:pt x="5715909" y="1060872"/>
                    <a:pt x="5722259" y="1104919"/>
                  </a:cubicBezTo>
                  <a:cubicBezTo>
                    <a:pt x="5728609" y="1171555"/>
                    <a:pt x="5724799" y="1239320"/>
                    <a:pt x="5724799" y="1305956"/>
                  </a:cubicBezTo>
                  <a:cubicBezTo>
                    <a:pt x="5724799" y="1364686"/>
                    <a:pt x="5726069" y="1418898"/>
                    <a:pt x="5727339" y="1476626"/>
                  </a:cubicBezTo>
                  <a:cubicBezTo>
                    <a:pt x="5727339" y="1498216"/>
                    <a:pt x="5727339" y="1512186"/>
                    <a:pt x="5727339" y="1536316"/>
                  </a:cubicBezTo>
                  <a:cubicBezTo>
                    <a:pt x="5704479" y="1536316"/>
                    <a:pt x="5684159" y="1537586"/>
                    <a:pt x="5650819" y="1536316"/>
                  </a:cubicBezTo>
                  <a:cubicBezTo>
                    <a:pt x="5361346" y="1531236"/>
                    <a:pt x="5067420" y="1537586"/>
                    <a:pt x="4777946" y="1532506"/>
                  </a:cubicBezTo>
                  <a:cubicBezTo>
                    <a:pt x="4604263" y="1528696"/>
                    <a:pt x="4435032" y="1531236"/>
                    <a:pt x="4261348" y="1528696"/>
                  </a:cubicBezTo>
                  <a:cubicBezTo>
                    <a:pt x="4181186" y="1527426"/>
                    <a:pt x="4101025" y="1526156"/>
                    <a:pt x="4020863" y="1524886"/>
                  </a:cubicBezTo>
                  <a:cubicBezTo>
                    <a:pt x="3971875" y="1524886"/>
                    <a:pt x="3927341" y="1526156"/>
                    <a:pt x="3878353" y="1526156"/>
                  </a:cubicBezTo>
                  <a:cubicBezTo>
                    <a:pt x="3753657" y="1524886"/>
                    <a:pt x="3410743" y="1526156"/>
                    <a:pt x="3286046" y="1524886"/>
                  </a:cubicBezTo>
                  <a:cubicBezTo>
                    <a:pt x="3196978" y="1523616"/>
                    <a:pt x="1415605" y="1532506"/>
                    <a:pt x="1326536" y="1531236"/>
                  </a:cubicBezTo>
                  <a:cubicBezTo>
                    <a:pt x="1304269" y="1531236"/>
                    <a:pt x="1277549" y="1532506"/>
                    <a:pt x="1255281" y="1532506"/>
                  </a:cubicBezTo>
                  <a:cubicBezTo>
                    <a:pt x="1201840" y="1532506"/>
                    <a:pt x="1152853" y="1533776"/>
                    <a:pt x="1099411" y="1533776"/>
                  </a:cubicBezTo>
                  <a:cubicBezTo>
                    <a:pt x="965808" y="1533776"/>
                    <a:pt x="836659" y="1532506"/>
                    <a:pt x="703056" y="1531236"/>
                  </a:cubicBezTo>
                  <a:cubicBezTo>
                    <a:pt x="622894" y="1529966"/>
                    <a:pt x="542732" y="1528696"/>
                    <a:pt x="467024" y="1527426"/>
                  </a:cubicBezTo>
                  <a:cubicBezTo>
                    <a:pt x="324514" y="1526156"/>
                    <a:pt x="182004" y="1524886"/>
                    <a:pt x="48260" y="1524886"/>
                  </a:cubicBezTo>
                  <a:cubicBezTo>
                    <a:pt x="38100" y="1524886"/>
                    <a:pt x="29210" y="1524886"/>
                    <a:pt x="19050" y="1523616"/>
                  </a:cubicBezTo>
                  <a:cubicBezTo>
                    <a:pt x="10160" y="1522346"/>
                    <a:pt x="5080" y="1515996"/>
                    <a:pt x="7620" y="1507106"/>
                  </a:cubicBezTo>
                  <a:cubicBezTo>
                    <a:pt x="16510" y="1475369"/>
                    <a:pt x="12700" y="1447133"/>
                    <a:pt x="11430" y="1417768"/>
                  </a:cubicBezTo>
                  <a:cubicBezTo>
                    <a:pt x="10160" y="1357909"/>
                    <a:pt x="6350" y="1299179"/>
                    <a:pt x="7620" y="1239320"/>
                  </a:cubicBezTo>
                  <a:cubicBezTo>
                    <a:pt x="5080" y="1164778"/>
                    <a:pt x="0" y="242042"/>
                    <a:pt x="7620" y="166371"/>
                  </a:cubicBezTo>
                  <a:cubicBezTo>
                    <a:pt x="8890" y="151689"/>
                    <a:pt x="7620" y="135877"/>
                    <a:pt x="8890" y="121194"/>
                  </a:cubicBezTo>
                  <a:cubicBezTo>
                    <a:pt x="10160" y="97476"/>
                    <a:pt x="12700" y="71500"/>
                    <a:pt x="13970" y="44450"/>
                  </a:cubicBezTo>
                  <a:cubicBezTo>
                    <a:pt x="13970" y="41910"/>
                    <a:pt x="15240" y="39370"/>
                    <a:pt x="16510" y="38100"/>
                  </a:cubicBezTo>
                  <a:cubicBezTo>
                    <a:pt x="38100" y="35560"/>
                    <a:pt x="70669" y="30480"/>
                    <a:pt x="141924" y="29210"/>
                  </a:cubicBezTo>
                  <a:cubicBezTo>
                    <a:pt x="262166" y="25400"/>
                    <a:pt x="382409" y="22860"/>
                    <a:pt x="507105" y="20320"/>
                  </a:cubicBezTo>
                  <a:cubicBezTo>
                    <a:pt x="591720" y="17780"/>
                    <a:pt x="676335" y="16510"/>
                    <a:pt x="756497" y="13970"/>
                  </a:cubicBezTo>
                  <a:cubicBezTo>
                    <a:pt x="836659" y="11430"/>
                    <a:pt x="921274" y="8890"/>
                    <a:pt x="1001436" y="8890"/>
                  </a:cubicBezTo>
                  <a:cubicBezTo>
                    <a:pt x="1090505" y="7620"/>
                    <a:pt x="1179573" y="10160"/>
                    <a:pt x="1268642" y="8890"/>
                  </a:cubicBezTo>
                  <a:cubicBezTo>
                    <a:pt x="1379978" y="8890"/>
                    <a:pt x="3397382" y="6350"/>
                    <a:pt x="3508718" y="5080"/>
                  </a:cubicBezTo>
                  <a:cubicBezTo>
                    <a:pt x="3615601" y="3810"/>
                    <a:pt x="3722483" y="2540"/>
                    <a:pt x="3833819" y="2540"/>
                  </a:cubicBezTo>
                  <a:cubicBezTo>
                    <a:pt x="4016410" y="1270"/>
                    <a:pt x="4194547" y="0"/>
                    <a:pt x="4377138" y="0"/>
                  </a:cubicBezTo>
                  <a:cubicBezTo>
                    <a:pt x="4452846" y="0"/>
                    <a:pt x="4533008" y="2540"/>
                    <a:pt x="4608716" y="2540"/>
                  </a:cubicBezTo>
                  <a:cubicBezTo>
                    <a:pt x="4818027" y="3810"/>
                    <a:pt x="5031792" y="5080"/>
                    <a:pt x="5241103" y="7620"/>
                  </a:cubicBezTo>
                  <a:cubicBezTo>
                    <a:pt x="5352439" y="8890"/>
                    <a:pt x="5463775" y="12700"/>
                    <a:pt x="5575111" y="16510"/>
                  </a:cubicBezTo>
                  <a:cubicBezTo>
                    <a:pt x="5601831" y="16510"/>
                    <a:pt x="5628552" y="16510"/>
                    <a:pt x="5650819" y="16510"/>
                  </a:cubicBezTo>
                  <a:cubicBezTo>
                    <a:pt x="5675269" y="17780"/>
                    <a:pt x="5684159" y="20320"/>
                    <a:pt x="5694319" y="21590"/>
                  </a:cubicBezTo>
                  <a:close/>
                  <a:moveTo>
                    <a:pt x="5704479" y="1519806"/>
                  </a:moveTo>
                  <a:cubicBezTo>
                    <a:pt x="5705749" y="1503296"/>
                    <a:pt x="5707019" y="1490596"/>
                    <a:pt x="5707019" y="1477896"/>
                  </a:cubicBezTo>
                  <a:cubicBezTo>
                    <a:pt x="5705749" y="1413251"/>
                    <a:pt x="5704479" y="1353392"/>
                    <a:pt x="5704479" y="1289015"/>
                  </a:cubicBezTo>
                  <a:cubicBezTo>
                    <a:pt x="5704479" y="1259650"/>
                    <a:pt x="5707019" y="1230285"/>
                    <a:pt x="5705749" y="1200920"/>
                  </a:cubicBezTo>
                  <a:cubicBezTo>
                    <a:pt x="5705749" y="1173814"/>
                    <a:pt x="5704479" y="1145578"/>
                    <a:pt x="5703209" y="1118472"/>
                  </a:cubicBezTo>
                  <a:cubicBezTo>
                    <a:pt x="5698129" y="1076684"/>
                    <a:pt x="5686699" y="211548"/>
                    <a:pt x="5686699" y="169759"/>
                  </a:cubicBezTo>
                  <a:cubicBezTo>
                    <a:pt x="5684159" y="134747"/>
                    <a:pt x="5681619" y="98606"/>
                    <a:pt x="5679079" y="63500"/>
                  </a:cubicBezTo>
                  <a:cubicBezTo>
                    <a:pt x="5677809" y="44450"/>
                    <a:pt x="5676539" y="43180"/>
                    <a:pt x="5637459" y="41910"/>
                  </a:cubicBezTo>
                  <a:cubicBezTo>
                    <a:pt x="5624099" y="41910"/>
                    <a:pt x="5615192" y="41910"/>
                    <a:pt x="5601831" y="40640"/>
                  </a:cubicBezTo>
                  <a:cubicBezTo>
                    <a:pt x="5490496" y="36830"/>
                    <a:pt x="5374707" y="31750"/>
                    <a:pt x="5263371" y="30480"/>
                  </a:cubicBezTo>
                  <a:cubicBezTo>
                    <a:pt x="4991711" y="26670"/>
                    <a:pt x="4715599" y="25400"/>
                    <a:pt x="4443939" y="22860"/>
                  </a:cubicBezTo>
                  <a:cubicBezTo>
                    <a:pt x="4403858" y="22860"/>
                    <a:pt x="4359324" y="22860"/>
                    <a:pt x="4319243" y="22860"/>
                  </a:cubicBezTo>
                  <a:cubicBezTo>
                    <a:pt x="4252442" y="22860"/>
                    <a:pt x="4185640" y="22860"/>
                    <a:pt x="4123292" y="22860"/>
                  </a:cubicBezTo>
                  <a:cubicBezTo>
                    <a:pt x="3980782" y="22860"/>
                    <a:pt x="3838272" y="22860"/>
                    <a:pt x="3700216" y="24130"/>
                  </a:cubicBezTo>
                  <a:cubicBezTo>
                    <a:pt x="3579973" y="25400"/>
                    <a:pt x="1553661" y="29210"/>
                    <a:pt x="1433419" y="29210"/>
                  </a:cubicBezTo>
                  <a:cubicBezTo>
                    <a:pt x="1237468" y="29210"/>
                    <a:pt x="1041517" y="26670"/>
                    <a:pt x="845566" y="33020"/>
                  </a:cubicBezTo>
                  <a:cubicBezTo>
                    <a:pt x="743137" y="36830"/>
                    <a:pt x="645161" y="36830"/>
                    <a:pt x="547186" y="38100"/>
                  </a:cubicBezTo>
                  <a:cubicBezTo>
                    <a:pt x="377955" y="41910"/>
                    <a:pt x="208725" y="45720"/>
                    <a:pt x="49530" y="50800"/>
                  </a:cubicBezTo>
                  <a:cubicBezTo>
                    <a:pt x="36830" y="50800"/>
                    <a:pt x="34290" y="53340"/>
                    <a:pt x="33020" y="68112"/>
                  </a:cubicBezTo>
                  <a:cubicBezTo>
                    <a:pt x="31750" y="88441"/>
                    <a:pt x="31750" y="108771"/>
                    <a:pt x="30480" y="129100"/>
                  </a:cubicBezTo>
                  <a:cubicBezTo>
                    <a:pt x="29210" y="162983"/>
                    <a:pt x="26670" y="195736"/>
                    <a:pt x="25400" y="229619"/>
                  </a:cubicBezTo>
                  <a:cubicBezTo>
                    <a:pt x="20320" y="265760"/>
                    <a:pt x="26670" y="1148966"/>
                    <a:pt x="29210" y="1185108"/>
                  </a:cubicBezTo>
                  <a:cubicBezTo>
                    <a:pt x="29210" y="1223508"/>
                    <a:pt x="29210" y="1263038"/>
                    <a:pt x="30480" y="1301438"/>
                  </a:cubicBezTo>
                  <a:cubicBezTo>
                    <a:pt x="30480" y="1329674"/>
                    <a:pt x="33020" y="1357909"/>
                    <a:pt x="33020" y="1386145"/>
                  </a:cubicBezTo>
                  <a:cubicBezTo>
                    <a:pt x="33020" y="1416639"/>
                    <a:pt x="33020" y="1447133"/>
                    <a:pt x="31750" y="1477896"/>
                  </a:cubicBezTo>
                  <a:cubicBezTo>
                    <a:pt x="31750" y="1481706"/>
                    <a:pt x="31750" y="1484246"/>
                    <a:pt x="31750" y="1488056"/>
                  </a:cubicBezTo>
                  <a:cubicBezTo>
                    <a:pt x="31750" y="1498216"/>
                    <a:pt x="35560" y="1502026"/>
                    <a:pt x="44450" y="1502026"/>
                  </a:cubicBezTo>
                  <a:cubicBezTo>
                    <a:pt x="79575" y="1502026"/>
                    <a:pt x="141923" y="1503296"/>
                    <a:pt x="199818" y="1503296"/>
                  </a:cubicBezTo>
                  <a:cubicBezTo>
                    <a:pt x="284433" y="1503296"/>
                    <a:pt x="373502" y="1500756"/>
                    <a:pt x="458117" y="1503296"/>
                  </a:cubicBezTo>
                  <a:cubicBezTo>
                    <a:pt x="596174" y="1507106"/>
                    <a:pt x="734230" y="1509646"/>
                    <a:pt x="872286" y="1508376"/>
                  </a:cubicBezTo>
                  <a:cubicBezTo>
                    <a:pt x="961355" y="1507106"/>
                    <a:pt x="1045970" y="1509646"/>
                    <a:pt x="1135039" y="1509646"/>
                  </a:cubicBezTo>
                  <a:cubicBezTo>
                    <a:pt x="1264188" y="1509646"/>
                    <a:pt x="1393338" y="1508376"/>
                    <a:pt x="1522488" y="1509646"/>
                  </a:cubicBezTo>
                  <a:cubicBezTo>
                    <a:pt x="1713985" y="1510916"/>
                    <a:pt x="3816005" y="1500756"/>
                    <a:pt x="4011956" y="1503296"/>
                  </a:cubicBezTo>
                  <a:cubicBezTo>
                    <a:pt x="4096571" y="1504566"/>
                    <a:pt x="4181187" y="1505836"/>
                    <a:pt x="4261349" y="1505836"/>
                  </a:cubicBezTo>
                  <a:cubicBezTo>
                    <a:pt x="4408312" y="1508376"/>
                    <a:pt x="4550822" y="1504566"/>
                    <a:pt x="4697785" y="1508376"/>
                  </a:cubicBezTo>
                  <a:cubicBezTo>
                    <a:pt x="4818027" y="1510916"/>
                    <a:pt x="4938270" y="1510916"/>
                    <a:pt x="5058513" y="1513456"/>
                  </a:cubicBezTo>
                  <a:cubicBezTo>
                    <a:pt x="5236650" y="1517266"/>
                    <a:pt x="5414787" y="1519806"/>
                    <a:pt x="5592925" y="1521076"/>
                  </a:cubicBezTo>
                  <a:cubicBezTo>
                    <a:pt x="5659726" y="1521076"/>
                    <a:pt x="5684159" y="1519806"/>
                    <a:pt x="5704479" y="1519806"/>
                  </a:cubicBezTo>
                  <a:close/>
                </a:path>
              </a:pathLst>
            </a:custGeom>
            <a:solidFill>
              <a:srgbClr val="000000"/>
            </a:solidFill>
          </p:spPr>
        </p:sp>
      </p:grpSp>
      <p:sp>
        <p:nvSpPr>
          <p:cNvPr id="11" name="Rectangle 10"/>
          <p:cNvSpPr/>
          <p:nvPr/>
        </p:nvSpPr>
        <p:spPr>
          <a:xfrm>
            <a:off x="6538009" y="261495"/>
            <a:ext cx="3502086" cy="923330"/>
          </a:xfrm>
          <a:prstGeom prst="rect">
            <a:avLst/>
          </a:prstGeom>
          <a:noFill/>
          <a:ln>
            <a:noFill/>
          </a:ln>
        </p:spPr>
        <p:txBody>
          <a:bodyPr wrap="square">
            <a:spAutoFit/>
          </a:bodyPr>
          <a:lstStyle/>
          <a:p>
            <a:pPr algn="ctr"/>
            <a:r>
              <a:rPr lang="en-US" sz="5400" b="1" i="1" dirty="0" err="1">
                <a:solidFill>
                  <a:srgbClr val="FCFBFA"/>
                </a:solidFill>
                <a:latin typeface="Times New Roman" pitchFamily="18" charset="0"/>
                <a:cs typeface="Times New Roman" pitchFamily="18" charset="0"/>
              </a:rPr>
              <a:t>Bài</a:t>
            </a:r>
            <a:r>
              <a:rPr lang="en-US" sz="5400" b="1" i="1" dirty="0">
                <a:solidFill>
                  <a:srgbClr val="FCFBFA"/>
                </a:solidFill>
                <a:latin typeface="Times New Roman" pitchFamily="18" charset="0"/>
                <a:cs typeface="Times New Roman" pitchFamily="18" charset="0"/>
              </a:rPr>
              <a:t> </a:t>
            </a:r>
            <a:r>
              <a:rPr lang="en-US" sz="5400" b="1" i="1" dirty="0" err="1">
                <a:solidFill>
                  <a:srgbClr val="FCFBFA"/>
                </a:solidFill>
                <a:latin typeface="Times New Roman" pitchFamily="18" charset="0"/>
                <a:cs typeface="Times New Roman" pitchFamily="18" charset="0"/>
              </a:rPr>
              <a:t>tập</a:t>
            </a:r>
            <a:r>
              <a:rPr lang="en-US" sz="5400" b="1" i="1" dirty="0">
                <a:solidFill>
                  <a:srgbClr val="FCFBFA"/>
                </a:solidFill>
                <a:latin typeface="Times New Roman" pitchFamily="18" charset="0"/>
                <a:cs typeface="Times New Roman" pitchFamily="18" charset="0"/>
              </a:rPr>
              <a:t> </a:t>
            </a:r>
            <a:r>
              <a:rPr lang="en-US" sz="5400" b="1" i="1" dirty="0" smtClean="0">
                <a:solidFill>
                  <a:srgbClr val="FCFBFA"/>
                </a:solidFill>
                <a:latin typeface="Times New Roman" pitchFamily="18" charset="0"/>
                <a:cs typeface="Times New Roman" pitchFamily="18" charset="0"/>
              </a:rPr>
              <a:t>2</a:t>
            </a:r>
            <a:endParaRPr lang="en-US" sz="5400" b="1" dirty="0">
              <a:solidFill>
                <a:srgbClr val="FCFBFA"/>
              </a:solidFill>
            </a:endParaRPr>
          </a:p>
        </p:txBody>
      </p:sp>
      <p:sp>
        <p:nvSpPr>
          <p:cNvPr id="12" name="Freeform 6"/>
          <p:cNvSpPr/>
          <p:nvPr/>
        </p:nvSpPr>
        <p:spPr>
          <a:xfrm rot="-766709">
            <a:off x="15394807" y="-680811"/>
            <a:ext cx="3564203" cy="5298139"/>
          </a:xfrm>
          <a:custGeom>
            <a:avLst/>
            <a:gdLst/>
            <a:ahLst/>
            <a:cxnLst/>
            <a:rect l="l" t="t" r="r" b="b"/>
            <a:pathLst>
              <a:path w="3564203" h="5298139">
                <a:moveTo>
                  <a:pt x="0" y="0"/>
                </a:moveTo>
                <a:lnTo>
                  <a:pt x="3564203" y="0"/>
                </a:lnTo>
                <a:lnTo>
                  <a:pt x="3564203" y="5298139"/>
                </a:lnTo>
                <a:lnTo>
                  <a:pt x="0" y="5298139"/>
                </a:lnTo>
                <a:lnTo>
                  <a:pt x="0" y="0"/>
                </a:lnTo>
                <a:close/>
              </a:path>
            </a:pathLst>
          </a:custGeom>
          <a:blipFill>
            <a:blip r:embed="rId3">
              <a:extLst>
                <a:ext uri="{96DAC541-7B7A-43D3-8B79-37D633B846F1}">
                  <asvg:svgBlip xmlns:asvg="http://schemas.microsoft.com/office/drawing/2016/SVG/main" xmlns="" r:embed="rId10"/>
                </a:ext>
              </a:extLst>
            </a:blip>
            <a:stretch>
              <a:fillRect/>
            </a:stretch>
          </a:blipFill>
        </p:spPr>
      </p:sp>
      <p:sp>
        <p:nvSpPr>
          <p:cNvPr id="13" name="Freeform 11"/>
          <p:cNvSpPr/>
          <p:nvPr/>
        </p:nvSpPr>
        <p:spPr>
          <a:xfrm rot="9919034">
            <a:off x="331427" y="-178125"/>
            <a:ext cx="1481898" cy="2725899"/>
          </a:xfrm>
          <a:custGeom>
            <a:avLst/>
            <a:gdLst/>
            <a:ahLst/>
            <a:cxnLst/>
            <a:rect l="l" t="t" r="r" b="b"/>
            <a:pathLst>
              <a:path w="1481898" h="2725899">
                <a:moveTo>
                  <a:pt x="0" y="0"/>
                </a:moveTo>
                <a:lnTo>
                  <a:pt x="1481898" y="0"/>
                </a:lnTo>
                <a:lnTo>
                  <a:pt x="1481898" y="2725898"/>
                </a:lnTo>
                <a:lnTo>
                  <a:pt x="0" y="2725898"/>
                </a:lnTo>
                <a:lnTo>
                  <a:pt x="0" y="0"/>
                </a:lnTo>
                <a:close/>
              </a:path>
            </a:pathLst>
          </a:custGeom>
          <a:blipFill>
            <a:blip r:embed="rId11">
              <a:extLst>
                <a:ext uri="{96DAC541-7B7A-43D3-8B79-37D633B846F1}">
                  <asvg:svgBlip xmlns:asvg="http://schemas.microsoft.com/office/drawing/2016/SVG/main" xmlns="" r:embed="rId9"/>
                </a:ext>
              </a:extLst>
            </a:blip>
            <a:stretch>
              <a:fillRect/>
            </a:stretch>
          </a:blipFill>
        </p:spPr>
      </p:sp>
    </p:spTree>
    <p:extLst>
      <p:ext uri="{BB962C8B-B14F-4D97-AF65-F5344CB8AC3E}">
        <p14:creationId xmlns:p14="http://schemas.microsoft.com/office/powerpoint/2010/main" val="2580653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arn(inVertic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barn(inVertical)">
                                      <p:cBhvr>
                                        <p:cTn id="2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3"/>
          <p:cNvGrpSpPr/>
          <p:nvPr/>
        </p:nvGrpSpPr>
        <p:grpSpPr>
          <a:xfrm>
            <a:off x="457200" y="571500"/>
            <a:ext cx="16745805" cy="9296400"/>
            <a:chOff x="0" y="0"/>
            <a:chExt cx="8149370" cy="4793998"/>
          </a:xfrm>
        </p:grpSpPr>
        <p:sp>
          <p:nvSpPr>
            <p:cNvPr id="10" name="Freeform 4"/>
            <p:cNvSpPr/>
            <p:nvPr/>
          </p:nvSpPr>
          <p:spPr>
            <a:xfrm>
              <a:off x="10160" y="16510"/>
              <a:ext cx="8126510" cy="4766058"/>
            </a:xfrm>
            <a:custGeom>
              <a:avLst/>
              <a:gdLst/>
              <a:ahLst/>
              <a:cxnLst/>
              <a:rect l="l" t="t" r="r" b="b"/>
              <a:pathLst>
                <a:path w="8126510" h="4766058">
                  <a:moveTo>
                    <a:pt x="8126510" y="4766058"/>
                  </a:moveTo>
                  <a:lnTo>
                    <a:pt x="0" y="4758438"/>
                  </a:lnTo>
                  <a:lnTo>
                    <a:pt x="0" y="1666220"/>
                  </a:lnTo>
                  <a:lnTo>
                    <a:pt x="17780" y="19050"/>
                  </a:lnTo>
                  <a:lnTo>
                    <a:pt x="4050529" y="0"/>
                  </a:lnTo>
                  <a:lnTo>
                    <a:pt x="8107460" y="5080"/>
                  </a:lnTo>
                  <a:close/>
                </a:path>
              </a:pathLst>
            </a:custGeom>
            <a:solidFill>
              <a:srgbClr val="FFF5DE"/>
            </a:solidFill>
          </p:spPr>
        </p:sp>
        <p:sp>
          <p:nvSpPr>
            <p:cNvPr id="11" name="Freeform 5"/>
            <p:cNvSpPr/>
            <p:nvPr/>
          </p:nvSpPr>
          <p:spPr>
            <a:xfrm>
              <a:off x="-3810" y="0"/>
              <a:ext cx="8155720" cy="4792728"/>
            </a:xfrm>
            <a:custGeom>
              <a:avLst/>
              <a:gdLst/>
              <a:ahLst/>
              <a:cxnLst/>
              <a:rect l="l" t="t" r="r" b="b"/>
              <a:pathLst>
                <a:path w="8155720" h="4792728">
                  <a:moveTo>
                    <a:pt x="8121430" y="21590"/>
                  </a:moveTo>
                  <a:cubicBezTo>
                    <a:pt x="8122700" y="34290"/>
                    <a:pt x="8122700" y="44450"/>
                    <a:pt x="8123970" y="54610"/>
                  </a:cubicBezTo>
                  <a:cubicBezTo>
                    <a:pt x="8126510" y="136549"/>
                    <a:pt x="8127780" y="241121"/>
                    <a:pt x="8130320" y="341959"/>
                  </a:cubicBezTo>
                  <a:cubicBezTo>
                    <a:pt x="8130320" y="487614"/>
                    <a:pt x="8143020" y="3359627"/>
                    <a:pt x="8149370" y="3505282"/>
                  </a:cubicBezTo>
                  <a:cubicBezTo>
                    <a:pt x="8155720" y="3725632"/>
                    <a:pt x="8151910" y="3949716"/>
                    <a:pt x="8151910" y="4170065"/>
                  </a:cubicBezTo>
                  <a:cubicBezTo>
                    <a:pt x="8151910" y="4364272"/>
                    <a:pt x="8153180" y="4543539"/>
                    <a:pt x="8154450" y="4731768"/>
                  </a:cubicBezTo>
                  <a:cubicBezTo>
                    <a:pt x="8154450" y="4753358"/>
                    <a:pt x="8154450" y="4767328"/>
                    <a:pt x="8154450" y="4791458"/>
                  </a:cubicBezTo>
                  <a:cubicBezTo>
                    <a:pt x="8131590" y="4791458"/>
                    <a:pt x="8111270" y="4792728"/>
                    <a:pt x="8070058" y="4791458"/>
                  </a:cubicBezTo>
                  <a:cubicBezTo>
                    <a:pt x="7655470" y="4786378"/>
                    <a:pt x="7234504" y="4792728"/>
                    <a:pt x="6819915" y="4787648"/>
                  </a:cubicBezTo>
                  <a:cubicBezTo>
                    <a:pt x="6571163" y="4783838"/>
                    <a:pt x="6328788" y="4786378"/>
                    <a:pt x="6080035" y="4783838"/>
                  </a:cubicBezTo>
                  <a:cubicBezTo>
                    <a:pt x="5965226" y="4782568"/>
                    <a:pt x="5850417" y="4781298"/>
                    <a:pt x="5735608" y="4780028"/>
                  </a:cubicBezTo>
                  <a:cubicBezTo>
                    <a:pt x="5665447" y="4780028"/>
                    <a:pt x="5601664" y="4781298"/>
                    <a:pt x="5531503" y="4781298"/>
                  </a:cubicBezTo>
                  <a:cubicBezTo>
                    <a:pt x="5352911" y="4780028"/>
                    <a:pt x="4861784" y="4781298"/>
                    <a:pt x="4683192" y="4780028"/>
                  </a:cubicBezTo>
                  <a:cubicBezTo>
                    <a:pt x="4555626" y="4778758"/>
                    <a:pt x="2004315" y="4787648"/>
                    <a:pt x="1876749" y="4786378"/>
                  </a:cubicBezTo>
                  <a:cubicBezTo>
                    <a:pt x="1844858" y="4786378"/>
                    <a:pt x="1806588" y="4787648"/>
                    <a:pt x="1774697" y="4787648"/>
                  </a:cubicBezTo>
                  <a:cubicBezTo>
                    <a:pt x="1698157" y="4787648"/>
                    <a:pt x="1627996" y="4788918"/>
                    <a:pt x="1551457" y="4788918"/>
                  </a:cubicBezTo>
                  <a:cubicBezTo>
                    <a:pt x="1360109" y="4788918"/>
                    <a:pt x="1175139" y="4787648"/>
                    <a:pt x="983790" y="4786378"/>
                  </a:cubicBezTo>
                  <a:cubicBezTo>
                    <a:pt x="868981" y="4785108"/>
                    <a:pt x="754172" y="4783838"/>
                    <a:pt x="645741" y="4782568"/>
                  </a:cubicBezTo>
                  <a:cubicBezTo>
                    <a:pt x="441636" y="4781298"/>
                    <a:pt x="237532" y="4780028"/>
                    <a:pt x="48260" y="4780028"/>
                  </a:cubicBezTo>
                  <a:cubicBezTo>
                    <a:pt x="38100" y="4780028"/>
                    <a:pt x="29210" y="4780028"/>
                    <a:pt x="19050" y="4778758"/>
                  </a:cubicBezTo>
                  <a:cubicBezTo>
                    <a:pt x="10160" y="4777488"/>
                    <a:pt x="5080" y="4771138"/>
                    <a:pt x="7620" y="4762248"/>
                  </a:cubicBezTo>
                  <a:cubicBezTo>
                    <a:pt x="16510" y="4730276"/>
                    <a:pt x="12700" y="4636908"/>
                    <a:pt x="11430" y="4539804"/>
                  </a:cubicBezTo>
                  <a:cubicBezTo>
                    <a:pt x="10160" y="4341863"/>
                    <a:pt x="6350" y="4147657"/>
                    <a:pt x="7620" y="3949716"/>
                  </a:cubicBezTo>
                  <a:cubicBezTo>
                    <a:pt x="5080" y="3703223"/>
                    <a:pt x="0" y="651942"/>
                    <a:pt x="7620" y="401715"/>
                  </a:cubicBezTo>
                  <a:cubicBezTo>
                    <a:pt x="8890" y="353163"/>
                    <a:pt x="7620" y="300877"/>
                    <a:pt x="8890" y="252326"/>
                  </a:cubicBezTo>
                  <a:cubicBezTo>
                    <a:pt x="10160" y="173896"/>
                    <a:pt x="12700" y="87997"/>
                    <a:pt x="13970" y="44450"/>
                  </a:cubicBezTo>
                  <a:cubicBezTo>
                    <a:pt x="13970" y="41910"/>
                    <a:pt x="15240" y="39370"/>
                    <a:pt x="16510" y="38100"/>
                  </a:cubicBezTo>
                  <a:cubicBezTo>
                    <a:pt x="38100" y="35560"/>
                    <a:pt x="78075" y="30480"/>
                    <a:pt x="180127" y="29210"/>
                  </a:cubicBezTo>
                  <a:cubicBezTo>
                    <a:pt x="352341" y="25400"/>
                    <a:pt x="524554" y="22860"/>
                    <a:pt x="703146" y="20320"/>
                  </a:cubicBezTo>
                  <a:cubicBezTo>
                    <a:pt x="824333" y="17780"/>
                    <a:pt x="945521" y="16510"/>
                    <a:pt x="1060330" y="13970"/>
                  </a:cubicBezTo>
                  <a:cubicBezTo>
                    <a:pt x="1175139" y="11430"/>
                    <a:pt x="1296326" y="8890"/>
                    <a:pt x="1411135" y="8890"/>
                  </a:cubicBezTo>
                  <a:cubicBezTo>
                    <a:pt x="1538700" y="7620"/>
                    <a:pt x="1666266" y="10160"/>
                    <a:pt x="1793832" y="8890"/>
                  </a:cubicBezTo>
                  <a:cubicBezTo>
                    <a:pt x="1953288" y="8890"/>
                    <a:pt x="4842649" y="6350"/>
                    <a:pt x="5002106" y="5080"/>
                  </a:cubicBezTo>
                  <a:cubicBezTo>
                    <a:pt x="5155184" y="3810"/>
                    <a:pt x="5308263" y="2540"/>
                    <a:pt x="5467720" y="2540"/>
                  </a:cubicBezTo>
                  <a:cubicBezTo>
                    <a:pt x="5729230" y="1270"/>
                    <a:pt x="5984361" y="0"/>
                    <a:pt x="6245870" y="0"/>
                  </a:cubicBezTo>
                  <a:cubicBezTo>
                    <a:pt x="6354301" y="0"/>
                    <a:pt x="6469110" y="2540"/>
                    <a:pt x="6577541" y="2540"/>
                  </a:cubicBezTo>
                  <a:cubicBezTo>
                    <a:pt x="6877320" y="3810"/>
                    <a:pt x="7183477" y="5080"/>
                    <a:pt x="7483257" y="7620"/>
                  </a:cubicBezTo>
                  <a:cubicBezTo>
                    <a:pt x="7642713" y="8890"/>
                    <a:pt x="7802170" y="12700"/>
                    <a:pt x="7961627" y="16510"/>
                  </a:cubicBezTo>
                  <a:cubicBezTo>
                    <a:pt x="7999897" y="16510"/>
                    <a:pt x="8038166" y="16510"/>
                    <a:pt x="8070058" y="16510"/>
                  </a:cubicBezTo>
                  <a:cubicBezTo>
                    <a:pt x="8102380" y="17780"/>
                    <a:pt x="8111270" y="20320"/>
                    <a:pt x="8121430" y="21590"/>
                  </a:cubicBezTo>
                  <a:close/>
                  <a:moveTo>
                    <a:pt x="8131591" y="4774948"/>
                  </a:moveTo>
                  <a:cubicBezTo>
                    <a:pt x="8132860" y="4758438"/>
                    <a:pt x="8134130" y="4745738"/>
                    <a:pt x="8134130" y="4733038"/>
                  </a:cubicBezTo>
                  <a:cubicBezTo>
                    <a:pt x="8132860" y="4524866"/>
                    <a:pt x="8131591" y="4326925"/>
                    <a:pt x="8131591" y="4114044"/>
                  </a:cubicBezTo>
                  <a:cubicBezTo>
                    <a:pt x="8131591" y="4016941"/>
                    <a:pt x="8134130" y="3919838"/>
                    <a:pt x="8132860" y="3822735"/>
                  </a:cubicBezTo>
                  <a:cubicBezTo>
                    <a:pt x="8132860" y="3733101"/>
                    <a:pt x="8131591" y="3639733"/>
                    <a:pt x="8130320" y="3550099"/>
                  </a:cubicBezTo>
                  <a:cubicBezTo>
                    <a:pt x="8125241" y="3411914"/>
                    <a:pt x="8113810" y="551104"/>
                    <a:pt x="8113810" y="412919"/>
                  </a:cubicBezTo>
                  <a:cubicBezTo>
                    <a:pt x="8111270" y="297142"/>
                    <a:pt x="8108730" y="177631"/>
                    <a:pt x="8106191" y="63500"/>
                  </a:cubicBezTo>
                  <a:cubicBezTo>
                    <a:pt x="8104920" y="44450"/>
                    <a:pt x="8103650" y="43180"/>
                    <a:pt x="8050923" y="41910"/>
                  </a:cubicBezTo>
                  <a:cubicBezTo>
                    <a:pt x="8031788" y="41910"/>
                    <a:pt x="8019032" y="41910"/>
                    <a:pt x="7999897" y="40640"/>
                  </a:cubicBezTo>
                  <a:cubicBezTo>
                    <a:pt x="7840440" y="36830"/>
                    <a:pt x="7674605" y="31750"/>
                    <a:pt x="7515148" y="30480"/>
                  </a:cubicBezTo>
                  <a:cubicBezTo>
                    <a:pt x="7126073" y="26670"/>
                    <a:pt x="6730620" y="25400"/>
                    <a:pt x="6341544" y="22860"/>
                  </a:cubicBezTo>
                  <a:cubicBezTo>
                    <a:pt x="6284140" y="22860"/>
                    <a:pt x="6220357" y="22860"/>
                    <a:pt x="6162953" y="22860"/>
                  </a:cubicBezTo>
                  <a:cubicBezTo>
                    <a:pt x="6067279" y="22860"/>
                    <a:pt x="5971604" y="22860"/>
                    <a:pt x="5882309" y="22860"/>
                  </a:cubicBezTo>
                  <a:cubicBezTo>
                    <a:pt x="5678204" y="22860"/>
                    <a:pt x="5474099" y="22860"/>
                    <a:pt x="5276372" y="24130"/>
                  </a:cubicBezTo>
                  <a:cubicBezTo>
                    <a:pt x="5104158" y="25400"/>
                    <a:pt x="2202041" y="29210"/>
                    <a:pt x="2029828" y="29210"/>
                  </a:cubicBezTo>
                  <a:cubicBezTo>
                    <a:pt x="1749184" y="29210"/>
                    <a:pt x="1468539" y="26670"/>
                    <a:pt x="1187895" y="33020"/>
                  </a:cubicBezTo>
                  <a:cubicBezTo>
                    <a:pt x="1041195" y="36830"/>
                    <a:pt x="900873" y="36830"/>
                    <a:pt x="760550" y="38100"/>
                  </a:cubicBezTo>
                  <a:cubicBezTo>
                    <a:pt x="518176" y="41910"/>
                    <a:pt x="275801" y="45720"/>
                    <a:pt x="49530" y="50800"/>
                  </a:cubicBezTo>
                  <a:cubicBezTo>
                    <a:pt x="36830" y="50800"/>
                    <a:pt x="34290" y="53340"/>
                    <a:pt x="33020" y="76793"/>
                  </a:cubicBezTo>
                  <a:cubicBezTo>
                    <a:pt x="31750" y="144018"/>
                    <a:pt x="31750" y="211244"/>
                    <a:pt x="30480" y="278469"/>
                  </a:cubicBezTo>
                  <a:cubicBezTo>
                    <a:pt x="29210" y="390511"/>
                    <a:pt x="26670" y="498818"/>
                    <a:pt x="25400" y="610860"/>
                  </a:cubicBezTo>
                  <a:cubicBezTo>
                    <a:pt x="20320" y="730372"/>
                    <a:pt x="26670" y="3650937"/>
                    <a:pt x="29210" y="3770449"/>
                  </a:cubicBezTo>
                  <a:cubicBezTo>
                    <a:pt x="29210" y="3897430"/>
                    <a:pt x="29210" y="4028146"/>
                    <a:pt x="30480" y="4155127"/>
                  </a:cubicBezTo>
                  <a:cubicBezTo>
                    <a:pt x="30480" y="4248495"/>
                    <a:pt x="33020" y="4341863"/>
                    <a:pt x="33020" y="4435232"/>
                  </a:cubicBezTo>
                  <a:cubicBezTo>
                    <a:pt x="33020" y="4536070"/>
                    <a:pt x="33020" y="4636908"/>
                    <a:pt x="31750" y="4733038"/>
                  </a:cubicBezTo>
                  <a:cubicBezTo>
                    <a:pt x="31750" y="4736848"/>
                    <a:pt x="31750" y="4739388"/>
                    <a:pt x="31750" y="4743198"/>
                  </a:cubicBezTo>
                  <a:cubicBezTo>
                    <a:pt x="31750" y="4753358"/>
                    <a:pt x="35560" y="4757168"/>
                    <a:pt x="44450" y="4757168"/>
                  </a:cubicBezTo>
                  <a:cubicBezTo>
                    <a:pt x="90831" y="4757168"/>
                    <a:pt x="180127" y="4758438"/>
                    <a:pt x="263045" y="4758438"/>
                  </a:cubicBezTo>
                  <a:cubicBezTo>
                    <a:pt x="384232" y="4758438"/>
                    <a:pt x="511798" y="4755898"/>
                    <a:pt x="632985" y="4758438"/>
                  </a:cubicBezTo>
                  <a:cubicBezTo>
                    <a:pt x="830712" y="4762248"/>
                    <a:pt x="1028438" y="4764788"/>
                    <a:pt x="1226165" y="4763518"/>
                  </a:cubicBezTo>
                  <a:cubicBezTo>
                    <a:pt x="1353730" y="4762248"/>
                    <a:pt x="1474918" y="4764788"/>
                    <a:pt x="1602483" y="4764788"/>
                  </a:cubicBezTo>
                  <a:cubicBezTo>
                    <a:pt x="1787453" y="4764788"/>
                    <a:pt x="1972423" y="4763518"/>
                    <a:pt x="2157393" y="4764788"/>
                  </a:cubicBezTo>
                  <a:cubicBezTo>
                    <a:pt x="2431659" y="4766058"/>
                    <a:pt x="5442207" y="4755898"/>
                    <a:pt x="5722851" y="4758438"/>
                  </a:cubicBezTo>
                  <a:cubicBezTo>
                    <a:pt x="5844039" y="4759708"/>
                    <a:pt x="5965226" y="4760978"/>
                    <a:pt x="6080035" y="4760978"/>
                  </a:cubicBezTo>
                  <a:cubicBezTo>
                    <a:pt x="6290518" y="4763518"/>
                    <a:pt x="6494623" y="4759708"/>
                    <a:pt x="6705106" y="4763518"/>
                  </a:cubicBezTo>
                  <a:cubicBezTo>
                    <a:pt x="6877320" y="4766058"/>
                    <a:pt x="7049533" y="4766058"/>
                    <a:pt x="7221747" y="4768598"/>
                  </a:cubicBezTo>
                  <a:cubicBezTo>
                    <a:pt x="7476878" y="4772408"/>
                    <a:pt x="7732010" y="4774948"/>
                    <a:pt x="7987141" y="4776218"/>
                  </a:cubicBezTo>
                  <a:cubicBezTo>
                    <a:pt x="8082815" y="4776218"/>
                    <a:pt x="8111270" y="4774948"/>
                    <a:pt x="8131591" y="4774948"/>
                  </a:cubicBezTo>
                  <a:close/>
                </a:path>
              </a:pathLst>
            </a:custGeom>
            <a:solidFill>
              <a:srgbClr val="000000"/>
            </a:solidFill>
          </p:spPr>
        </p:sp>
      </p:grpSp>
      <p:grpSp>
        <p:nvGrpSpPr>
          <p:cNvPr id="2" name="Google Shape;389;p20"/>
          <p:cNvGrpSpPr/>
          <p:nvPr/>
        </p:nvGrpSpPr>
        <p:grpSpPr>
          <a:xfrm>
            <a:off x="1011081" y="924342"/>
            <a:ext cx="16191924" cy="8659504"/>
            <a:chOff x="7720254" y="2982763"/>
            <a:chExt cx="5152901" cy="3384369"/>
          </a:xfrm>
        </p:grpSpPr>
        <p:sp>
          <p:nvSpPr>
            <p:cNvPr id="3" name="Google Shape;391;p20"/>
            <p:cNvSpPr/>
            <p:nvPr/>
          </p:nvSpPr>
          <p:spPr>
            <a:xfrm>
              <a:off x="7720254" y="2982763"/>
              <a:ext cx="5152901" cy="3384369"/>
            </a:xfrm>
            <a:prstGeom prst="roundRect">
              <a:avLst>
                <a:gd name="adj" fmla="val 11280"/>
              </a:avLst>
            </a:prstGeom>
            <a:noFill/>
            <a:ln w="34925" cap="rnd" cmpd="sng">
              <a:noFill/>
              <a:prstDash val="dash"/>
              <a:round/>
              <a:headEnd type="none" w="sm" len="sm"/>
              <a:tailEnd type="none" w="sm" len="sm"/>
            </a:ln>
          </p:spPr>
          <p:txBody>
            <a:bodyPr spcFirstLastPara="1" wrap="square" lIns="137138" tIns="68550" rIns="137138" bIns="68550" anchor="ctr" anchorCtr="0">
              <a:noAutofit/>
            </a:bodyPr>
            <a:lstStyle/>
            <a:p>
              <a:pPr algn="just">
                <a:lnSpc>
                  <a:spcPct val="150000"/>
                </a:lnSpc>
              </a:pPr>
              <a:endParaRPr sz="2700" i="1">
                <a:solidFill>
                  <a:schemeClr val="tx1">
                    <a:lumMod val="50000"/>
                  </a:schemeClr>
                </a:solidFill>
                <a:latin typeface="Times New Roman" panose="02020603050405020304" pitchFamily="18" charset="0"/>
                <a:ea typeface="Calibri"/>
                <a:cs typeface="Times New Roman" panose="02020603050405020304" pitchFamily="18" charset="0"/>
                <a:sym typeface="Calibri"/>
              </a:endParaRPr>
            </a:p>
          </p:txBody>
        </p:sp>
        <p:sp>
          <p:nvSpPr>
            <p:cNvPr id="4" name="Google Shape;390;p20"/>
            <p:cNvSpPr txBox="1"/>
            <p:nvPr/>
          </p:nvSpPr>
          <p:spPr>
            <a:xfrm>
              <a:off x="7770949" y="3339210"/>
              <a:ext cx="4873583" cy="2832745"/>
            </a:xfrm>
            <a:prstGeom prst="rect">
              <a:avLst/>
            </a:prstGeom>
            <a:noFill/>
            <a:ln>
              <a:noFill/>
            </a:ln>
          </p:spPr>
          <p:txBody>
            <a:bodyPr spcFirstLastPara="1" wrap="square" lIns="137138" tIns="68550" rIns="137138" bIns="68550" anchor="t" anchorCtr="0">
              <a:spAutoFit/>
            </a:bodyPr>
            <a:lstStyle/>
            <a:p>
              <a:pPr algn="just"/>
              <a:r>
                <a:rPr lang="vi-VN" sz="4200" b="1" dirty="0">
                  <a:solidFill>
                    <a:schemeClr val="tx1">
                      <a:lumMod val="50000"/>
                    </a:schemeClr>
                  </a:solidFill>
                  <a:latin typeface="+mj-lt"/>
                </a:rPr>
                <a:t>- Các từ láy trong khổ thơ:</a:t>
              </a:r>
            </a:p>
            <a:p>
              <a:pPr algn="just"/>
              <a:r>
                <a:rPr lang="en-US" sz="4200" dirty="0">
                  <a:solidFill>
                    <a:schemeClr val="tx1">
                      <a:lumMod val="50000"/>
                    </a:schemeClr>
                  </a:solidFill>
                  <a:latin typeface="Times New Roman" panose="02020603050405020304" pitchFamily="18" charset="0"/>
                  <a:cs typeface="Times New Roman" panose="02020603050405020304" pitchFamily="18" charset="0"/>
                </a:rPr>
                <a:t>+ </a:t>
              </a:r>
              <a:r>
                <a:rPr lang="vi-VN" sz="4200" b="1" dirty="0">
                  <a:solidFill>
                    <a:schemeClr val="tx1">
                      <a:lumMod val="50000"/>
                    </a:schemeClr>
                  </a:solidFill>
                  <a:latin typeface="Times New Roman" panose="02020603050405020304" pitchFamily="18" charset="0"/>
                  <a:cs typeface="Times New Roman" panose="02020603050405020304" pitchFamily="18" charset="0"/>
                </a:rPr>
                <a:t>Xao xác</a:t>
              </a:r>
              <a:r>
                <a:rPr lang="vi-VN" sz="4200" dirty="0">
                  <a:solidFill>
                    <a:schemeClr val="tx1">
                      <a:lumMod val="50000"/>
                    </a:schemeClr>
                  </a:solidFill>
                  <a:latin typeface="Times New Roman" panose="02020603050405020304" pitchFamily="18" charset="0"/>
                  <a:cs typeface="Times New Roman" panose="02020603050405020304" pitchFamily="18" charset="0"/>
                </a:rPr>
                <a:t>: Tính từ gợi tả những tiếng như tiếng chim vỗ cánh, tiếng gà gáy, v.v. nối tiếp nhau làm xao động cảnh không gian vắng lặng.</a:t>
              </a:r>
            </a:p>
            <a:p>
              <a:pPr algn="just"/>
              <a:r>
                <a:rPr lang="en-US" sz="4200" dirty="0">
                  <a:solidFill>
                    <a:schemeClr val="tx1">
                      <a:lumMod val="50000"/>
                    </a:schemeClr>
                  </a:solidFill>
                  <a:latin typeface="Times New Roman" panose="02020603050405020304" pitchFamily="18" charset="0"/>
                  <a:cs typeface="Times New Roman" panose="02020603050405020304" pitchFamily="18" charset="0"/>
                </a:rPr>
                <a:t>+ </a:t>
              </a:r>
              <a:r>
                <a:rPr lang="vi-VN" sz="4200" b="1" dirty="0">
                  <a:solidFill>
                    <a:schemeClr val="tx1">
                      <a:lumMod val="50000"/>
                    </a:schemeClr>
                  </a:solidFill>
                  <a:latin typeface="Times New Roman" panose="02020603050405020304" pitchFamily="18" charset="0"/>
                  <a:cs typeface="Times New Roman" panose="02020603050405020304" pitchFamily="18" charset="0"/>
                </a:rPr>
                <a:t>Não nùng</a:t>
              </a:r>
              <a:r>
                <a:rPr lang="vi-VN" sz="4200" dirty="0">
                  <a:solidFill>
                    <a:schemeClr val="tx1">
                      <a:lumMod val="50000"/>
                    </a:schemeClr>
                  </a:solidFill>
                  <a:latin typeface="Times New Roman" panose="02020603050405020304" pitchFamily="18" charset="0"/>
                  <a:cs typeface="Times New Roman" panose="02020603050405020304" pitchFamily="18" charset="0"/>
                </a:rPr>
                <a:t>: Tính từ chỉ sự buồn đau tê tái và day dứt.</a:t>
              </a:r>
            </a:p>
            <a:p>
              <a:pPr algn="just"/>
              <a:r>
                <a:rPr lang="en-US" sz="4200" dirty="0">
                  <a:solidFill>
                    <a:schemeClr val="tx1">
                      <a:lumMod val="50000"/>
                    </a:schemeClr>
                  </a:solidFill>
                  <a:latin typeface="Times New Roman" panose="02020603050405020304" pitchFamily="18" charset="0"/>
                  <a:cs typeface="Times New Roman" panose="02020603050405020304" pitchFamily="18" charset="0"/>
                </a:rPr>
                <a:t>+ </a:t>
              </a:r>
              <a:r>
                <a:rPr lang="vi-VN" sz="4200" b="1" dirty="0">
                  <a:solidFill>
                    <a:schemeClr val="tx1">
                      <a:lumMod val="50000"/>
                    </a:schemeClr>
                  </a:solidFill>
                  <a:latin typeface="Times New Roman" panose="02020603050405020304" pitchFamily="18" charset="0"/>
                  <a:cs typeface="Times New Roman" panose="02020603050405020304" pitchFamily="18" charset="0"/>
                </a:rPr>
                <a:t>Chập chờn</a:t>
              </a:r>
              <a:r>
                <a:rPr lang="vi-VN" sz="4200" dirty="0">
                  <a:solidFill>
                    <a:schemeClr val="tx1">
                      <a:lumMod val="50000"/>
                    </a:schemeClr>
                  </a:solidFill>
                  <a:latin typeface="+mj-lt"/>
                </a:rPr>
                <a:t>: Tính từ chỉ trạng thái nửa ngủ nửa thức, nửa tỉnh nửa mê. Động từ chỉ trạng thái khi ẩn khi hiện, khi tỏ khi mờ, khi rõ khi không</a:t>
              </a:r>
            </a:p>
            <a:p>
              <a:pPr algn="just"/>
              <a:endParaRPr lang="en-US" sz="4200" dirty="0">
                <a:solidFill>
                  <a:schemeClr val="tx1">
                    <a:lumMod val="50000"/>
                  </a:schemeClr>
                </a:solidFill>
                <a:latin typeface="+mj-lt"/>
              </a:endParaRPr>
            </a:p>
            <a:p>
              <a:pPr algn="just"/>
              <a:r>
                <a:rPr lang="vi-VN" sz="4200" dirty="0">
                  <a:solidFill>
                    <a:schemeClr val="tx1">
                      <a:lumMod val="50000"/>
                    </a:schemeClr>
                  </a:solidFill>
                  <a:latin typeface="Times New Roman" panose="02020603050405020304" pitchFamily="18" charset="0"/>
                  <a:cs typeface="Times New Roman" panose="02020603050405020304" pitchFamily="18" charset="0"/>
                </a:rPr>
                <a:t>- </a:t>
              </a:r>
              <a:r>
                <a:rPr lang="vi-VN" sz="4200" b="1" dirty="0">
                  <a:solidFill>
                    <a:schemeClr val="tx1">
                      <a:lumMod val="50000"/>
                    </a:schemeClr>
                  </a:solidFill>
                  <a:latin typeface="Times New Roman" panose="02020603050405020304" pitchFamily="18" charset="0"/>
                  <a:cs typeface="Times New Roman" panose="02020603050405020304" pitchFamily="18" charset="0"/>
                </a:rPr>
                <a:t>Tác dụng </a:t>
              </a:r>
              <a:r>
                <a:rPr lang="vi-VN" sz="4200" dirty="0">
                  <a:solidFill>
                    <a:schemeClr val="tx1">
                      <a:lumMod val="50000"/>
                    </a:schemeClr>
                  </a:solidFill>
                  <a:latin typeface="Times New Roman" panose="02020603050405020304" pitchFamily="18" charset="0"/>
                  <a:cs typeface="Times New Roman" panose="02020603050405020304" pitchFamily="18" charset="0"/>
                </a:rPr>
                <a:t>của việc sử dụng các từ láy đó đối với sự thể hiện tâm trạng của tác giả: </a:t>
              </a:r>
              <a:r>
                <a:rPr lang="en-US" sz="4200" b="1"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gợi</a:t>
              </a:r>
              <a:r>
                <a:rPr lang="en-US" sz="4200" b="1"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b="1"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tả</a:t>
              </a:r>
              <a:r>
                <a:rPr lang="en-US" sz="4200" b="1"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b="1"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tâm</a:t>
              </a:r>
              <a:r>
                <a:rPr lang="en-US" sz="4200" b="1"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b="1"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trạng</a:t>
              </a:r>
              <a:r>
                <a:rPr lang="en-US" sz="4200" b="1"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b="1"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nhớ</a:t>
              </a:r>
              <a:r>
                <a:rPr lang="en-US" sz="4200" b="1"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b="1"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mong</a:t>
              </a:r>
              <a:r>
                <a:rPr lang="en-US" sz="4200" b="1"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b="1"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nỗi</a:t>
              </a:r>
              <a:r>
                <a:rPr lang="en-US" sz="4200" b="1"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b="1"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buồn</a:t>
              </a:r>
              <a:r>
                <a:rPr lang="en-US" sz="4200" b="1"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b="1"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vương</a:t>
              </a:r>
              <a:r>
                <a:rPr lang="en-US" sz="4200" b="1"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b="1"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vấn</a:t>
              </a:r>
              <a:r>
                <a:rPr lang="en-US" sz="4200" b="1"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b="1"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trong</a:t>
              </a:r>
              <a:r>
                <a:rPr lang="en-US" sz="4200" b="1"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b="1"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tâm</a:t>
              </a:r>
              <a:r>
                <a:rPr lang="en-US" sz="4200" b="1"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b="1"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trí</a:t>
              </a:r>
              <a:r>
                <a:rPr lang="en-US" sz="4200" b="1"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b="1"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của</a:t>
              </a:r>
              <a:r>
                <a:rPr lang="en-US" sz="4200" b="1"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b="1"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tác</a:t>
              </a:r>
              <a:r>
                <a:rPr lang="en-US" sz="4200" b="1"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b="1"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giả</a:t>
              </a:r>
              <a:r>
                <a:rPr lang="en-US" sz="4200" b="1"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b="1"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khi</a:t>
              </a:r>
              <a:r>
                <a:rPr lang="en-US" sz="4200" b="1"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b="1"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nhắc</a:t>
              </a:r>
              <a:r>
                <a:rPr lang="en-US" sz="4200" b="1"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b="1"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về</a:t>
              </a:r>
              <a:r>
                <a:rPr lang="en-US" sz="4200" b="1"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b="1"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quê</a:t>
              </a:r>
              <a:r>
                <a:rPr lang="en-US" sz="4200" b="1"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b="1"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hương</a:t>
              </a:r>
              <a:endParaRPr lang="en-US" sz="4200" b="1"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endParaRPr>
            </a:p>
          </p:txBody>
        </p:sp>
      </p:grpSp>
      <p:grpSp>
        <p:nvGrpSpPr>
          <p:cNvPr id="12" name="Group 7"/>
          <p:cNvGrpSpPr/>
          <p:nvPr/>
        </p:nvGrpSpPr>
        <p:grpSpPr>
          <a:xfrm>
            <a:off x="5029200" y="137117"/>
            <a:ext cx="6778115" cy="1200853"/>
            <a:chOff x="0" y="0"/>
            <a:chExt cx="5722259" cy="1538856"/>
          </a:xfrm>
        </p:grpSpPr>
        <p:sp>
          <p:nvSpPr>
            <p:cNvPr id="13" name="Freeform 8"/>
            <p:cNvSpPr/>
            <p:nvPr/>
          </p:nvSpPr>
          <p:spPr>
            <a:xfrm>
              <a:off x="10160" y="16510"/>
              <a:ext cx="5699399" cy="1510916"/>
            </a:xfrm>
            <a:custGeom>
              <a:avLst/>
              <a:gdLst/>
              <a:ahLst/>
              <a:cxnLst/>
              <a:rect l="l" t="t" r="r" b="b"/>
              <a:pathLst>
                <a:path w="5699399" h="1510916">
                  <a:moveTo>
                    <a:pt x="5699399" y="1510916"/>
                  </a:moveTo>
                  <a:lnTo>
                    <a:pt x="0" y="1503296"/>
                  </a:lnTo>
                  <a:lnTo>
                    <a:pt x="0" y="537252"/>
                  </a:lnTo>
                  <a:lnTo>
                    <a:pt x="17780" y="19050"/>
                  </a:lnTo>
                  <a:lnTo>
                    <a:pt x="2840094" y="0"/>
                  </a:lnTo>
                  <a:lnTo>
                    <a:pt x="5680349" y="5080"/>
                  </a:lnTo>
                  <a:close/>
                </a:path>
              </a:pathLst>
            </a:custGeom>
            <a:solidFill>
              <a:srgbClr val="0E67A3"/>
            </a:solidFill>
          </p:spPr>
        </p:sp>
        <p:sp>
          <p:nvSpPr>
            <p:cNvPr id="14" name="Freeform 9"/>
            <p:cNvSpPr/>
            <p:nvPr/>
          </p:nvSpPr>
          <p:spPr>
            <a:xfrm>
              <a:off x="-3810" y="0"/>
              <a:ext cx="5728609" cy="1537586"/>
            </a:xfrm>
            <a:custGeom>
              <a:avLst/>
              <a:gdLst/>
              <a:ahLst/>
              <a:cxnLst/>
              <a:rect l="l" t="t" r="r" b="b"/>
              <a:pathLst>
                <a:path w="5728609" h="1537586">
                  <a:moveTo>
                    <a:pt x="5694319" y="21590"/>
                  </a:moveTo>
                  <a:cubicBezTo>
                    <a:pt x="5695589" y="34290"/>
                    <a:pt x="5695589" y="44450"/>
                    <a:pt x="5696859" y="54610"/>
                  </a:cubicBezTo>
                  <a:cubicBezTo>
                    <a:pt x="5699399" y="86182"/>
                    <a:pt x="5700669" y="117806"/>
                    <a:pt x="5703209" y="148300"/>
                  </a:cubicBezTo>
                  <a:cubicBezTo>
                    <a:pt x="5703209" y="192348"/>
                    <a:pt x="5715909" y="1060872"/>
                    <a:pt x="5722259" y="1104919"/>
                  </a:cubicBezTo>
                  <a:cubicBezTo>
                    <a:pt x="5728609" y="1171555"/>
                    <a:pt x="5724799" y="1239320"/>
                    <a:pt x="5724799" y="1305956"/>
                  </a:cubicBezTo>
                  <a:cubicBezTo>
                    <a:pt x="5724799" y="1364686"/>
                    <a:pt x="5726069" y="1418898"/>
                    <a:pt x="5727339" y="1476626"/>
                  </a:cubicBezTo>
                  <a:cubicBezTo>
                    <a:pt x="5727339" y="1498216"/>
                    <a:pt x="5727339" y="1512186"/>
                    <a:pt x="5727339" y="1536316"/>
                  </a:cubicBezTo>
                  <a:cubicBezTo>
                    <a:pt x="5704479" y="1536316"/>
                    <a:pt x="5684159" y="1537586"/>
                    <a:pt x="5650819" y="1536316"/>
                  </a:cubicBezTo>
                  <a:cubicBezTo>
                    <a:pt x="5361346" y="1531236"/>
                    <a:pt x="5067420" y="1537586"/>
                    <a:pt x="4777946" y="1532506"/>
                  </a:cubicBezTo>
                  <a:cubicBezTo>
                    <a:pt x="4604263" y="1528696"/>
                    <a:pt x="4435032" y="1531236"/>
                    <a:pt x="4261348" y="1528696"/>
                  </a:cubicBezTo>
                  <a:cubicBezTo>
                    <a:pt x="4181186" y="1527426"/>
                    <a:pt x="4101025" y="1526156"/>
                    <a:pt x="4020863" y="1524886"/>
                  </a:cubicBezTo>
                  <a:cubicBezTo>
                    <a:pt x="3971875" y="1524886"/>
                    <a:pt x="3927341" y="1526156"/>
                    <a:pt x="3878353" y="1526156"/>
                  </a:cubicBezTo>
                  <a:cubicBezTo>
                    <a:pt x="3753657" y="1524886"/>
                    <a:pt x="3410743" y="1526156"/>
                    <a:pt x="3286046" y="1524886"/>
                  </a:cubicBezTo>
                  <a:cubicBezTo>
                    <a:pt x="3196978" y="1523616"/>
                    <a:pt x="1415605" y="1532506"/>
                    <a:pt x="1326536" y="1531236"/>
                  </a:cubicBezTo>
                  <a:cubicBezTo>
                    <a:pt x="1304269" y="1531236"/>
                    <a:pt x="1277549" y="1532506"/>
                    <a:pt x="1255281" y="1532506"/>
                  </a:cubicBezTo>
                  <a:cubicBezTo>
                    <a:pt x="1201840" y="1532506"/>
                    <a:pt x="1152853" y="1533776"/>
                    <a:pt x="1099411" y="1533776"/>
                  </a:cubicBezTo>
                  <a:cubicBezTo>
                    <a:pt x="965808" y="1533776"/>
                    <a:pt x="836659" y="1532506"/>
                    <a:pt x="703056" y="1531236"/>
                  </a:cubicBezTo>
                  <a:cubicBezTo>
                    <a:pt x="622894" y="1529966"/>
                    <a:pt x="542732" y="1528696"/>
                    <a:pt x="467024" y="1527426"/>
                  </a:cubicBezTo>
                  <a:cubicBezTo>
                    <a:pt x="324514" y="1526156"/>
                    <a:pt x="182004" y="1524886"/>
                    <a:pt x="48260" y="1524886"/>
                  </a:cubicBezTo>
                  <a:cubicBezTo>
                    <a:pt x="38100" y="1524886"/>
                    <a:pt x="29210" y="1524886"/>
                    <a:pt x="19050" y="1523616"/>
                  </a:cubicBezTo>
                  <a:cubicBezTo>
                    <a:pt x="10160" y="1522346"/>
                    <a:pt x="5080" y="1515996"/>
                    <a:pt x="7620" y="1507106"/>
                  </a:cubicBezTo>
                  <a:cubicBezTo>
                    <a:pt x="16510" y="1475369"/>
                    <a:pt x="12700" y="1447133"/>
                    <a:pt x="11430" y="1417768"/>
                  </a:cubicBezTo>
                  <a:cubicBezTo>
                    <a:pt x="10160" y="1357909"/>
                    <a:pt x="6350" y="1299179"/>
                    <a:pt x="7620" y="1239320"/>
                  </a:cubicBezTo>
                  <a:cubicBezTo>
                    <a:pt x="5080" y="1164778"/>
                    <a:pt x="0" y="242042"/>
                    <a:pt x="7620" y="166371"/>
                  </a:cubicBezTo>
                  <a:cubicBezTo>
                    <a:pt x="8890" y="151689"/>
                    <a:pt x="7620" y="135877"/>
                    <a:pt x="8890" y="121194"/>
                  </a:cubicBezTo>
                  <a:cubicBezTo>
                    <a:pt x="10160" y="97476"/>
                    <a:pt x="12700" y="71500"/>
                    <a:pt x="13970" y="44450"/>
                  </a:cubicBezTo>
                  <a:cubicBezTo>
                    <a:pt x="13970" y="41910"/>
                    <a:pt x="15240" y="39370"/>
                    <a:pt x="16510" y="38100"/>
                  </a:cubicBezTo>
                  <a:cubicBezTo>
                    <a:pt x="38100" y="35560"/>
                    <a:pt x="70669" y="30480"/>
                    <a:pt x="141924" y="29210"/>
                  </a:cubicBezTo>
                  <a:cubicBezTo>
                    <a:pt x="262166" y="25400"/>
                    <a:pt x="382409" y="22860"/>
                    <a:pt x="507105" y="20320"/>
                  </a:cubicBezTo>
                  <a:cubicBezTo>
                    <a:pt x="591720" y="17780"/>
                    <a:pt x="676335" y="16510"/>
                    <a:pt x="756497" y="13970"/>
                  </a:cubicBezTo>
                  <a:cubicBezTo>
                    <a:pt x="836659" y="11430"/>
                    <a:pt x="921274" y="8890"/>
                    <a:pt x="1001436" y="8890"/>
                  </a:cubicBezTo>
                  <a:cubicBezTo>
                    <a:pt x="1090505" y="7620"/>
                    <a:pt x="1179573" y="10160"/>
                    <a:pt x="1268642" y="8890"/>
                  </a:cubicBezTo>
                  <a:cubicBezTo>
                    <a:pt x="1379978" y="8890"/>
                    <a:pt x="3397382" y="6350"/>
                    <a:pt x="3508718" y="5080"/>
                  </a:cubicBezTo>
                  <a:cubicBezTo>
                    <a:pt x="3615601" y="3810"/>
                    <a:pt x="3722483" y="2540"/>
                    <a:pt x="3833819" y="2540"/>
                  </a:cubicBezTo>
                  <a:cubicBezTo>
                    <a:pt x="4016410" y="1270"/>
                    <a:pt x="4194547" y="0"/>
                    <a:pt x="4377138" y="0"/>
                  </a:cubicBezTo>
                  <a:cubicBezTo>
                    <a:pt x="4452846" y="0"/>
                    <a:pt x="4533008" y="2540"/>
                    <a:pt x="4608716" y="2540"/>
                  </a:cubicBezTo>
                  <a:cubicBezTo>
                    <a:pt x="4818027" y="3810"/>
                    <a:pt x="5031792" y="5080"/>
                    <a:pt x="5241103" y="7620"/>
                  </a:cubicBezTo>
                  <a:cubicBezTo>
                    <a:pt x="5352439" y="8890"/>
                    <a:pt x="5463775" y="12700"/>
                    <a:pt x="5575111" y="16510"/>
                  </a:cubicBezTo>
                  <a:cubicBezTo>
                    <a:pt x="5601831" y="16510"/>
                    <a:pt x="5628552" y="16510"/>
                    <a:pt x="5650819" y="16510"/>
                  </a:cubicBezTo>
                  <a:cubicBezTo>
                    <a:pt x="5675269" y="17780"/>
                    <a:pt x="5684159" y="20320"/>
                    <a:pt x="5694319" y="21590"/>
                  </a:cubicBezTo>
                  <a:close/>
                  <a:moveTo>
                    <a:pt x="5704479" y="1519806"/>
                  </a:moveTo>
                  <a:cubicBezTo>
                    <a:pt x="5705749" y="1503296"/>
                    <a:pt x="5707019" y="1490596"/>
                    <a:pt x="5707019" y="1477896"/>
                  </a:cubicBezTo>
                  <a:cubicBezTo>
                    <a:pt x="5705749" y="1413251"/>
                    <a:pt x="5704479" y="1353392"/>
                    <a:pt x="5704479" y="1289015"/>
                  </a:cubicBezTo>
                  <a:cubicBezTo>
                    <a:pt x="5704479" y="1259650"/>
                    <a:pt x="5707019" y="1230285"/>
                    <a:pt x="5705749" y="1200920"/>
                  </a:cubicBezTo>
                  <a:cubicBezTo>
                    <a:pt x="5705749" y="1173814"/>
                    <a:pt x="5704479" y="1145578"/>
                    <a:pt x="5703209" y="1118472"/>
                  </a:cubicBezTo>
                  <a:cubicBezTo>
                    <a:pt x="5698129" y="1076684"/>
                    <a:pt x="5686699" y="211548"/>
                    <a:pt x="5686699" y="169759"/>
                  </a:cubicBezTo>
                  <a:cubicBezTo>
                    <a:pt x="5684159" y="134747"/>
                    <a:pt x="5681619" y="98606"/>
                    <a:pt x="5679079" y="63500"/>
                  </a:cubicBezTo>
                  <a:cubicBezTo>
                    <a:pt x="5677809" y="44450"/>
                    <a:pt x="5676539" y="43180"/>
                    <a:pt x="5637459" y="41910"/>
                  </a:cubicBezTo>
                  <a:cubicBezTo>
                    <a:pt x="5624099" y="41910"/>
                    <a:pt x="5615192" y="41910"/>
                    <a:pt x="5601831" y="40640"/>
                  </a:cubicBezTo>
                  <a:cubicBezTo>
                    <a:pt x="5490496" y="36830"/>
                    <a:pt x="5374707" y="31750"/>
                    <a:pt x="5263371" y="30480"/>
                  </a:cubicBezTo>
                  <a:cubicBezTo>
                    <a:pt x="4991711" y="26670"/>
                    <a:pt x="4715599" y="25400"/>
                    <a:pt x="4443939" y="22860"/>
                  </a:cubicBezTo>
                  <a:cubicBezTo>
                    <a:pt x="4403858" y="22860"/>
                    <a:pt x="4359324" y="22860"/>
                    <a:pt x="4319243" y="22860"/>
                  </a:cubicBezTo>
                  <a:cubicBezTo>
                    <a:pt x="4252442" y="22860"/>
                    <a:pt x="4185640" y="22860"/>
                    <a:pt x="4123292" y="22860"/>
                  </a:cubicBezTo>
                  <a:cubicBezTo>
                    <a:pt x="3980782" y="22860"/>
                    <a:pt x="3838272" y="22860"/>
                    <a:pt x="3700216" y="24130"/>
                  </a:cubicBezTo>
                  <a:cubicBezTo>
                    <a:pt x="3579973" y="25400"/>
                    <a:pt x="1553661" y="29210"/>
                    <a:pt x="1433419" y="29210"/>
                  </a:cubicBezTo>
                  <a:cubicBezTo>
                    <a:pt x="1237468" y="29210"/>
                    <a:pt x="1041517" y="26670"/>
                    <a:pt x="845566" y="33020"/>
                  </a:cubicBezTo>
                  <a:cubicBezTo>
                    <a:pt x="743137" y="36830"/>
                    <a:pt x="645161" y="36830"/>
                    <a:pt x="547186" y="38100"/>
                  </a:cubicBezTo>
                  <a:cubicBezTo>
                    <a:pt x="377955" y="41910"/>
                    <a:pt x="208725" y="45720"/>
                    <a:pt x="49530" y="50800"/>
                  </a:cubicBezTo>
                  <a:cubicBezTo>
                    <a:pt x="36830" y="50800"/>
                    <a:pt x="34290" y="53340"/>
                    <a:pt x="33020" y="68112"/>
                  </a:cubicBezTo>
                  <a:cubicBezTo>
                    <a:pt x="31750" y="88441"/>
                    <a:pt x="31750" y="108771"/>
                    <a:pt x="30480" y="129100"/>
                  </a:cubicBezTo>
                  <a:cubicBezTo>
                    <a:pt x="29210" y="162983"/>
                    <a:pt x="26670" y="195736"/>
                    <a:pt x="25400" y="229619"/>
                  </a:cubicBezTo>
                  <a:cubicBezTo>
                    <a:pt x="20320" y="265760"/>
                    <a:pt x="26670" y="1148966"/>
                    <a:pt x="29210" y="1185108"/>
                  </a:cubicBezTo>
                  <a:cubicBezTo>
                    <a:pt x="29210" y="1223508"/>
                    <a:pt x="29210" y="1263038"/>
                    <a:pt x="30480" y="1301438"/>
                  </a:cubicBezTo>
                  <a:cubicBezTo>
                    <a:pt x="30480" y="1329674"/>
                    <a:pt x="33020" y="1357909"/>
                    <a:pt x="33020" y="1386145"/>
                  </a:cubicBezTo>
                  <a:cubicBezTo>
                    <a:pt x="33020" y="1416639"/>
                    <a:pt x="33020" y="1447133"/>
                    <a:pt x="31750" y="1477896"/>
                  </a:cubicBezTo>
                  <a:cubicBezTo>
                    <a:pt x="31750" y="1481706"/>
                    <a:pt x="31750" y="1484246"/>
                    <a:pt x="31750" y="1488056"/>
                  </a:cubicBezTo>
                  <a:cubicBezTo>
                    <a:pt x="31750" y="1498216"/>
                    <a:pt x="35560" y="1502026"/>
                    <a:pt x="44450" y="1502026"/>
                  </a:cubicBezTo>
                  <a:cubicBezTo>
                    <a:pt x="79575" y="1502026"/>
                    <a:pt x="141923" y="1503296"/>
                    <a:pt x="199818" y="1503296"/>
                  </a:cubicBezTo>
                  <a:cubicBezTo>
                    <a:pt x="284433" y="1503296"/>
                    <a:pt x="373502" y="1500756"/>
                    <a:pt x="458117" y="1503296"/>
                  </a:cubicBezTo>
                  <a:cubicBezTo>
                    <a:pt x="596174" y="1507106"/>
                    <a:pt x="734230" y="1509646"/>
                    <a:pt x="872286" y="1508376"/>
                  </a:cubicBezTo>
                  <a:cubicBezTo>
                    <a:pt x="961355" y="1507106"/>
                    <a:pt x="1045970" y="1509646"/>
                    <a:pt x="1135039" y="1509646"/>
                  </a:cubicBezTo>
                  <a:cubicBezTo>
                    <a:pt x="1264188" y="1509646"/>
                    <a:pt x="1393338" y="1508376"/>
                    <a:pt x="1522488" y="1509646"/>
                  </a:cubicBezTo>
                  <a:cubicBezTo>
                    <a:pt x="1713985" y="1510916"/>
                    <a:pt x="3816005" y="1500756"/>
                    <a:pt x="4011956" y="1503296"/>
                  </a:cubicBezTo>
                  <a:cubicBezTo>
                    <a:pt x="4096571" y="1504566"/>
                    <a:pt x="4181187" y="1505836"/>
                    <a:pt x="4261349" y="1505836"/>
                  </a:cubicBezTo>
                  <a:cubicBezTo>
                    <a:pt x="4408312" y="1508376"/>
                    <a:pt x="4550822" y="1504566"/>
                    <a:pt x="4697785" y="1508376"/>
                  </a:cubicBezTo>
                  <a:cubicBezTo>
                    <a:pt x="4818027" y="1510916"/>
                    <a:pt x="4938270" y="1510916"/>
                    <a:pt x="5058513" y="1513456"/>
                  </a:cubicBezTo>
                  <a:cubicBezTo>
                    <a:pt x="5236650" y="1517266"/>
                    <a:pt x="5414787" y="1519806"/>
                    <a:pt x="5592925" y="1521076"/>
                  </a:cubicBezTo>
                  <a:cubicBezTo>
                    <a:pt x="5659726" y="1521076"/>
                    <a:pt x="5684159" y="1519806"/>
                    <a:pt x="5704479" y="1519806"/>
                  </a:cubicBezTo>
                  <a:close/>
                </a:path>
              </a:pathLst>
            </a:custGeom>
            <a:solidFill>
              <a:srgbClr val="000000"/>
            </a:solidFill>
          </p:spPr>
        </p:sp>
      </p:grpSp>
      <p:sp>
        <p:nvSpPr>
          <p:cNvPr id="5" name="Rectangle 4"/>
          <p:cNvSpPr/>
          <p:nvPr/>
        </p:nvSpPr>
        <p:spPr>
          <a:xfrm>
            <a:off x="6538009" y="261495"/>
            <a:ext cx="3502086" cy="923330"/>
          </a:xfrm>
          <a:prstGeom prst="rect">
            <a:avLst/>
          </a:prstGeom>
          <a:noFill/>
          <a:ln>
            <a:noFill/>
          </a:ln>
        </p:spPr>
        <p:txBody>
          <a:bodyPr wrap="square">
            <a:spAutoFit/>
          </a:bodyPr>
          <a:lstStyle/>
          <a:p>
            <a:pPr algn="ctr"/>
            <a:r>
              <a:rPr lang="en-US" sz="5400" b="1" i="1" dirty="0" err="1">
                <a:solidFill>
                  <a:srgbClr val="FCFBFA"/>
                </a:solidFill>
                <a:latin typeface="Times New Roman" pitchFamily="18" charset="0"/>
                <a:cs typeface="Times New Roman" pitchFamily="18" charset="0"/>
              </a:rPr>
              <a:t>Bài</a:t>
            </a:r>
            <a:r>
              <a:rPr lang="en-US" sz="5400" b="1" i="1" dirty="0">
                <a:solidFill>
                  <a:srgbClr val="FCFBFA"/>
                </a:solidFill>
                <a:latin typeface="Times New Roman" pitchFamily="18" charset="0"/>
                <a:cs typeface="Times New Roman" pitchFamily="18" charset="0"/>
              </a:rPr>
              <a:t> </a:t>
            </a:r>
            <a:r>
              <a:rPr lang="en-US" sz="5400" b="1" i="1" dirty="0" err="1">
                <a:solidFill>
                  <a:srgbClr val="FCFBFA"/>
                </a:solidFill>
                <a:latin typeface="Times New Roman" pitchFamily="18" charset="0"/>
                <a:cs typeface="Times New Roman" pitchFamily="18" charset="0"/>
              </a:rPr>
              <a:t>tập</a:t>
            </a:r>
            <a:r>
              <a:rPr lang="en-US" sz="5400" b="1" i="1" dirty="0">
                <a:solidFill>
                  <a:srgbClr val="FCFBFA"/>
                </a:solidFill>
                <a:latin typeface="Times New Roman" pitchFamily="18" charset="0"/>
                <a:cs typeface="Times New Roman" pitchFamily="18" charset="0"/>
              </a:rPr>
              <a:t> 3</a:t>
            </a:r>
            <a:endParaRPr lang="en-US" sz="5400" b="1" dirty="0">
              <a:solidFill>
                <a:srgbClr val="FCFBFA"/>
              </a:solidFill>
            </a:endParaRPr>
          </a:p>
        </p:txBody>
      </p:sp>
      <p:sp>
        <p:nvSpPr>
          <p:cNvPr id="15" name="Freeform 16"/>
          <p:cNvSpPr/>
          <p:nvPr/>
        </p:nvSpPr>
        <p:spPr>
          <a:xfrm rot="445790">
            <a:off x="14353882" y="-703014"/>
            <a:ext cx="4953751" cy="3278483"/>
          </a:xfrm>
          <a:custGeom>
            <a:avLst/>
            <a:gdLst/>
            <a:ahLst/>
            <a:cxnLst/>
            <a:rect l="l" t="t" r="r" b="b"/>
            <a:pathLst>
              <a:path w="4953751" h="3278483">
                <a:moveTo>
                  <a:pt x="0" y="0"/>
                </a:moveTo>
                <a:lnTo>
                  <a:pt x="4953751" y="0"/>
                </a:lnTo>
                <a:lnTo>
                  <a:pt x="4953751" y="3278482"/>
                </a:lnTo>
                <a:lnTo>
                  <a:pt x="0" y="3278482"/>
                </a:lnTo>
                <a:lnTo>
                  <a:pt x="0" y="0"/>
                </a:lnTo>
                <a:close/>
              </a:path>
            </a:pathLst>
          </a:custGeom>
          <a:blipFill>
            <a:blip r:embed="rId3">
              <a:extLst>
                <a:ext uri="{96DAC541-7B7A-43D3-8B79-37D633B846F1}">
                  <asvg:svgBlip xmlns:asvg="http://schemas.microsoft.com/office/drawing/2016/SVG/main" xmlns="" r:embed="rId12"/>
                </a:ext>
              </a:extLst>
            </a:blip>
            <a:stretch>
              <a:fillRect/>
            </a:stretch>
          </a:blipFill>
        </p:spPr>
      </p:sp>
    </p:spTree>
    <p:extLst>
      <p:ext uri="{BB962C8B-B14F-4D97-AF65-F5344CB8AC3E}">
        <p14:creationId xmlns:p14="http://schemas.microsoft.com/office/powerpoint/2010/main" val="150261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ppt_w</p:attrName>
                                        </p:attrNameLst>
                                      </p:cBhvr>
                                      <p:tavLst>
                                        <p:tav tm="0">
                                          <p:val>
                                            <p:strVal val="0"/>
                                          </p:val>
                                        </p:tav>
                                        <p:tav tm="100000">
                                          <p:val>
                                            <p:strVal val="#ppt_w"/>
                                          </p:val>
                                        </p:tav>
                                      </p:tavLst>
                                    </p:anim>
                                    <p:anim calcmode="lin" valueType="num">
                                      <p:cBhvr additive="base">
                                        <p:cTn id="8" dur="500"/>
                                        <p:tgtEl>
                                          <p:spTgt spid="2"/>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GENSWF_SLIDE_TITLE" val="Tên bài"/>
  <p:tag name="ISPRING_SLIDE_INDENT_LEVEL" val="0"/>
  <p:tag name="ISPRING_PRESENTER_ID" val="{C2888B76-A251-4C62-904B-D2132BF9B8EA}"/>
  <p:tag name="ISPRING_CUSTOM_TIMING_USED"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TotalTime>
  <Words>700</Words>
  <Application>Microsoft Office PowerPoint</Application>
  <PresentationFormat>Custom</PresentationFormat>
  <Paragraphs>73</Paragraphs>
  <Slides>13</Slides>
  <Notes>12</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13</vt:i4>
      </vt:variant>
    </vt:vector>
  </HeadingPairs>
  <TitlesOfParts>
    <vt:vector size="26" baseType="lpstr">
      <vt:lpstr>Times New Roman</vt:lpstr>
      <vt:lpstr>Open Sans</vt:lpstr>
      <vt:lpstr>Arial</vt:lpstr>
      <vt:lpstr>宋体</vt:lpstr>
      <vt:lpstr>Trebuchet MS</vt:lpstr>
      <vt:lpstr>#9Slide03 Aturdida</vt:lpstr>
      <vt:lpstr>Calibri</vt:lpstr>
      <vt:lpstr>Wingdings</vt:lpstr>
      <vt:lpstr>Cambria</vt:lpstr>
      <vt:lpstr>#9Slide03 Arima Madurai Black</vt:lpstr>
      <vt:lpstr>#9Slide05 FS Blonde Script</vt:lpstr>
      <vt:lpstr>Wingdings 3</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Upschool Be the Change Week 8 - We are the change</dc:title>
  <cp:lastModifiedBy>Dell</cp:lastModifiedBy>
  <cp:revision>12</cp:revision>
  <dcterms:created xsi:type="dcterms:W3CDTF">2006-08-16T00:00:00Z</dcterms:created>
  <dcterms:modified xsi:type="dcterms:W3CDTF">2024-10-14T23:03:38Z</dcterms:modified>
  <dc:identifier>DAFoq0c-xKY</dc:identifier>
</cp:coreProperties>
</file>