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8" r:id="rId13"/>
    <p:sldId id="270" r:id="rId14"/>
    <p:sldId id="272" r:id="rId15"/>
    <p:sldId id="273" r:id="rId16"/>
    <p:sldId id="274" r:id="rId17"/>
    <p:sldId id="276" r:id="rId18"/>
    <p:sldId id="275" r:id="rId19"/>
    <p:sldId id="278" r:id="rId20"/>
    <p:sldId id="279" r:id="rId21"/>
    <p:sldId id="280" r:id="rId22"/>
    <p:sldId id="281" r:id="rId23"/>
    <p:sldId id="285" r:id="rId24"/>
    <p:sldId id="286" r:id="rId25"/>
    <p:sldId id="284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8FE5D-5F27-4B93-B359-6674B14931C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2644A-3E53-4036-BFBD-217E4D49BC0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DUNG CHÍNH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0B6D57-C294-4CF0-8512-38DA9DC14B75}" type="parTrans" cxnId="{BCEDF2FD-0A2B-415F-8C19-44357266EE5C}">
      <dgm:prSet/>
      <dgm:spPr/>
      <dgm:t>
        <a:bodyPr/>
        <a:lstStyle/>
        <a:p>
          <a:endParaRPr lang="en-US"/>
        </a:p>
      </dgm:t>
    </dgm:pt>
    <dgm:pt modelId="{8472090C-183F-4AF7-85A5-E578720597FB}" type="sibTrans" cxnId="{BCEDF2FD-0A2B-415F-8C19-44357266EE5C}">
      <dgm:prSet/>
      <dgm:spPr/>
      <dgm:t>
        <a:bodyPr/>
        <a:lstStyle/>
        <a:p>
          <a:endParaRPr lang="en-US"/>
        </a:p>
      </dgm:t>
    </dgm:pt>
    <dgm:pt modelId="{4C3B0B8D-86C7-4D9E-A4A9-2A157ABFE80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II.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A896F0-E35D-4DC3-A982-BDF12C9CF470}" type="parTrans" cxnId="{74CE2792-BDA5-4D2D-9F60-5A14048D91FF}">
      <dgm:prSet custT="1"/>
      <dgm:spPr/>
      <dgm:t>
        <a:bodyPr/>
        <a:lstStyle/>
        <a:p>
          <a:endParaRPr lang="en-US" sz="3200" b="1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0B5B7-AEA6-4EF7-B55C-4D942824EF13}" type="sibTrans" cxnId="{74CE2792-BDA5-4D2D-9F60-5A14048D91FF}">
      <dgm:prSet/>
      <dgm:spPr/>
      <dgm:t>
        <a:bodyPr/>
        <a:lstStyle/>
        <a:p>
          <a:endParaRPr lang="en-US"/>
        </a:p>
      </dgm:t>
    </dgm:pt>
    <dgm:pt modelId="{65669007-116D-453D-B996-0BB7698203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thôn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66D88-7EC0-4834-ADCB-374AE8A88F95}" type="parTrans" cxnId="{97B57DEC-EEAB-435C-AD42-6B4EA1FB68EA}">
      <dgm:prSet custT="1"/>
      <dgm:spPr/>
      <dgm:t>
        <a:bodyPr/>
        <a:lstStyle/>
        <a:p>
          <a:endParaRPr lang="en-US" sz="3200" b="1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2EEC0-B146-48F7-9D1A-6DB48043D063}" type="sibTrans" cxnId="{97B57DEC-EEAB-435C-AD42-6B4EA1FB68EA}">
      <dgm:prSet/>
      <dgm:spPr/>
      <dgm:t>
        <a:bodyPr/>
        <a:lstStyle/>
        <a:p>
          <a:endParaRPr lang="en-US"/>
        </a:p>
      </dgm:t>
    </dgm:pt>
    <dgm:pt modelId="{B3B5919E-CE5E-4D09-9FF7-58ECEEEE46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thị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A0715-814E-42FF-A806-326EF3A0972D}" type="parTrans" cxnId="{FC25E839-3175-4414-867B-3410E2D8787F}">
      <dgm:prSet custT="1"/>
      <dgm:spPr/>
      <dgm:t>
        <a:bodyPr/>
        <a:lstStyle/>
        <a:p>
          <a:endParaRPr lang="en-US" sz="3200" b="1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D79F08-2CF4-4A63-B9D1-626A57861B0C}" type="sibTrans" cxnId="{FC25E839-3175-4414-867B-3410E2D8787F}">
      <dgm:prSet/>
      <dgm:spPr/>
      <dgm:t>
        <a:bodyPr/>
        <a:lstStyle/>
        <a:p>
          <a:endParaRPr lang="en-US"/>
        </a:p>
      </dgm:t>
    </dgm:pt>
    <dgm:pt modelId="{3E696649-BF41-4BF3-A552-4964C462CD7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III.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Đô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808F45-30B5-45EB-B13A-1FD50C994958}" type="parTrans" cxnId="{53B5B99A-B2A6-41A6-AD61-77DE4D341F97}">
      <dgm:prSet custT="1"/>
      <dgm:spPr/>
      <dgm:t>
        <a:bodyPr/>
        <a:lstStyle/>
        <a:p>
          <a:endParaRPr lang="en-US" sz="3200" b="1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29AD0-52B0-4366-82A4-E8D0194026BF}" type="sibTrans" cxnId="{53B5B99A-B2A6-41A6-AD61-77DE4D341F97}">
      <dgm:prSet/>
      <dgm:spPr/>
      <dgm:t>
        <a:bodyPr/>
        <a:lstStyle/>
        <a:p>
          <a:endParaRPr lang="en-US"/>
        </a:p>
      </dgm:t>
    </dgm:pt>
    <dgm:pt modelId="{70FB4F80-AD8A-4ACF-BA1B-B4E435FEB8F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bố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endParaRPr lang="en-US" sz="3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156354-234F-4B37-8030-77AB7A2D6E65}" type="parTrans" cxnId="{4D0B1FE4-6975-43DE-AE16-97F969B31117}">
      <dgm:prSet custT="1"/>
      <dgm:spPr/>
      <dgm:t>
        <a:bodyPr/>
        <a:lstStyle/>
        <a:p>
          <a:endParaRPr lang="en-US" sz="3200" b="1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EF3C2-6F12-46C9-996D-1B390FDC4E8E}" type="sibTrans" cxnId="{4D0B1FE4-6975-43DE-AE16-97F969B31117}">
      <dgm:prSet/>
      <dgm:spPr/>
      <dgm:t>
        <a:bodyPr/>
        <a:lstStyle/>
        <a:p>
          <a:endParaRPr lang="en-US"/>
        </a:p>
      </dgm:t>
    </dgm:pt>
    <dgm:pt modelId="{5E7FE8D2-42BC-4CFA-9F9C-6A8C5BE6CACC}" type="pres">
      <dgm:prSet presAssocID="{C688FE5D-5F27-4B93-B359-6674B14931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6BF7F-3558-4284-8E02-1D8EEF280CEF}" type="pres">
      <dgm:prSet presAssocID="{FEC2644A-3E53-4036-BFBD-217E4D49BC0A}" presName="root1" presStyleCnt="0"/>
      <dgm:spPr/>
    </dgm:pt>
    <dgm:pt modelId="{1CDCDA6D-A94A-4452-A804-3F2BFD3EF071}" type="pres">
      <dgm:prSet presAssocID="{FEC2644A-3E53-4036-BFBD-217E4D49BC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AA4F5-AC43-4375-A7E5-6F8294BA8C71}" type="pres">
      <dgm:prSet presAssocID="{FEC2644A-3E53-4036-BFBD-217E4D49BC0A}" presName="level2hierChild" presStyleCnt="0"/>
      <dgm:spPr/>
    </dgm:pt>
    <dgm:pt modelId="{CC756A55-4AC3-4647-97AD-7ED4C39F51E9}" type="pres">
      <dgm:prSet presAssocID="{41A896F0-E35D-4DC3-A982-BDF12C9CF47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6F773DF-BACF-4142-8FFE-F2E4FE88E935}" type="pres">
      <dgm:prSet presAssocID="{41A896F0-E35D-4DC3-A982-BDF12C9CF47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0A1979C-6200-47BF-B5FC-6BB262988FF1}" type="pres">
      <dgm:prSet presAssocID="{4C3B0B8D-86C7-4D9E-A4A9-2A157ABFE808}" presName="root2" presStyleCnt="0"/>
      <dgm:spPr/>
    </dgm:pt>
    <dgm:pt modelId="{1D825C4D-7937-47E2-A18D-FF15777974A4}" type="pres">
      <dgm:prSet presAssocID="{4C3B0B8D-86C7-4D9E-A4A9-2A157ABFE808}" presName="LevelTwoTextNode" presStyleLbl="node2" presStyleIdx="0" presStyleCnt="3" custLinFactY="32939" custLinFactNeighborX="-1027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A60D7-336B-4B32-B435-7CA299008E7A}" type="pres">
      <dgm:prSet presAssocID="{4C3B0B8D-86C7-4D9E-A4A9-2A157ABFE808}" presName="level3hierChild" presStyleCnt="0"/>
      <dgm:spPr/>
    </dgm:pt>
    <dgm:pt modelId="{5E6B636F-7E44-4C64-912C-0B4A66B2B144}" type="pres">
      <dgm:prSet presAssocID="{0CE66D88-7EC0-4834-ADCB-374AE8A88F9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5F1271D-6F9F-49CD-92A9-1CDF80E639BD}" type="pres">
      <dgm:prSet presAssocID="{0CE66D88-7EC0-4834-ADCB-374AE8A88F9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0F28734-24EC-402A-AF68-37FD7A42F0B2}" type="pres">
      <dgm:prSet presAssocID="{65669007-116D-453D-B996-0BB76982033B}" presName="root2" presStyleCnt="0"/>
      <dgm:spPr/>
    </dgm:pt>
    <dgm:pt modelId="{02EA68E8-954D-4189-85D8-469237F31636}" type="pres">
      <dgm:prSet presAssocID="{65669007-116D-453D-B996-0BB76982033B}" presName="LevelTwoTextNode" presStyleLbl="node3" presStyleIdx="0" presStyleCnt="2" custLinFactY="100000" custLinFactNeighborX="-10690" custLinFactNeighborY="109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BDAE0-12E1-488F-AB32-568A51E70017}" type="pres">
      <dgm:prSet presAssocID="{65669007-116D-453D-B996-0BB76982033B}" presName="level3hierChild" presStyleCnt="0"/>
      <dgm:spPr/>
    </dgm:pt>
    <dgm:pt modelId="{BC5382BE-B6FE-436E-B329-D80CB7F16463}" type="pres">
      <dgm:prSet presAssocID="{A5BA0715-814E-42FF-A806-326EF3A0972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B223FB-BCD8-40DD-B1F3-8FB96B5564A2}" type="pres">
      <dgm:prSet presAssocID="{A5BA0715-814E-42FF-A806-326EF3A0972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5803C66-4136-48D5-994C-A6E48A34F6BE}" type="pres">
      <dgm:prSet presAssocID="{B3B5919E-CE5E-4D09-9FF7-58ECEEEE4619}" presName="root2" presStyleCnt="0"/>
      <dgm:spPr/>
    </dgm:pt>
    <dgm:pt modelId="{99D948DC-B6FB-4BDB-9235-73D859F6B094}" type="pres">
      <dgm:prSet presAssocID="{B3B5919E-CE5E-4D09-9FF7-58ECEEEE4619}" presName="LevelTwoTextNode" presStyleLbl="node3" presStyleIdx="1" presStyleCnt="2" custLinFactY="100000" custLinFactNeighborX="-9173" custLinFactNeighborY="13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D76C8-683E-4BDB-86DA-32F6FC09C8FE}" type="pres">
      <dgm:prSet presAssocID="{B3B5919E-CE5E-4D09-9FF7-58ECEEEE4619}" presName="level3hierChild" presStyleCnt="0"/>
      <dgm:spPr/>
    </dgm:pt>
    <dgm:pt modelId="{0B0D8301-A701-4C6F-B5DB-CF4A8FBB5A56}" type="pres">
      <dgm:prSet presAssocID="{97156354-234F-4B37-8030-77AB7A2D6E6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30833A-89B9-4AE2-93BC-2554BD1FF562}" type="pres">
      <dgm:prSet presAssocID="{97156354-234F-4B37-8030-77AB7A2D6E6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702A27E-07FD-416F-A8C7-6862426870E6}" type="pres">
      <dgm:prSet presAssocID="{70FB4F80-AD8A-4ACF-BA1B-B4E435FEB8F8}" presName="root2" presStyleCnt="0"/>
      <dgm:spPr/>
    </dgm:pt>
    <dgm:pt modelId="{09094E87-198C-4A97-9597-4E231EC7BE16}" type="pres">
      <dgm:prSet presAssocID="{70FB4F80-AD8A-4ACF-BA1B-B4E435FEB8F8}" presName="LevelTwoTextNode" presStyleLbl="node2" presStyleIdx="1" presStyleCnt="3" custScaleX="119034" custScaleY="141102" custLinFactY="-100000" custLinFactNeighborX="-22965" custLinFactNeighborY="-132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F8632-28CC-4BF2-A2DD-C6407EC1A307}" type="pres">
      <dgm:prSet presAssocID="{70FB4F80-AD8A-4ACF-BA1B-B4E435FEB8F8}" presName="level3hierChild" presStyleCnt="0"/>
      <dgm:spPr/>
    </dgm:pt>
    <dgm:pt modelId="{C266D7F7-4773-4E2B-B247-8E06A86D31C1}" type="pres">
      <dgm:prSet presAssocID="{4C808F45-30B5-45EB-B13A-1FD50C99495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2E393CC-0C59-4B46-963C-52E8D61DB3DD}" type="pres">
      <dgm:prSet presAssocID="{4C808F45-30B5-45EB-B13A-1FD50C99495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DD1556-E92C-4EF8-BD9B-619880B62B96}" type="pres">
      <dgm:prSet presAssocID="{3E696649-BF41-4BF3-A552-4964C462CD71}" presName="root2" presStyleCnt="0"/>
      <dgm:spPr/>
    </dgm:pt>
    <dgm:pt modelId="{7258325B-A0A4-4E55-B42B-DB87A307BDC0}" type="pres">
      <dgm:prSet presAssocID="{3E696649-BF41-4BF3-A552-4964C462CD71}" presName="LevelTwoTextNode" presStyleLbl="node2" presStyleIdx="2" presStyleCnt="3" custLinFactNeighborX="-10275" custLinFactNeighborY="59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F21F4-F919-4BCB-ABE6-BB48B7E27907}" type="pres">
      <dgm:prSet presAssocID="{3E696649-BF41-4BF3-A552-4964C462CD71}" presName="level3hierChild" presStyleCnt="0"/>
      <dgm:spPr/>
    </dgm:pt>
  </dgm:ptLst>
  <dgm:cxnLst>
    <dgm:cxn modelId="{850D0BE0-4541-4947-B480-D849DBB7E3AC}" type="presOf" srcId="{97156354-234F-4B37-8030-77AB7A2D6E65}" destId="{AC30833A-89B9-4AE2-93BC-2554BD1FF562}" srcOrd="1" destOrd="0" presId="urn:microsoft.com/office/officeart/2005/8/layout/hierarchy2"/>
    <dgm:cxn modelId="{97B57DEC-EEAB-435C-AD42-6B4EA1FB68EA}" srcId="{4C3B0B8D-86C7-4D9E-A4A9-2A157ABFE808}" destId="{65669007-116D-453D-B996-0BB76982033B}" srcOrd="0" destOrd="0" parTransId="{0CE66D88-7EC0-4834-ADCB-374AE8A88F95}" sibTransId="{8D92EEC0-B146-48F7-9D1A-6DB48043D063}"/>
    <dgm:cxn modelId="{8430F8D7-3E84-45BD-ACC0-86E17E7C3E8C}" type="presOf" srcId="{B3B5919E-CE5E-4D09-9FF7-58ECEEEE4619}" destId="{99D948DC-B6FB-4BDB-9235-73D859F6B094}" srcOrd="0" destOrd="0" presId="urn:microsoft.com/office/officeart/2005/8/layout/hierarchy2"/>
    <dgm:cxn modelId="{8D005212-A273-4A84-BA90-4575805C7F84}" type="presOf" srcId="{0CE66D88-7EC0-4834-ADCB-374AE8A88F95}" destId="{5E6B636F-7E44-4C64-912C-0B4A66B2B144}" srcOrd="0" destOrd="0" presId="urn:microsoft.com/office/officeart/2005/8/layout/hierarchy2"/>
    <dgm:cxn modelId="{326D4C75-18CA-4640-9310-A5FD0CB9E7EB}" type="presOf" srcId="{41A896F0-E35D-4DC3-A982-BDF12C9CF470}" destId="{CC756A55-4AC3-4647-97AD-7ED4C39F51E9}" srcOrd="0" destOrd="0" presId="urn:microsoft.com/office/officeart/2005/8/layout/hierarchy2"/>
    <dgm:cxn modelId="{74CE2792-BDA5-4D2D-9F60-5A14048D91FF}" srcId="{FEC2644A-3E53-4036-BFBD-217E4D49BC0A}" destId="{4C3B0B8D-86C7-4D9E-A4A9-2A157ABFE808}" srcOrd="0" destOrd="0" parTransId="{41A896F0-E35D-4DC3-A982-BDF12C9CF470}" sibTransId="{65E0B5B7-AEA6-4EF7-B55C-4D942824EF13}"/>
    <dgm:cxn modelId="{97FB9123-AE9A-4FAE-BAA7-9BDCC32D6E0B}" type="presOf" srcId="{97156354-234F-4B37-8030-77AB7A2D6E65}" destId="{0B0D8301-A701-4C6F-B5DB-CF4A8FBB5A56}" srcOrd="0" destOrd="0" presId="urn:microsoft.com/office/officeart/2005/8/layout/hierarchy2"/>
    <dgm:cxn modelId="{9642C52F-6C0E-4AF7-94A2-CD2520E49682}" type="presOf" srcId="{0CE66D88-7EC0-4834-ADCB-374AE8A88F95}" destId="{75F1271D-6F9F-49CD-92A9-1CDF80E639BD}" srcOrd="1" destOrd="0" presId="urn:microsoft.com/office/officeart/2005/8/layout/hierarchy2"/>
    <dgm:cxn modelId="{4D0B1FE4-6975-43DE-AE16-97F969B31117}" srcId="{FEC2644A-3E53-4036-BFBD-217E4D49BC0A}" destId="{70FB4F80-AD8A-4ACF-BA1B-B4E435FEB8F8}" srcOrd="1" destOrd="0" parTransId="{97156354-234F-4B37-8030-77AB7A2D6E65}" sibTransId="{E28EF3C2-6F12-46C9-996D-1B390FDC4E8E}"/>
    <dgm:cxn modelId="{5F56B9E4-7B27-4259-A564-FC1E41948F48}" type="presOf" srcId="{A5BA0715-814E-42FF-A806-326EF3A0972D}" destId="{BC5382BE-B6FE-436E-B329-D80CB7F16463}" srcOrd="0" destOrd="0" presId="urn:microsoft.com/office/officeart/2005/8/layout/hierarchy2"/>
    <dgm:cxn modelId="{BF550353-C6D4-46B6-BDDA-F01469DC07DD}" type="presOf" srcId="{4C808F45-30B5-45EB-B13A-1FD50C994958}" destId="{C2E393CC-0C59-4B46-963C-52E8D61DB3DD}" srcOrd="1" destOrd="0" presId="urn:microsoft.com/office/officeart/2005/8/layout/hierarchy2"/>
    <dgm:cxn modelId="{2B6AEC4D-45BC-4FF6-BA2C-F681FDB061CA}" type="presOf" srcId="{FEC2644A-3E53-4036-BFBD-217E4D49BC0A}" destId="{1CDCDA6D-A94A-4452-A804-3F2BFD3EF071}" srcOrd="0" destOrd="0" presId="urn:microsoft.com/office/officeart/2005/8/layout/hierarchy2"/>
    <dgm:cxn modelId="{7F399559-A0D3-4CBB-81DD-5C9DAD2CE033}" type="presOf" srcId="{3E696649-BF41-4BF3-A552-4964C462CD71}" destId="{7258325B-A0A4-4E55-B42B-DB87A307BDC0}" srcOrd="0" destOrd="0" presId="urn:microsoft.com/office/officeart/2005/8/layout/hierarchy2"/>
    <dgm:cxn modelId="{53B5B99A-B2A6-41A6-AD61-77DE4D341F97}" srcId="{FEC2644A-3E53-4036-BFBD-217E4D49BC0A}" destId="{3E696649-BF41-4BF3-A552-4964C462CD71}" srcOrd="2" destOrd="0" parTransId="{4C808F45-30B5-45EB-B13A-1FD50C994958}" sibTransId="{3F629AD0-52B0-4366-82A4-E8D0194026BF}"/>
    <dgm:cxn modelId="{F231C71E-5D3B-4A2B-9CA8-B347D92710BF}" type="presOf" srcId="{4C808F45-30B5-45EB-B13A-1FD50C994958}" destId="{C266D7F7-4773-4E2B-B247-8E06A86D31C1}" srcOrd="0" destOrd="0" presId="urn:microsoft.com/office/officeart/2005/8/layout/hierarchy2"/>
    <dgm:cxn modelId="{BCEDF2FD-0A2B-415F-8C19-44357266EE5C}" srcId="{C688FE5D-5F27-4B93-B359-6674B14931C3}" destId="{FEC2644A-3E53-4036-BFBD-217E4D49BC0A}" srcOrd="0" destOrd="0" parTransId="{A40B6D57-C294-4CF0-8512-38DA9DC14B75}" sibTransId="{8472090C-183F-4AF7-85A5-E578720597FB}"/>
    <dgm:cxn modelId="{FC25E839-3175-4414-867B-3410E2D8787F}" srcId="{4C3B0B8D-86C7-4D9E-A4A9-2A157ABFE808}" destId="{B3B5919E-CE5E-4D09-9FF7-58ECEEEE4619}" srcOrd="1" destOrd="0" parTransId="{A5BA0715-814E-42FF-A806-326EF3A0972D}" sibTransId="{31D79F08-2CF4-4A63-B9D1-626A57861B0C}"/>
    <dgm:cxn modelId="{6DF8EB40-D57C-4A42-AFCF-A1D2ABD4C3EC}" type="presOf" srcId="{41A896F0-E35D-4DC3-A982-BDF12C9CF470}" destId="{A6F773DF-BACF-4142-8FFE-F2E4FE88E935}" srcOrd="1" destOrd="0" presId="urn:microsoft.com/office/officeart/2005/8/layout/hierarchy2"/>
    <dgm:cxn modelId="{7C2871EC-EDC4-4862-8744-7BE3C382543B}" type="presOf" srcId="{4C3B0B8D-86C7-4D9E-A4A9-2A157ABFE808}" destId="{1D825C4D-7937-47E2-A18D-FF15777974A4}" srcOrd="0" destOrd="0" presId="urn:microsoft.com/office/officeart/2005/8/layout/hierarchy2"/>
    <dgm:cxn modelId="{A8017076-10BF-4158-B547-E3A439CF0BA1}" type="presOf" srcId="{A5BA0715-814E-42FF-A806-326EF3A0972D}" destId="{FBB223FB-BCD8-40DD-B1F3-8FB96B5564A2}" srcOrd="1" destOrd="0" presId="urn:microsoft.com/office/officeart/2005/8/layout/hierarchy2"/>
    <dgm:cxn modelId="{F63BA376-5224-4A87-87C0-E7448045A781}" type="presOf" srcId="{65669007-116D-453D-B996-0BB76982033B}" destId="{02EA68E8-954D-4189-85D8-469237F31636}" srcOrd="0" destOrd="0" presId="urn:microsoft.com/office/officeart/2005/8/layout/hierarchy2"/>
    <dgm:cxn modelId="{ADDC9AD3-D37D-4A0C-84F6-BBEAC457F6D3}" type="presOf" srcId="{70FB4F80-AD8A-4ACF-BA1B-B4E435FEB8F8}" destId="{09094E87-198C-4A97-9597-4E231EC7BE16}" srcOrd="0" destOrd="0" presId="urn:microsoft.com/office/officeart/2005/8/layout/hierarchy2"/>
    <dgm:cxn modelId="{7B809659-38FE-411B-828C-59009D50A45D}" type="presOf" srcId="{C688FE5D-5F27-4B93-B359-6674B14931C3}" destId="{5E7FE8D2-42BC-4CFA-9F9C-6A8C5BE6CACC}" srcOrd="0" destOrd="0" presId="urn:microsoft.com/office/officeart/2005/8/layout/hierarchy2"/>
    <dgm:cxn modelId="{8C53E460-C9B2-4DA9-B9F1-EB7C1D0715B2}" type="presParOf" srcId="{5E7FE8D2-42BC-4CFA-9F9C-6A8C5BE6CACC}" destId="{2246BF7F-3558-4284-8E02-1D8EEF280CEF}" srcOrd="0" destOrd="0" presId="urn:microsoft.com/office/officeart/2005/8/layout/hierarchy2"/>
    <dgm:cxn modelId="{0E2CFE14-28AD-40D2-8209-08B0920CD3AB}" type="presParOf" srcId="{2246BF7F-3558-4284-8E02-1D8EEF280CEF}" destId="{1CDCDA6D-A94A-4452-A804-3F2BFD3EF071}" srcOrd="0" destOrd="0" presId="urn:microsoft.com/office/officeart/2005/8/layout/hierarchy2"/>
    <dgm:cxn modelId="{105BEBCB-CF06-465D-A8DB-44788E1BD1AE}" type="presParOf" srcId="{2246BF7F-3558-4284-8E02-1D8EEF280CEF}" destId="{FE1AA4F5-AC43-4375-A7E5-6F8294BA8C71}" srcOrd="1" destOrd="0" presId="urn:microsoft.com/office/officeart/2005/8/layout/hierarchy2"/>
    <dgm:cxn modelId="{4E232A8E-50D3-4009-B5B3-4E24AF0EE854}" type="presParOf" srcId="{FE1AA4F5-AC43-4375-A7E5-6F8294BA8C71}" destId="{CC756A55-4AC3-4647-97AD-7ED4C39F51E9}" srcOrd="0" destOrd="0" presId="urn:microsoft.com/office/officeart/2005/8/layout/hierarchy2"/>
    <dgm:cxn modelId="{768CC003-DF48-40B1-9D6D-FCD94879D844}" type="presParOf" srcId="{CC756A55-4AC3-4647-97AD-7ED4C39F51E9}" destId="{A6F773DF-BACF-4142-8FFE-F2E4FE88E935}" srcOrd="0" destOrd="0" presId="urn:microsoft.com/office/officeart/2005/8/layout/hierarchy2"/>
    <dgm:cxn modelId="{E0F4EC1C-1B9C-4965-B7A6-6B82059380D6}" type="presParOf" srcId="{FE1AA4F5-AC43-4375-A7E5-6F8294BA8C71}" destId="{D0A1979C-6200-47BF-B5FC-6BB262988FF1}" srcOrd="1" destOrd="0" presId="urn:microsoft.com/office/officeart/2005/8/layout/hierarchy2"/>
    <dgm:cxn modelId="{C5E5D546-FA50-4A38-A44B-9AE6FDD21F1E}" type="presParOf" srcId="{D0A1979C-6200-47BF-B5FC-6BB262988FF1}" destId="{1D825C4D-7937-47E2-A18D-FF15777974A4}" srcOrd="0" destOrd="0" presId="urn:microsoft.com/office/officeart/2005/8/layout/hierarchy2"/>
    <dgm:cxn modelId="{14F1F0F8-76CD-4F33-90D6-669F7D4553CA}" type="presParOf" srcId="{D0A1979C-6200-47BF-B5FC-6BB262988FF1}" destId="{02AA60D7-336B-4B32-B435-7CA299008E7A}" srcOrd="1" destOrd="0" presId="urn:microsoft.com/office/officeart/2005/8/layout/hierarchy2"/>
    <dgm:cxn modelId="{7AEDABCA-B472-4F70-99B9-6A4E4BA600C7}" type="presParOf" srcId="{02AA60D7-336B-4B32-B435-7CA299008E7A}" destId="{5E6B636F-7E44-4C64-912C-0B4A66B2B144}" srcOrd="0" destOrd="0" presId="urn:microsoft.com/office/officeart/2005/8/layout/hierarchy2"/>
    <dgm:cxn modelId="{686E3787-385C-4128-B9B0-20054879CB2A}" type="presParOf" srcId="{5E6B636F-7E44-4C64-912C-0B4A66B2B144}" destId="{75F1271D-6F9F-49CD-92A9-1CDF80E639BD}" srcOrd="0" destOrd="0" presId="urn:microsoft.com/office/officeart/2005/8/layout/hierarchy2"/>
    <dgm:cxn modelId="{3EEFA944-ACEF-4C45-BF15-A159FFB75724}" type="presParOf" srcId="{02AA60D7-336B-4B32-B435-7CA299008E7A}" destId="{30F28734-24EC-402A-AF68-37FD7A42F0B2}" srcOrd="1" destOrd="0" presId="urn:microsoft.com/office/officeart/2005/8/layout/hierarchy2"/>
    <dgm:cxn modelId="{BAF909BD-9A84-410A-93EE-1349C540CC57}" type="presParOf" srcId="{30F28734-24EC-402A-AF68-37FD7A42F0B2}" destId="{02EA68E8-954D-4189-85D8-469237F31636}" srcOrd="0" destOrd="0" presId="urn:microsoft.com/office/officeart/2005/8/layout/hierarchy2"/>
    <dgm:cxn modelId="{A2BC1666-9A64-4923-8F28-CDCAE5FEB8C1}" type="presParOf" srcId="{30F28734-24EC-402A-AF68-37FD7A42F0B2}" destId="{1A5BDAE0-12E1-488F-AB32-568A51E70017}" srcOrd="1" destOrd="0" presId="urn:microsoft.com/office/officeart/2005/8/layout/hierarchy2"/>
    <dgm:cxn modelId="{AEF5DCA9-53B2-42D0-AACD-604B4727F0B0}" type="presParOf" srcId="{02AA60D7-336B-4B32-B435-7CA299008E7A}" destId="{BC5382BE-B6FE-436E-B329-D80CB7F16463}" srcOrd="2" destOrd="0" presId="urn:microsoft.com/office/officeart/2005/8/layout/hierarchy2"/>
    <dgm:cxn modelId="{7A653B74-D06F-4E7D-B94E-9BA2CB60900A}" type="presParOf" srcId="{BC5382BE-B6FE-436E-B329-D80CB7F16463}" destId="{FBB223FB-BCD8-40DD-B1F3-8FB96B5564A2}" srcOrd="0" destOrd="0" presId="urn:microsoft.com/office/officeart/2005/8/layout/hierarchy2"/>
    <dgm:cxn modelId="{AE079073-E038-4EB4-B4BF-833F2CB6B8F0}" type="presParOf" srcId="{02AA60D7-336B-4B32-B435-7CA299008E7A}" destId="{15803C66-4136-48D5-994C-A6E48A34F6BE}" srcOrd="3" destOrd="0" presId="urn:microsoft.com/office/officeart/2005/8/layout/hierarchy2"/>
    <dgm:cxn modelId="{2D1EEB49-9AD1-4302-B781-1093DF2C8F1D}" type="presParOf" srcId="{15803C66-4136-48D5-994C-A6E48A34F6BE}" destId="{99D948DC-B6FB-4BDB-9235-73D859F6B094}" srcOrd="0" destOrd="0" presId="urn:microsoft.com/office/officeart/2005/8/layout/hierarchy2"/>
    <dgm:cxn modelId="{643069EB-7126-4655-A197-B5B91567D815}" type="presParOf" srcId="{15803C66-4136-48D5-994C-A6E48A34F6BE}" destId="{F65D76C8-683E-4BDB-86DA-32F6FC09C8FE}" srcOrd="1" destOrd="0" presId="urn:microsoft.com/office/officeart/2005/8/layout/hierarchy2"/>
    <dgm:cxn modelId="{C0D8727C-DE6E-4B5B-9717-F19D19E693E2}" type="presParOf" srcId="{FE1AA4F5-AC43-4375-A7E5-6F8294BA8C71}" destId="{0B0D8301-A701-4C6F-B5DB-CF4A8FBB5A56}" srcOrd="2" destOrd="0" presId="urn:microsoft.com/office/officeart/2005/8/layout/hierarchy2"/>
    <dgm:cxn modelId="{C2EE07EE-3FF1-4D14-BC2F-A41EFF6A1FED}" type="presParOf" srcId="{0B0D8301-A701-4C6F-B5DB-CF4A8FBB5A56}" destId="{AC30833A-89B9-4AE2-93BC-2554BD1FF562}" srcOrd="0" destOrd="0" presId="urn:microsoft.com/office/officeart/2005/8/layout/hierarchy2"/>
    <dgm:cxn modelId="{D0EB01B0-92E4-4F46-B8FD-3E607866B253}" type="presParOf" srcId="{FE1AA4F5-AC43-4375-A7E5-6F8294BA8C71}" destId="{B702A27E-07FD-416F-A8C7-6862426870E6}" srcOrd="3" destOrd="0" presId="urn:microsoft.com/office/officeart/2005/8/layout/hierarchy2"/>
    <dgm:cxn modelId="{08ED5265-022E-4457-BB7F-746F777264CA}" type="presParOf" srcId="{B702A27E-07FD-416F-A8C7-6862426870E6}" destId="{09094E87-198C-4A97-9597-4E231EC7BE16}" srcOrd="0" destOrd="0" presId="urn:microsoft.com/office/officeart/2005/8/layout/hierarchy2"/>
    <dgm:cxn modelId="{1696B890-8E54-44CB-B8FF-BE2710A0C217}" type="presParOf" srcId="{B702A27E-07FD-416F-A8C7-6862426870E6}" destId="{F65F8632-28CC-4BF2-A2DD-C6407EC1A307}" srcOrd="1" destOrd="0" presId="urn:microsoft.com/office/officeart/2005/8/layout/hierarchy2"/>
    <dgm:cxn modelId="{F443A53E-5919-49E2-A52E-3EC527894F2F}" type="presParOf" srcId="{FE1AA4F5-AC43-4375-A7E5-6F8294BA8C71}" destId="{C266D7F7-4773-4E2B-B247-8E06A86D31C1}" srcOrd="4" destOrd="0" presId="urn:microsoft.com/office/officeart/2005/8/layout/hierarchy2"/>
    <dgm:cxn modelId="{8D26064A-A838-44AB-9952-2143BC6E8456}" type="presParOf" srcId="{C266D7F7-4773-4E2B-B247-8E06A86D31C1}" destId="{C2E393CC-0C59-4B46-963C-52E8D61DB3DD}" srcOrd="0" destOrd="0" presId="urn:microsoft.com/office/officeart/2005/8/layout/hierarchy2"/>
    <dgm:cxn modelId="{A510EDE8-94AE-4CDF-8182-5279DDA1792F}" type="presParOf" srcId="{FE1AA4F5-AC43-4375-A7E5-6F8294BA8C71}" destId="{91DD1556-E92C-4EF8-BD9B-619880B62B96}" srcOrd="5" destOrd="0" presId="urn:microsoft.com/office/officeart/2005/8/layout/hierarchy2"/>
    <dgm:cxn modelId="{6422D6E4-4E93-42D5-A8F7-B8D9E9F96E40}" type="presParOf" srcId="{91DD1556-E92C-4EF8-BD9B-619880B62B96}" destId="{7258325B-A0A4-4E55-B42B-DB87A307BDC0}" srcOrd="0" destOrd="0" presId="urn:microsoft.com/office/officeart/2005/8/layout/hierarchy2"/>
    <dgm:cxn modelId="{D9AFA3C8-1DA4-4706-B080-DEB58EA1D97A}" type="presParOf" srcId="{91DD1556-E92C-4EF8-BD9B-619880B62B96}" destId="{5DDF21F4-F919-4BCB-ABE6-BB48B7E27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DA6D-A94A-4452-A804-3F2BFD3EF071}">
      <dsp:nvSpPr>
        <dsp:cNvPr id="0" name=""/>
        <dsp:cNvSpPr/>
      </dsp:nvSpPr>
      <dsp:spPr>
        <a:xfrm>
          <a:off x="8256" y="3173790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DUNG CHÍNH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32" y="3208966"/>
        <a:ext cx="2331618" cy="1130633"/>
      </dsp:txXfrm>
    </dsp:sp>
    <dsp:sp modelId="{CC756A55-4AC3-4647-97AD-7ED4C39F51E9}">
      <dsp:nvSpPr>
        <dsp:cNvPr id="0" name=""/>
        <dsp:cNvSpPr/>
      </dsp:nvSpPr>
      <dsp:spPr>
        <a:xfrm rot="21449056">
          <a:off x="2409882" y="3742837"/>
          <a:ext cx="71467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714674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9352" y="3740731"/>
        <a:ext cx="35733" cy="35733"/>
      </dsp:txXfrm>
    </dsp:sp>
    <dsp:sp modelId="{1D825C4D-7937-47E2-A18D-FF15777974A4}">
      <dsp:nvSpPr>
        <dsp:cNvPr id="0" name=""/>
        <dsp:cNvSpPr/>
      </dsp:nvSpPr>
      <dsp:spPr>
        <a:xfrm>
          <a:off x="3124212" y="3142420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II.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9388" y="3177596"/>
        <a:ext cx="2331618" cy="1130633"/>
      </dsp:txXfrm>
    </dsp:sp>
    <dsp:sp modelId="{5E6B636F-7E44-4C64-912C-0B4A66B2B144}">
      <dsp:nvSpPr>
        <dsp:cNvPr id="0" name=""/>
        <dsp:cNvSpPr/>
      </dsp:nvSpPr>
      <dsp:spPr>
        <a:xfrm rot="811107">
          <a:off x="5512636" y="3841450"/>
          <a:ext cx="97791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977913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7144" y="3832763"/>
        <a:ext cx="48895" cy="48895"/>
      </dsp:txXfrm>
    </dsp:sp>
    <dsp:sp modelId="{02EA68E8-954D-4189-85D8-469237F31636}">
      <dsp:nvSpPr>
        <dsp:cNvPr id="0" name=""/>
        <dsp:cNvSpPr/>
      </dsp:nvSpPr>
      <dsp:spPr>
        <a:xfrm>
          <a:off x="6477002" y="3371016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thôn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12178" y="3406192"/>
        <a:ext cx="2331618" cy="1130633"/>
      </dsp:txXfrm>
    </dsp:sp>
    <dsp:sp modelId="{BC5382BE-B6FE-436E-B329-D80CB7F16463}">
      <dsp:nvSpPr>
        <dsp:cNvPr id="0" name=""/>
        <dsp:cNvSpPr/>
      </dsp:nvSpPr>
      <dsp:spPr>
        <a:xfrm rot="3756278">
          <a:off x="4947003" y="4679647"/>
          <a:ext cx="2145615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145615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6171" y="4641768"/>
        <a:ext cx="107280" cy="107280"/>
      </dsp:txXfrm>
    </dsp:sp>
    <dsp:sp modelId="{99D948DC-B6FB-4BDB-9235-73D859F6B094}">
      <dsp:nvSpPr>
        <dsp:cNvPr id="0" name=""/>
        <dsp:cNvSpPr/>
      </dsp:nvSpPr>
      <dsp:spPr>
        <a:xfrm>
          <a:off x="6513440" y="5047411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thị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8616" y="5082587"/>
        <a:ext cx="2331618" cy="1130633"/>
      </dsp:txXfrm>
    </dsp:sp>
    <dsp:sp modelId="{0B0D8301-A701-4C6F-B5DB-CF4A8FBB5A56}">
      <dsp:nvSpPr>
        <dsp:cNvPr id="0" name=""/>
        <dsp:cNvSpPr/>
      </dsp:nvSpPr>
      <dsp:spPr>
        <a:xfrm rot="16700110">
          <a:off x="1203509" y="2362124"/>
          <a:ext cx="2822610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822610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4249" y="2307320"/>
        <a:ext cx="141130" cy="141130"/>
      </dsp:txXfrm>
    </dsp:sp>
    <dsp:sp modelId="{09094E87-198C-4A97-9597-4E231EC7BE16}">
      <dsp:nvSpPr>
        <dsp:cNvPr id="0" name=""/>
        <dsp:cNvSpPr/>
      </dsp:nvSpPr>
      <dsp:spPr>
        <a:xfrm>
          <a:off x="2819402" y="134181"/>
          <a:ext cx="2859161" cy="169461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bố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9036" y="183815"/>
        <a:ext cx="2759893" cy="1595346"/>
      </dsp:txXfrm>
    </dsp:sp>
    <dsp:sp modelId="{C266D7F7-4773-4E2B-B247-8E06A86D31C1}">
      <dsp:nvSpPr>
        <dsp:cNvPr id="0" name=""/>
        <dsp:cNvSpPr/>
      </dsp:nvSpPr>
      <dsp:spPr>
        <a:xfrm rot="4384395">
          <a:off x="1541067" y="4931554"/>
          <a:ext cx="245230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452303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5911" y="4886007"/>
        <a:ext cx="122615" cy="122615"/>
      </dsp:txXfrm>
    </dsp:sp>
    <dsp:sp modelId="{7258325B-A0A4-4E55-B42B-DB87A307BDC0}">
      <dsp:nvSpPr>
        <dsp:cNvPr id="0" name=""/>
        <dsp:cNvSpPr/>
      </dsp:nvSpPr>
      <dsp:spPr>
        <a:xfrm>
          <a:off x="3124212" y="5519855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III.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Đô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9388" y="5555031"/>
        <a:ext cx="2331618" cy="113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447800" y="457200"/>
            <a:ext cx="6477000" cy="56388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 thành thị còn ít chứng tỏ điều gì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682" y="609600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1573886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Phân bố dân cư không đều,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đông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ở đồng bằng, ven biển và các đô thị. Thưa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tở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miền núi, cao nguyên.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Phân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bố chủ yếu ở nông thôn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42" y="477054"/>
            <a:ext cx="5548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3201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16" descr="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images755982_thai_so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635030845565993122-thumb-1367664468_500x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94083"/>
            <a:ext cx="4572000" cy="24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ImageHand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94082"/>
            <a:ext cx="4572000" cy="24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i="1" dirty="0" smtClean="0">
                <a:latin typeface="Times New Roman" pitchFamily="18" charset="0"/>
                <a:cs typeface="Times New Roman" pitchFamily="18" charset="0"/>
              </a:rPr>
              <a:t>Sự khác nhau về quần cư nông thôn ở các vùng khác nhau và giải thích?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ced72e67e0596cbd3d8867008c7aee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24200"/>
            <a:ext cx="4572000" cy="3124200"/>
          </a:xfrm>
          <a:prstGeom prst="rect">
            <a:avLst/>
          </a:prstGeom>
        </p:spPr>
      </p:pic>
      <p:pic>
        <p:nvPicPr>
          <p:cNvPr id="8" name="Picture 7" descr="1_432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  <p:pic>
        <p:nvPicPr>
          <p:cNvPr id="9" name="Picture 8" descr="7c29f585c14e040283f142faff70c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124200"/>
          </a:xfrm>
          <a:prstGeom prst="rect">
            <a:avLst/>
          </a:prstGeom>
        </p:spPr>
      </p:pic>
      <p:pic>
        <p:nvPicPr>
          <p:cNvPr id="10" name="Picture 9" descr="suc-bat-moi-cho-dbscl-2_SXS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572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>
              <a:latin typeface="VNI-Times" pitchFamily="2" charset="0"/>
            </a:endParaRPr>
          </a:p>
        </p:txBody>
      </p:sp>
      <p:pic>
        <p:nvPicPr>
          <p:cNvPr id="4" name="Picture 4" descr="nongthonn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uong_giao_thong_ninh_son_den_ma_noi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690057_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85424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4613duainternetvenongth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85424"/>
            <a:ext cx="4648200" cy="26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95600" y="33528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THÔN ĐỔI MỚI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69" y="542836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" y="16002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Là điểm dân cư nông thôn với quy mô dân số, tên gọi khác nhau. Hoạt động kinh tế chủ yếu là nông nghiệp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7836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667000"/>
            <a:ext cx="3810000" cy="15358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3.1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1905000"/>
            <a:ext cx="5238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5791200" y="2585720"/>
            <a:ext cx="381000" cy="157480"/>
          </a:xfrm>
          <a:custGeom>
            <a:avLst/>
            <a:gdLst>
              <a:gd name="T0" fmla="*/ 603163020 w 152"/>
              <a:gd name="T1" fmla="*/ 29032200 h 120"/>
              <a:gd name="T2" fmla="*/ 904742101 w 152"/>
              <a:gd name="T3" fmla="*/ 377418623 h 120"/>
              <a:gd name="T4" fmla="*/ 301581510 w 152"/>
              <a:gd name="T5" fmla="*/ 377418623 h 120"/>
              <a:gd name="T6" fmla="*/ 0 w 152"/>
              <a:gd name="T7" fmla="*/ 203225408 h 120"/>
              <a:gd name="T8" fmla="*/ 603163020 w 152"/>
              <a:gd name="T9" fmla="*/ 290322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248400" y="58674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7086600" y="4191001"/>
            <a:ext cx="381000" cy="228599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4461808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ĐKTN, KT-XH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248400" y="25908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" y="2198403"/>
            <a:ext cx="86106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đô thị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quy mô vừa và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nhỏ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 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trung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ở đồng bằng ven biển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7836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50018"/>
              </p:ext>
            </p:extLst>
          </p:nvPr>
        </p:nvGraphicFramePr>
        <p:xfrm>
          <a:off x="152400" y="990600"/>
          <a:ext cx="8839200" cy="4731248"/>
        </p:xfrm>
        <a:graphic>
          <a:graphicData uri="http://schemas.openxmlformats.org/drawingml/2006/table">
            <a:tbl>
              <a:tblPr/>
              <a:tblGrid>
                <a:gridCol w="179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59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30.035,40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0" y="0"/>
            <a:ext cx="899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1985-2014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7661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ta?</a:t>
            </a:r>
          </a:p>
          <a:p>
            <a:pPr algn="ctr">
              <a:buFontTx/>
              <a:buChar char="-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34" y="558225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936319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 Số dân thành thị và tỉ lệ dân thành thị của nước ta tăng liên tục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 Trình độ đô thị hoá còn thấp.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45179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15000" y="152400"/>
            <a:ext cx="3352800" cy="2620089"/>
            <a:chOff x="5715000" y="152400"/>
            <a:chExt cx="3352800" cy="2620089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V="1">
              <a:off x="5715000" y="691009"/>
              <a:ext cx="990601" cy="223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4" idx="1"/>
            </p:cNvCxnSpPr>
            <p:nvPr/>
          </p:nvCxnSpPr>
          <p:spPr>
            <a:xfrm>
              <a:off x="5715000" y="914400"/>
              <a:ext cx="838200" cy="13194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05601" y="152400"/>
              <a:ext cx="2133599" cy="10772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1695271"/>
              <a:ext cx="2514600" cy="10772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cư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i-cha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6858000" cy="5257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0" y="457200"/>
            <a:ext cx="3657600" cy="2286000"/>
          </a:xfrm>
          <a:prstGeom prst="cloudCallout">
            <a:avLst>
              <a:gd name="adj1" fmla="val 61954"/>
              <a:gd name="adj2" fmla="val 10348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_165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352800"/>
            <a:ext cx="4572000" cy="3505200"/>
          </a:xfrm>
          <a:prstGeom prst="rect">
            <a:avLst/>
          </a:prstGeom>
        </p:spPr>
      </p:pic>
      <p:pic>
        <p:nvPicPr>
          <p:cNvPr id="2" name="Picture 19" descr="tp-hcm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5200" y="3087469"/>
            <a:ext cx="18982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a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21759_images822058_images7898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583" y="158183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96883" y="3163669"/>
            <a:ext cx="181331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516" y="1451282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Dân cư nước ta phân bố không đồng đều, sống thưa thớt ở: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Ven biển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Miền núi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Đồng bằng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Đô thị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516" y="3127682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đô thị ở nước ta phần lớn có quy mô: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Vừa và nhỏ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Vừa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Lớn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Rất Lớn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16" y="4804082"/>
            <a:ext cx="529023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1516" y="2133600"/>
            <a:ext cx="40288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1516" y="3543519"/>
            <a:ext cx="40288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516" y="5190759"/>
            <a:ext cx="40288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8000"/>
                </a:solidFill>
                <a:latin typeface="+mj-lt"/>
              </a:rPr>
              <a:t>Câu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4</a:t>
            </a:r>
            <a:r>
              <a:rPr lang="vi-VN" sz="2000" b="1" dirty="0" smtClean="0">
                <a:solidFill>
                  <a:srgbClr val="008000"/>
                </a:solidFill>
                <a:latin typeface="+mj-lt"/>
              </a:rPr>
              <a:t>:</a:t>
            </a:r>
            <a:r>
              <a:rPr lang="vi-VN" sz="2000" b="1" dirty="0">
                <a:solidFill>
                  <a:srgbClr val="008000"/>
                </a:solidFill>
                <a:latin typeface="+mj-lt"/>
              </a:rPr>
              <a:t> 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Vùng Đồng Bằng Sông Hồng có diện tích:15000km</a:t>
            </a:r>
            <a:r>
              <a:rPr lang="vi-VN" sz="2000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, dân số: 20,7 triệu người (Năm 2016). Vậy, mật độ dân số của vùng là: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A. 13 người/km</a:t>
            </a:r>
            <a:r>
              <a:rPr lang="vi-VN" sz="2000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vi-VN" sz="2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B. 138 người/km</a:t>
            </a:r>
            <a:r>
              <a:rPr lang="vi-VN" sz="2000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vi-VN" sz="2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C. 1380 người/km</a:t>
            </a:r>
            <a:r>
              <a:rPr lang="vi-VN" sz="2000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vi-VN" sz="2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D. 13800 người/km</a:t>
            </a:r>
            <a:r>
              <a:rPr lang="vi-VN" sz="2000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194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8000"/>
                </a:solidFill>
                <a:latin typeface="+mj-lt"/>
              </a:rPr>
              <a:t>Câu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5</a:t>
            </a:r>
            <a:r>
              <a:rPr lang="vi-VN" sz="2000" b="1" dirty="0" smtClean="0">
                <a:solidFill>
                  <a:srgbClr val="008000"/>
                </a:solidFill>
                <a:latin typeface="+mj-lt"/>
              </a:rPr>
              <a:t>:</a:t>
            </a:r>
            <a:r>
              <a:rPr lang="vi-VN" sz="2000" b="1" dirty="0">
                <a:solidFill>
                  <a:srgbClr val="008000"/>
                </a:solidFill>
                <a:latin typeface="+mj-lt"/>
              </a:rPr>
              <a:t> 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vi-VN" sz="2000" dirty="0" smtClean="0">
                <a:solidFill>
                  <a:srgbClr val="000000"/>
                </a:solidFill>
                <a:latin typeface="+mj-lt"/>
              </a:rPr>
              <a:t>uá 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trình đô thị hóa ở nước ta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A. Rất thấp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B. Thấp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C. Trung bình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D. Cao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057400"/>
            <a:ext cx="40288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" y="3482608"/>
            <a:ext cx="40288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284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7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66" y="533400"/>
            <a:ext cx="5612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08087"/>
              </p:ext>
            </p:extLst>
          </p:nvPr>
        </p:nvGraphicFramePr>
        <p:xfrm>
          <a:off x="76200" y="1600200"/>
          <a:ext cx="90678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70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(km</a:t>
                      </a:r>
                      <a:r>
                        <a:rPr lang="en-US" sz="26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lang="en-US" sz="26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6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26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7584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134682000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510844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1415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9390784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6,97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230612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nê-xia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1812108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310060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en-US" sz="2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466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(7/2018) 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Bảng mật độ dân số Việt Nam giai đoạn 1989-2018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46669"/>
              </p:ext>
            </p:extLst>
          </p:nvPr>
        </p:nvGraphicFramePr>
        <p:xfrm>
          <a:off x="1371600" y="2209800"/>
          <a:ext cx="64008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lang="en-US" sz="2800" b="1" baseline="30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49631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66" y="533400"/>
            <a:ext cx="5612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43853"/>
            <a:ext cx="800100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Mật độ dân số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cao,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năm 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2018 311 người/km</a:t>
            </a:r>
            <a:r>
              <a:rPr kumimoji="0" lang="nl-NL" sz="28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66" y="533400"/>
            <a:ext cx="5612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PHÂN BỐ DÂN CƯ VÀ CÁC LOẠI HÌNH QUẦN CƯ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1062097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0" y="3389055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896461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3.2.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800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75672"/>
              </p:ext>
            </p:extLst>
          </p:nvPr>
        </p:nvGraphicFramePr>
        <p:xfrm>
          <a:off x="152400" y="838200"/>
          <a:ext cx="8763000" cy="5029200"/>
        </p:xfrm>
        <a:graphic>
          <a:graphicData uri="http://schemas.openxmlformats.org/drawingml/2006/table">
            <a:tbl>
              <a:tblPr/>
              <a:tblGrid>
                <a:gridCol w="425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Line 90"/>
          <p:cNvSpPr>
            <a:spLocks noChangeShapeType="1"/>
          </p:cNvSpPr>
          <p:nvPr/>
        </p:nvSpPr>
        <p:spPr bwMode="auto">
          <a:xfrm>
            <a:off x="152400" y="838200"/>
            <a:ext cx="426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5950803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3.2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153400" cy="44196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38600" y="0"/>
            <a:ext cx="5105400" cy="2667000"/>
          </a:xfrm>
          <a:prstGeom prst="cloudCallout">
            <a:avLst>
              <a:gd name="adj1" fmla="val -24102"/>
              <a:gd name="adj2" fmla="val 732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953000" y="533400"/>
            <a:ext cx="33673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 nhân của sự phân bố dân cư không đều?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73317"/>
              </p:ext>
            </p:extLst>
          </p:nvPr>
        </p:nvGraphicFramePr>
        <p:xfrm>
          <a:off x="381000" y="2082798"/>
          <a:ext cx="8229600" cy="416560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76200" y="609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957</Words>
  <Application>Microsoft Office PowerPoint</Application>
  <PresentationFormat>On-screen Show (4:3)</PresentationFormat>
  <Paragraphs>221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SimSun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 Phan bo dan cu va cac loai hinh quan cu</dc:title>
  <dc:creator>hoang xinh dep</dc:creator>
  <cp:lastModifiedBy>NhatAnh</cp:lastModifiedBy>
  <cp:revision>51</cp:revision>
  <dcterms:created xsi:type="dcterms:W3CDTF">2006-08-16T00:00:00Z</dcterms:created>
  <dcterms:modified xsi:type="dcterms:W3CDTF">2021-09-14T02:08:31Z</dcterms:modified>
</cp:coreProperties>
</file>