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64" r:id="rId4"/>
    <p:sldId id="263" r:id="rId5"/>
    <p:sldId id="260" r:id="rId6"/>
    <p:sldId id="265" r:id="rId7"/>
    <p:sldId id="266" r:id="rId8"/>
    <p:sldId id="261" r:id="rId9"/>
    <p:sldId id="25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1284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88870F-33FD-47BD-9603-18F7C2A37D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E968B38-4F45-4FD7-AC5D-3AFB6CA95B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75F6B73-5DFA-47FE-BBF0-7D125B5AD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6A4C4-13C1-41F1-A76A-4E30E209E9A3}" type="datetimeFigureOut">
              <a:rPr lang="en-US" smtClean="0"/>
              <a:t>21/08/2022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32D0CA0-E0C7-41BA-80C6-F1BB84C15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69ACE88-5B50-457E-8C0E-2E327631C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CD2A-6B2D-4AAA-8C2B-F1307AADE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470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8F230A-1913-4558-A035-BDA8F403A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1C62B41-7129-473A-9B1E-D29DFAABC6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33614B4-0270-45E4-B0C0-3D1CFDD70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6A4C4-13C1-41F1-A76A-4E30E209E9A3}" type="datetimeFigureOut">
              <a:rPr lang="en-US" smtClean="0"/>
              <a:t>21/08/2022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5784E21-5B16-4AE3-BA29-3C68AB156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F280AF0-9C99-4F02-979D-D6A824937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CD2A-6B2D-4AAA-8C2B-F1307AADE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721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8117CC6-CA3B-4D65-B8D4-EF589BB264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239101A-CC80-486A-BB85-D4D55D585B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1465F14-BE1B-468E-AD00-3D300BAB4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6A4C4-13C1-41F1-A76A-4E30E209E9A3}" type="datetimeFigureOut">
              <a:rPr lang="en-US" smtClean="0"/>
              <a:t>21/08/2022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59E8C26-2EE4-4EE7-9EC7-CB454760B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FFBAF0B-2B16-41E2-B0C6-4F58F1D8D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CD2A-6B2D-4AAA-8C2B-F1307AADE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978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06BE5A-C197-4280-9369-B761A18B6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6127DB-83B6-4D3F-A22C-2D4655FE3F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E2BE323-3412-41BE-86DF-2028E8111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6A4C4-13C1-41F1-A76A-4E30E209E9A3}" type="datetimeFigureOut">
              <a:rPr lang="en-US" smtClean="0"/>
              <a:t>21/08/2022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292598F-38EA-4845-81F5-C70E65798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10E8B8C-CB06-4A1F-A77A-781F84DE2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CD2A-6B2D-4AAA-8C2B-F1307AADE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09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10C4FC-E604-4965-9D3F-A0606CA01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F00916B-3A2F-4BEA-B0A7-310657DB66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85F03B9-BD15-411A-A44A-D484C04E6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6A4C4-13C1-41F1-A76A-4E30E209E9A3}" type="datetimeFigureOut">
              <a:rPr lang="en-US" smtClean="0"/>
              <a:t>21/08/2022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C4E5294-20E2-4869-A706-F6402A60C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7470068-0EE4-409F-B3CA-96484DECA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CD2A-6B2D-4AAA-8C2B-F1307AADE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235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07A7D0-BA9B-4EDA-B75E-FC4F5D1D1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655B96-BB40-497C-9539-832448C125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3558C32-9C36-4DDD-BF12-90B3936065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95E1680-60D9-4780-92EC-4594A1634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6A4C4-13C1-41F1-A76A-4E30E209E9A3}" type="datetimeFigureOut">
              <a:rPr lang="en-US" smtClean="0"/>
              <a:t>21/08/2022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DF962BE-CE2A-44C9-9DC9-092D46469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0000DC6-985E-4313-9A40-0B32CE201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CD2A-6B2D-4AAA-8C2B-F1307AADE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42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D99D4B-0B41-4ACB-9BD6-0F7878AA5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E6C2C78-9441-47B9-9ED2-AB4C8AA05C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BB7F53B-4B8E-494E-BB8E-E9F6EE425D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10C44F3-A270-45E7-97D6-CEF1967666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6B98B92-6277-4691-92D2-1B24B28050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C108696-0389-429E-A797-B8CE8A995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6A4C4-13C1-41F1-A76A-4E30E209E9A3}" type="datetimeFigureOut">
              <a:rPr lang="en-US" smtClean="0"/>
              <a:t>21/08/2022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8EE5076-BAAE-4156-A82F-ADD0E1C9E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CB4C792-CF91-4B1A-8307-986C79FAA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CD2A-6B2D-4AAA-8C2B-F1307AADE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963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064100-27E6-4945-A615-12F35A547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851C730-0FA5-45D2-AF61-4DE9B8132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6A4C4-13C1-41F1-A76A-4E30E209E9A3}" type="datetimeFigureOut">
              <a:rPr lang="en-US" smtClean="0"/>
              <a:t>21/08/2022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E57D982-1B62-4BEF-9B2E-DED4C24E0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EADE0C1-F3F8-4C4E-AE38-577D4EA0A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CD2A-6B2D-4AAA-8C2B-F1307AADE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784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3B0FDEB-ACA5-405E-962A-44C609C69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6A4C4-13C1-41F1-A76A-4E30E209E9A3}" type="datetimeFigureOut">
              <a:rPr lang="en-US" smtClean="0"/>
              <a:t>21/08/2022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29DEF0F-C3A9-4D1D-A9A2-47B2C98D9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E6DB65F-F3B3-4726-B48A-87D63F4BD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CD2A-6B2D-4AAA-8C2B-F1307AADE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125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D081D6-F4F9-4F30-9FA9-E171F48AD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0006DA6-FBCC-4D62-BC26-29CFE7B1E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D09FBC6-938C-4F08-9C18-32A25B256B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5D25D27-C2C2-4D22-BDD6-5A95BFD49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6A4C4-13C1-41F1-A76A-4E30E209E9A3}" type="datetimeFigureOut">
              <a:rPr lang="en-US" smtClean="0"/>
              <a:t>21/08/2022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C2EAD1E-3460-48AF-889C-322FBFE66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C8FB455-681F-4728-9FF4-C04338912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CD2A-6B2D-4AAA-8C2B-F1307AADE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114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5BEA50-266D-473E-B9A8-99D60D648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E932CF0-88AA-4CC7-9371-18EA59AE3E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9D2C781-42E7-43C4-B094-FC3FC83D38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0A8F023-C1F1-4B17-AE4B-142ECB730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6A4C4-13C1-41F1-A76A-4E30E209E9A3}" type="datetimeFigureOut">
              <a:rPr lang="en-US" smtClean="0"/>
              <a:t>21/08/2022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EFCD20E-879B-4939-ACCE-2CAB76767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8BC6076-0A4B-4031-9FDE-194742FBF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CD2A-6B2D-4AAA-8C2B-F1307AADE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968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633BB7A-943F-4CE4-94A8-9D4011F74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4D7952E-856F-4624-AAE2-A28B8C1FE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1511B40-B5AA-4799-BDC0-2BF5D4D064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6A4C4-13C1-41F1-A76A-4E30E209E9A3}" type="datetimeFigureOut">
              <a:rPr lang="en-US" smtClean="0"/>
              <a:t>21/08/2022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791100B-6A39-4D0F-9A4C-21B96C477B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3D22EAF-3252-47E3-AA65-3292569B20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ACD2A-6B2D-4AAA-8C2B-F1307AADE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792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3BC98C4-EAF4-42BB-8822-A9C90565C12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848" y="679010"/>
            <a:ext cx="7541536" cy="532343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FA55C0F-125C-425D-80C6-93589097F994}"/>
              </a:ext>
            </a:extLst>
          </p:cNvPr>
          <p:cNvSpPr txBox="1"/>
          <p:nvPr/>
        </p:nvSpPr>
        <p:spPr>
          <a:xfrm>
            <a:off x="3811508" y="2163778"/>
            <a:ext cx="397447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trải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đáng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sẻ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trải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A378A1A-15B8-4065-8A6C-471F235564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467" y="3215775"/>
            <a:ext cx="1747203" cy="199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726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ECCC81FB-391C-4564-8531-5CB4FD983DC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350" y="641562"/>
            <a:ext cx="6704126" cy="414533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F2B5DF7-59A2-4B4F-A8B6-A78D94BBE17C}"/>
              </a:ext>
            </a:extLst>
          </p:cNvPr>
          <p:cNvSpPr txBox="1"/>
          <p:nvPr/>
        </p:nvSpPr>
        <p:spPr>
          <a:xfrm>
            <a:off x="3458424" y="2688879"/>
            <a:ext cx="47078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VÀ NGHE: </a:t>
            </a:r>
          </a:p>
          <a:p>
            <a:pPr algn="ctr"/>
            <a:r>
              <a:rPr lang="en-US" sz="32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LẠI MỘT TRẢI NGHIỆM ĐÁNG NHỚ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图片 26">
            <a:extLst>
              <a:ext uri="{FF2B5EF4-FFF2-40B4-BE49-F238E27FC236}">
                <a16:creationId xmlns:a16="http://schemas.microsoft.com/office/drawing/2014/main" xmlns="" id="{CF33F201-FE57-4730-81B7-628DF01D245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7688"/>
            <a:ext cx="12192000" cy="181031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83EDB56C-AE62-4D78-9267-2CC1C1C2E9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00"/>
            <a:ext cx="3591974" cy="1810311"/>
          </a:xfrm>
          <a:prstGeom prst="rect">
            <a:avLst/>
          </a:prstGeom>
        </p:spPr>
      </p:pic>
      <p:pic>
        <p:nvPicPr>
          <p:cNvPr id="38" name="图片 14">
            <a:extLst>
              <a:ext uri="{FF2B5EF4-FFF2-40B4-BE49-F238E27FC236}">
                <a16:creationId xmlns:a16="http://schemas.microsoft.com/office/drawing/2014/main" xmlns="" id="{F08D3449-33FE-478E-9C43-5FC6CD2F4FB2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 rot="20704113">
            <a:off x="10639081" y="716984"/>
            <a:ext cx="718820" cy="1017905"/>
          </a:xfrm>
          <a:prstGeom prst="rect">
            <a:avLst/>
          </a:prstGeom>
        </p:spPr>
      </p:pic>
      <p:pic>
        <p:nvPicPr>
          <p:cNvPr id="39" name="图片 6" descr="未 标题 -1">
            <a:extLst>
              <a:ext uri="{FF2B5EF4-FFF2-40B4-BE49-F238E27FC236}">
                <a16:creationId xmlns:a16="http://schemas.microsoft.com/office/drawing/2014/main" xmlns="" id="{5247C129-29DD-9E45-8EAA-9A0153ECA516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 rot="976896">
            <a:off x="10898736" y="1068213"/>
            <a:ext cx="1156335" cy="101409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78DFCD5B-256F-4C1F-9A86-4ABE92B46F8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5061"/>
            <a:ext cx="3381829" cy="198293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3DE0BF6C-5997-453D-BD97-1101397F0CD8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8514" y="4585335"/>
            <a:ext cx="1633220" cy="22726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0238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358020"/>
            <a:ext cx="95876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Định hướng:</a:t>
            </a:r>
            <a:endParaRPr lang="en-US" sz="24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Yêu cầu đối với người nói:</a:t>
            </a:r>
            <a:endParaRPr lang="en-US" sz="24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Chuẩn bị:</a:t>
            </a:r>
            <a:endParaRPr lang="en-US" sz="24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Lựa chọn trải nghiệm về người thân đáng nhớ nhất, để lại ấn tượng sâu đậm hoặc có ý nghĩa nhất đối với bản thân.</a:t>
            </a:r>
            <a:endParaRPr lang="en-US" sz="24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Nhớ lại chi tiết các nhân vật, sự việc, chi tiết diễn ra trong trải nghiệm.</a:t>
            </a:r>
            <a:endParaRPr lang="en-US" sz="24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Chuẩn bị các hình ảnh, đồ vật, âm thanh, video,… liên quan đến trải </a:t>
            </a:r>
            <a:r>
              <a:rPr lang="vi-VN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vi-VN" sz="24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Tìm ý và lập dàn ý</a:t>
            </a:r>
            <a:endParaRPr lang="en-US" sz="24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60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63448"/>
              </p:ext>
            </p:extLst>
          </p:nvPr>
        </p:nvGraphicFramePr>
        <p:xfrm>
          <a:off x="832918" y="1502876"/>
          <a:ext cx="10465806" cy="46353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40318"/>
                <a:gridCol w="7025488"/>
              </a:tblGrid>
              <a:tr h="10340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 cầu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2027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 bài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20271"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 bài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202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202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2027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 bài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xmlns="" id="{5D9A0CBF-952E-4AC6-9C48-C83ECD984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7318" y="135807"/>
            <a:ext cx="7595858" cy="1113576"/>
          </a:xfrm>
          <a:solidFill>
            <a:srgbClr val="FFFF00"/>
          </a:solidFill>
          <a:ln w="19050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54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9A0CBF-952E-4AC6-9C48-C83ECD984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7318" y="135807"/>
            <a:ext cx="7595858" cy="1113576"/>
          </a:xfrm>
          <a:solidFill>
            <a:srgbClr val="FFFF00"/>
          </a:solidFill>
          <a:ln w="19050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E71E79B4-CC60-46EE-97D6-2848B80F29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5225" y="1407271"/>
            <a:ext cx="10094614" cy="5267076"/>
          </a:xfrm>
        </p:spPr>
      </p:pic>
    </p:spTree>
    <p:extLst>
      <p:ext uri="{BB962C8B-B14F-4D97-AF65-F5344CB8AC3E}">
        <p14:creationId xmlns:p14="http://schemas.microsoft.com/office/powerpoint/2010/main" val="212798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8186" y="298764"/>
            <a:ext cx="1024852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Định hướng:</a:t>
            </a:r>
            <a:endParaRPr lang="en-US" sz="24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Yêu cầu đối với người nói:</a:t>
            </a:r>
            <a:endParaRPr lang="en-US" sz="24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Chuẩn bị:</a:t>
            </a:r>
            <a:endParaRPr lang="en-US" sz="24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ý và lập dàn ý</a:t>
            </a:r>
          </a:p>
          <a:p>
            <a:r>
              <a:rPr lang="vi-VN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nói: chú ý ngôn ngữ nói, ngôn ngữ cơ thể và phương án sử dụng các phương tiện hỗ trợ.</a:t>
            </a:r>
            <a:endParaRPr lang="en-US" sz="24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Sẵn sàng lắng nghe, xử lí phản hồi của người nghe.</a:t>
            </a:r>
            <a:endParaRPr lang="en-US" sz="24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Yêu cầu đối với người nghe:</a:t>
            </a:r>
            <a:endParaRPr lang="en-US" sz="24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Lắng nghe tích cực.</a:t>
            </a:r>
            <a:endParaRPr lang="en-US" sz="24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Tóm tắt được nội dung chính của câu chuyện.</a:t>
            </a:r>
            <a:endParaRPr lang="en-US" sz="24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Phát hiện được những chi tiết sáng tạo, thú vị, ý nghĩa hoặc những chi tiết còn hạn chế trong nội dung, kĩ năng trình bày bài nói của bạn.</a:t>
            </a:r>
            <a:endParaRPr lang="en-US" sz="24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Có ý kiến phản hồi, trao đổi.</a:t>
            </a:r>
            <a:endParaRPr lang="en-US" sz="24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Rút kinh nghiệm cho bản thân.</a:t>
            </a:r>
          </a:p>
        </p:txBody>
      </p:sp>
    </p:spTree>
    <p:extLst>
      <p:ext uri="{BB962C8B-B14F-4D97-AF65-F5344CB8AC3E}">
        <p14:creationId xmlns:p14="http://schemas.microsoft.com/office/powerpoint/2010/main" val="246714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438405"/>
              </p:ext>
            </p:extLst>
          </p:nvPr>
        </p:nvGraphicFramePr>
        <p:xfrm>
          <a:off x="334979" y="915033"/>
          <a:ext cx="11334937" cy="57232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18943"/>
                <a:gridCol w="5006466"/>
                <a:gridCol w="4409528"/>
              </a:tblGrid>
              <a:tr h="681643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HỌC TẬP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 ý và lập dàn ý cho bài nói kể lại một trải nghiệm về người thân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4994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 cầu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8164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 bài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Chào hỏi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Giới thiệu người thân và trải nghiệm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50529"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 bài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Hoàn cảnh diễn ra trải nghiệm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466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Các sự việc xảy ra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Sự việc 1: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Sự việc 2: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Sự việc 3: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186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Cảm xúc của em khi ở trong trải nghiệm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81643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 bài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Suy nghĩ, cảm xúc về trải nghiệm và người thân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186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Ý nghĩa của trải nghiệm với bản thân ở hiện tại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11518" y="271603"/>
            <a:ext cx="34674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Thực hành</a:t>
            </a:r>
            <a:endParaRPr lang="en-US" sz="32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06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B4641594-F6B0-457D-B72E-2A4DF388EB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9545" y="743090"/>
            <a:ext cx="10411485" cy="5825971"/>
          </a:xfrm>
        </p:spPr>
      </p:pic>
      <p:pic>
        <p:nvPicPr>
          <p:cNvPr id="6" name="Google Shape;350;p14">
            <a:extLst>
              <a:ext uri="{FF2B5EF4-FFF2-40B4-BE49-F238E27FC236}">
                <a16:creationId xmlns:a16="http://schemas.microsoft.com/office/drawing/2014/main" xmlns="" id="{2391F9AD-99C3-4601-85D0-924CA1C7D680}"/>
              </a:ext>
            </a:extLst>
          </p:cNvPr>
          <p:cNvPicPr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93338" y="-70721"/>
            <a:ext cx="2242820" cy="8655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546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AC243BF3-2A50-4D8E-8ADC-46D26307F8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0700" y="270346"/>
            <a:ext cx="11455400" cy="6357257"/>
          </a:xfrm>
        </p:spPr>
      </p:pic>
    </p:spTree>
    <p:extLst>
      <p:ext uri="{BB962C8B-B14F-4D97-AF65-F5344CB8AC3E}">
        <p14:creationId xmlns:p14="http://schemas.microsoft.com/office/powerpoint/2010/main" val="181604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339</Words>
  <Application>Microsoft Office PowerPoint</Application>
  <PresentationFormat>Widescreen</PresentationFormat>
  <Paragraphs>59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Yêu cầu tìm ý và lập dàn ý cho bài nói</vt:lpstr>
      <vt:lpstr>Yêu cầu tìm ý và lập dàn ý cho bài nói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HuyenTran</dc:creator>
  <cp:lastModifiedBy>BaoAnh</cp:lastModifiedBy>
  <cp:revision>18</cp:revision>
  <dcterms:created xsi:type="dcterms:W3CDTF">2021-08-27T06:47:12Z</dcterms:created>
  <dcterms:modified xsi:type="dcterms:W3CDTF">2022-08-20T17:14:04Z</dcterms:modified>
</cp:coreProperties>
</file>