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63" r:id="rId2"/>
    <p:sldId id="259" r:id="rId3"/>
    <p:sldId id="267" r:id="rId4"/>
    <p:sldId id="269" r:id="rId5"/>
    <p:sldId id="260" r:id="rId6"/>
    <p:sldId id="262" r:id="rId7"/>
    <p:sldId id="264" r:id="rId8"/>
    <p:sldId id="263" r:id="rId9"/>
    <p:sldId id="282" r:id="rId10"/>
    <p:sldId id="270" r:id="rId11"/>
    <p:sldId id="283" r:id="rId12"/>
    <p:sldId id="284" r:id="rId13"/>
    <p:sldId id="285" r:id="rId14"/>
    <p:sldId id="274" r:id="rId15"/>
    <p:sldId id="275" r:id="rId16"/>
    <p:sldId id="286" r:id="rId17"/>
    <p:sldId id="287" r:id="rId18"/>
    <p:sldId id="261" r:id="rId19"/>
  </p:sldIdLst>
  <p:sldSz cx="12192000" cy="6858000"/>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409"/>
    <a:srgbClr val="9D7C7D"/>
    <a:srgbClr val="FDEBB0"/>
    <a:srgbClr val="FCD5B5"/>
    <a:srgbClr val="FAC090"/>
    <a:srgbClr val="FEF9DC"/>
    <a:srgbClr val="FEF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87" autoAdjust="0"/>
    <p:restoredTop sz="93964" autoAdjust="0"/>
  </p:normalViewPr>
  <p:slideViewPr>
    <p:cSldViewPr snapToGrid="0">
      <p:cViewPr varScale="1">
        <p:scale>
          <a:sx n="62" d="100"/>
          <a:sy n="62" d="100"/>
        </p:scale>
        <p:origin x="5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pin heiti" charset="-122"/>
                <a:ea typeface="inpin heiti" charset="-122"/>
              </a:defRPr>
            </a:lvl1pPr>
          </a:lstStyle>
          <a:p>
            <a:fld id="{AD53C164-F3C7-4FEE-8799-75A23E4533F5}" type="datetimeFigureOut">
              <a:rPr lang="zh-CN" altLang="en-US" smtClean="0"/>
              <a:pPr/>
              <a:t>2024/10/15</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9BABEF33-434B-40DE-935B-300954A35B39}" type="slidenum">
              <a:rPr lang="zh-CN" altLang="en-US" smtClean="0"/>
              <a:pPr/>
              <a:t>‹#›</a:t>
            </a:fld>
            <a:endParaRPr lang="zh-CN" altLang="en-US" dirty="0"/>
          </a:p>
        </p:txBody>
      </p:sp>
    </p:spTree>
    <p:extLst>
      <p:ext uri="{BB962C8B-B14F-4D97-AF65-F5344CB8AC3E}">
        <p14:creationId xmlns:p14="http://schemas.microsoft.com/office/powerpoint/2010/main" val="3322063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2</a:t>
            </a:fld>
            <a:endParaRPr lang="zh-CN" altLang="en-US"/>
          </a:p>
        </p:txBody>
      </p:sp>
    </p:spTree>
    <p:extLst>
      <p:ext uri="{BB962C8B-B14F-4D97-AF65-F5344CB8AC3E}">
        <p14:creationId xmlns:p14="http://schemas.microsoft.com/office/powerpoint/2010/main" val="2136457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11</a:t>
            </a:fld>
            <a:endParaRPr lang="zh-CN" altLang="en-US"/>
          </a:p>
        </p:txBody>
      </p:sp>
    </p:spTree>
    <p:extLst>
      <p:ext uri="{BB962C8B-B14F-4D97-AF65-F5344CB8AC3E}">
        <p14:creationId xmlns:p14="http://schemas.microsoft.com/office/powerpoint/2010/main" val="1627670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12</a:t>
            </a:fld>
            <a:endParaRPr lang="zh-CN" altLang="en-US"/>
          </a:p>
        </p:txBody>
      </p:sp>
    </p:spTree>
    <p:extLst>
      <p:ext uri="{BB962C8B-B14F-4D97-AF65-F5344CB8AC3E}">
        <p14:creationId xmlns:p14="http://schemas.microsoft.com/office/powerpoint/2010/main" val="1512233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13</a:t>
            </a:fld>
            <a:endParaRPr lang="zh-CN" altLang="en-US"/>
          </a:p>
        </p:txBody>
      </p:sp>
    </p:spTree>
    <p:extLst>
      <p:ext uri="{BB962C8B-B14F-4D97-AF65-F5344CB8AC3E}">
        <p14:creationId xmlns:p14="http://schemas.microsoft.com/office/powerpoint/2010/main" val="2103955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14</a:t>
            </a:fld>
            <a:endParaRPr lang="zh-CN" altLang="en-US"/>
          </a:p>
        </p:txBody>
      </p:sp>
    </p:spTree>
    <p:extLst>
      <p:ext uri="{BB962C8B-B14F-4D97-AF65-F5344CB8AC3E}">
        <p14:creationId xmlns:p14="http://schemas.microsoft.com/office/powerpoint/2010/main" val="579084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15</a:t>
            </a:fld>
            <a:endParaRPr lang="zh-CN" altLang="en-US"/>
          </a:p>
        </p:txBody>
      </p:sp>
    </p:spTree>
    <p:extLst>
      <p:ext uri="{BB962C8B-B14F-4D97-AF65-F5344CB8AC3E}">
        <p14:creationId xmlns:p14="http://schemas.microsoft.com/office/powerpoint/2010/main" val="1742819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16</a:t>
            </a:fld>
            <a:endParaRPr lang="zh-CN" altLang="en-US"/>
          </a:p>
        </p:txBody>
      </p:sp>
    </p:spTree>
    <p:extLst>
      <p:ext uri="{BB962C8B-B14F-4D97-AF65-F5344CB8AC3E}">
        <p14:creationId xmlns:p14="http://schemas.microsoft.com/office/powerpoint/2010/main" val="467135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17</a:t>
            </a:fld>
            <a:endParaRPr lang="zh-CN" altLang="en-US"/>
          </a:p>
        </p:txBody>
      </p:sp>
    </p:spTree>
    <p:extLst>
      <p:ext uri="{BB962C8B-B14F-4D97-AF65-F5344CB8AC3E}">
        <p14:creationId xmlns:p14="http://schemas.microsoft.com/office/powerpoint/2010/main" val="2498260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18</a:t>
            </a:fld>
            <a:endParaRPr lang="zh-CN" altLang="en-US"/>
          </a:p>
        </p:txBody>
      </p:sp>
    </p:spTree>
    <p:extLst>
      <p:ext uri="{BB962C8B-B14F-4D97-AF65-F5344CB8AC3E}">
        <p14:creationId xmlns:p14="http://schemas.microsoft.com/office/powerpoint/2010/main" val="115844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3</a:t>
            </a:fld>
            <a:endParaRPr lang="zh-CN" altLang="en-US"/>
          </a:p>
        </p:txBody>
      </p:sp>
    </p:spTree>
    <p:extLst>
      <p:ext uri="{BB962C8B-B14F-4D97-AF65-F5344CB8AC3E}">
        <p14:creationId xmlns:p14="http://schemas.microsoft.com/office/powerpoint/2010/main" val="961806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4</a:t>
            </a:fld>
            <a:endParaRPr lang="zh-CN" altLang="en-US"/>
          </a:p>
        </p:txBody>
      </p:sp>
    </p:spTree>
    <p:extLst>
      <p:ext uri="{BB962C8B-B14F-4D97-AF65-F5344CB8AC3E}">
        <p14:creationId xmlns:p14="http://schemas.microsoft.com/office/powerpoint/2010/main" val="2531001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5</a:t>
            </a:fld>
            <a:endParaRPr lang="zh-CN" altLang="en-US"/>
          </a:p>
        </p:txBody>
      </p:sp>
    </p:spTree>
    <p:extLst>
      <p:ext uri="{BB962C8B-B14F-4D97-AF65-F5344CB8AC3E}">
        <p14:creationId xmlns:p14="http://schemas.microsoft.com/office/powerpoint/2010/main" val="3873202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6</a:t>
            </a:fld>
            <a:endParaRPr lang="zh-CN" altLang="en-US"/>
          </a:p>
        </p:txBody>
      </p:sp>
    </p:spTree>
    <p:extLst>
      <p:ext uri="{BB962C8B-B14F-4D97-AF65-F5344CB8AC3E}">
        <p14:creationId xmlns:p14="http://schemas.microsoft.com/office/powerpoint/2010/main" val="260061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7</a:t>
            </a:fld>
            <a:endParaRPr lang="zh-CN" altLang="en-US"/>
          </a:p>
        </p:txBody>
      </p:sp>
    </p:spTree>
    <p:extLst>
      <p:ext uri="{BB962C8B-B14F-4D97-AF65-F5344CB8AC3E}">
        <p14:creationId xmlns:p14="http://schemas.microsoft.com/office/powerpoint/2010/main" val="447403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8</a:t>
            </a:fld>
            <a:endParaRPr lang="zh-CN" altLang="en-US"/>
          </a:p>
        </p:txBody>
      </p:sp>
    </p:spTree>
    <p:extLst>
      <p:ext uri="{BB962C8B-B14F-4D97-AF65-F5344CB8AC3E}">
        <p14:creationId xmlns:p14="http://schemas.microsoft.com/office/powerpoint/2010/main" val="1749121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9</a:t>
            </a:fld>
            <a:endParaRPr lang="zh-CN" altLang="en-US"/>
          </a:p>
        </p:txBody>
      </p:sp>
    </p:spTree>
    <p:extLst>
      <p:ext uri="{BB962C8B-B14F-4D97-AF65-F5344CB8AC3E}">
        <p14:creationId xmlns:p14="http://schemas.microsoft.com/office/powerpoint/2010/main" val="2089270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10</a:t>
            </a:fld>
            <a:endParaRPr lang="zh-CN" altLang="en-US"/>
          </a:p>
        </p:txBody>
      </p:sp>
    </p:spTree>
    <p:extLst>
      <p:ext uri="{BB962C8B-B14F-4D97-AF65-F5344CB8AC3E}">
        <p14:creationId xmlns:p14="http://schemas.microsoft.com/office/powerpoint/2010/main" val="1975087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4"/>
        <p:cNvGrpSpPr/>
        <p:nvPr/>
      </p:nvGrpSpPr>
      <p:grpSpPr>
        <a:xfrm>
          <a:off x="0" y="0"/>
          <a:ext cx="0" cy="0"/>
          <a:chOff x="0" y="0"/>
          <a:chExt cx="0" cy="0"/>
        </a:xfrm>
      </p:grpSpPr>
    </p:spTree>
    <p:extLst>
      <p:ext uri="{BB962C8B-B14F-4D97-AF65-F5344CB8AC3E}">
        <p14:creationId xmlns:p14="http://schemas.microsoft.com/office/powerpoint/2010/main" val="34815048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b="0" i="0" dirty="0">
                <a:solidFill>
                  <a:schemeClr val="bg1"/>
                </a:solidFill>
                <a:latin typeface="inpin heiti" charset="-122"/>
                <a:ea typeface="inpin heiti" charset="-122"/>
                <a:sym typeface="+mn-ea"/>
              </a:rPr>
              <a:t>感谢您下载包图网平台上提供的</a:t>
            </a:r>
            <a:r>
              <a:rPr lang="en-US" altLang="zh-CN" sz="300" b="0" i="0" dirty="0">
                <a:solidFill>
                  <a:schemeClr val="bg1"/>
                </a:solidFill>
                <a:latin typeface="inpin heiti" charset="-122"/>
                <a:ea typeface="inpin heiti" charset="-122"/>
                <a:sym typeface="+mn-ea"/>
              </a:rPr>
              <a:t>PPT</a:t>
            </a:r>
            <a:r>
              <a:rPr lang="zh-CN" altLang="en-US" sz="300"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600" b="0" i="0" dirty="0">
                <a:solidFill>
                  <a:schemeClr val="bg1"/>
                </a:solidFill>
                <a:latin typeface="inpin heiti" charset="-122"/>
                <a:ea typeface="inpin heiti"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gif"/><Relationship Id="rId2" Type="http://schemas.openxmlformats.org/officeDocument/2006/relationships/audio" Target="file:///D:\Nh&#7841;c%20video\Nh&#7841;c%20video.mp3" TargetMode="External"/><Relationship Id="rId1" Type="http://schemas.microsoft.com/office/2007/relationships/media" Target="file:///D:\Nh&#7841;c%20video\Nh&#7841;c%20video.mp3" TargetMode="External"/><Relationship Id="rId6" Type="http://schemas.openxmlformats.org/officeDocument/2006/relationships/image" Target="../media/image3.wmf"/><Relationship Id="rId5" Type="http://schemas.openxmlformats.org/officeDocument/2006/relationships/image" Target="../media/image2.wmf"/><Relationship Id="rId4" Type="http://schemas.openxmlformats.org/officeDocument/2006/relationships/image" Target="../media/image1.gif"/><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9.jpe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BAR">
            <a:extLst>
              <a:ext uri="{FF2B5EF4-FFF2-40B4-BE49-F238E27FC236}">
                <a16:creationId xmlns:a16="http://schemas.microsoft.com/office/drawing/2014/main" id="{A7355865-764D-6450-37A5-5DA5A5636A06}"/>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660651" y="762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8" descr="POINSET2">
            <a:extLst>
              <a:ext uri="{FF2B5EF4-FFF2-40B4-BE49-F238E27FC236}">
                <a16:creationId xmlns:a16="http://schemas.microsoft.com/office/drawing/2014/main" id="{95731A46-BF3D-7E06-039A-830DDF9090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0363" y="76201"/>
            <a:ext cx="857251" cy="113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9" descr="POINSET2">
            <a:extLst>
              <a:ext uri="{FF2B5EF4-FFF2-40B4-BE49-F238E27FC236}">
                <a16:creationId xmlns:a16="http://schemas.microsoft.com/office/drawing/2014/main" id="{EF62476B-70C0-29BA-C337-FF5778A5F7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9539288" y="192089"/>
            <a:ext cx="12192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0" descr="POINSET2">
            <a:extLst>
              <a:ext uri="{FF2B5EF4-FFF2-40B4-BE49-F238E27FC236}">
                <a16:creationId xmlns:a16="http://schemas.microsoft.com/office/drawing/2014/main" id="{65F018C0-F449-14A7-2399-A76B4D43C8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9650413" y="5410202"/>
            <a:ext cx="9144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1" descr="POINSET2">
            <a:extLst>
              <a:ext uri="{FF2B5EF4-FFF2-40B4-BE49-F238E27FC236}">
                <a16:creationId xmlns:a16="http://schemas.microsoft.com/office/drawing/2014/main" id="{41410779-4E4C-9D4C-A69B-81D7AF356AD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1491458" y="5547520"/>
            <a:ext cx="1250951"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2" descr="BAR">
            <a:extLst>
              <a:ext uri="{FF2B5EF4-FFF2-40B4-BE49-F238E27FC236}">
                <a16:creationId xmlns:a16="http://schemas.microsoft.com/office/drawing/2014/main" id="{60D23C04-8857-7FFD-BC84-A463399B663B}"/>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35275" y="66294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7" descr="FIREWRK5">
            <a:extLst>
              <a:ext uri="{FF2B5EF4-FFF2-40B4-BE49-F238E27FC236}">
                <a16:creationId xmlns:a16="http://schemas.microsoft.com/office/drawing/2014/main" id="{5EB40E0C-F752-B99B-5758-A58DBB53B17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35275" y="4600575"/>
            <a:ext cx="10922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8" descr="image">
            <a:extLst>
              <a:ext uri="{FF2B5EF4-FFF2-40B4-BE49-F238E27FC236}">
                <a16:creationId xmlns:a16="http://schemas.microsoft.com/office/drawing/2014/main" id="{98D01B50-6D95-37A4-A78E-C3DFC0D74076}"/>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413375" y="4910139"/>
            <a:ext cx="7747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9" descr="image">
            <a:extLst>
              <a:ext uri="{FF2B5EF4-FFF2-40B4-BE49-F238E27FC236}">
                <a16:creationId xmlns:a16="http://schemas.microsoft.com/office/drawing/2014/main" id="{378CA45A-3762-362C-A104-813B5B9A14D1}"/>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413501" y="5011739"/>
            <a:ext cx="774700"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0" descr="image">
            <a:extLst>
              <a:ext uri="{FF2B5EF4-FFF2-40B4-BE49-F238E27FC236}">
                <a16:creationId xmlns:a16="http://schemas.microsoft.com/office/drawing/2014/main" id="{C032F4C3-DF0D-4CCF-8E1E-FE38022C2586}"/>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286626" y="5110164"/>
            <a:ext cx="773113"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9BE9A910-2F85-A820-D5AA-080DD2C2AE68}"/>
              </a:ext>
            </a:extLst>
          </p:cNvPr>
          <p:cNvSpPr txBox="1"/>
          <p:nvPr/>
        </p:nvSpPr>
        <p:spPr>
          <a:xfrm>
            <a:off x="3124201" y="457200"/>
            <a:ext cx="5919788" cy="5847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3200" b="1" dirty="0" err="1">
                <a:solidFill>
                  <a:schemeClr val="tx1"/>
                </a:solidFill>
                <a:latin typeface="Times New Roman" pitchFamily="18" charset="0"/>
                <a:cs typeface="Times New Roman" pitchFamily="18" charset="0"/>
              </a:rPr>
              <a:t>Trường</a:t>
            </a:r>
            <a:r>
              <a:rPr lang="en-US" sz="3200" b="1" dirty="0">
                <a:solidFill>
                  <a:schemeClr val="tx1"/>
                </a:solidFill>
                <a:latin typeface="Times New Roman" pitchFamily="18" charset="0"/>
                <a:cs typeface="Times New Roman" pitchFamily="18" charset="0"/>
              </a:rPr>
              <a:t> THCS </a:t>
            </a:r>
            <a:r>
              <a:rPr lang="en-US" sz="3200" b="1" dirty="0" err="1">
                <a:solidFill>
                  <a:schemeClr val="tx1"/>
                </a:solidFill>
                <a:latin typeface="Times New Roman" pitchFamily="18" charset="0"/>
                <a:cs typeface="Times New Roman" pitchFamily="18" charset="0"/>
              </a:rPr>
              <a:t>Đô</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thị</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Việt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Hưng</a:t>
            </a:r>
            <a:endParaRPr lang="en-US" sz="3200" b="1" dirty="0">
              <a:solidFill>
                <a:schemeClr val="tx1"/>
              </a:solidFill>
              <a:latin typeface="Times New Roman" pitchFamily="18" charset="0"/>
              <a:cs typeface="Times New Roman" pitchFamily="18" charset="0"/>
            </a:endParaRPr>
          </a:p>
        </p:txBody>
      </p:sp>
      <p:pic>
        <p:nvPicPr>
          <p:cNvPr id="11277" name="Picture 14" descr="D:\2020- 2021\logo truong.png">
            <a:extLst>
              <a:ext uri="{FF2B5EF4-FFF2-40B4-BE49-F238E27FC236}">
                <a16:creationId xmlns:a16="http://schemas.microsoft.com/office/drawing/2014/main" id="{90E4439C-EFBD-CBFE-5711-2EC16AC4B6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1" y="1066800"/>
            <a:ext cx="229076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WordArt 3">
            <a:extLst>
              <a:ext uri="{FF2B5EF4-FFF2-40B4-BE49-F238E27FC236}">
                <a16:creationId xmlns:a16="http://schemas.microsoft.com/office/drawing/2014/main" id="{05B6AC49-BC98-CC9E-FFFC-999692F18DDF}"/>
              </a:ext>
            </a:extLst>
          </p:cNvPr>
          <p:cNvSpPr>
            <a:spLocks noChangeArrowheads="1" noChangeShapeType="1" noTextEdit="1"/>
          </p:cNvSpPr>
          <p:nvPr/>
        </p:nvSpPr>
        <p:spPr bwMode="auto">
          <a:xfrm>
            <a:off x="1524000" y="1981200"/>
            <a:ext cx="8915400" cy="2895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2">
              <a:avLst>
                <a:gd name="adj1" fmla="val 13005"/>
                <a:gd name="adj2" fmla="val 181"/>
              </a:avLst>
            </a:prstTxWarp>
          </a:bodyPr>
          <a:lstStyle/>
          <a:p>
            <a:pPr algn="ctr"/>
            <a:r>
              <a:rPr lang="vi-VN" sz="4800" b="1" i="1" kern="10" dirty="0">
                <a:solidFill>
                  <a:srgbClr val="7030A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Ngữ văn 6</a:t>
            </a:r>
            <a:endParaRPr lang="en-GB" sz="4800" b="1" i="1" kern="10" dirty="0">
              <a:solidFill>
                <a:srgbClr val="7030A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3" name="Nhạc video.mp3">
            <a:hlinkClick r:id="" action="ppaction://media"/>
            <a:extLst>
              <a:ext uri="{FF2B5EF4-FFF2-40B4-BE49-F238E27FC236}">
                <a16:creationId xmlns:a16="http://schemas.microsoft.com/office/drawing/2014/main" id="{02DE3712-AAF6-98ED-F2A3-E96B34BAD59E}"/>
              </a:ext>
            </a:extLst>
          </p:cNvPr>
          <p:cNvPicPr>
            <a:picLocks noChangeAspect="1" noChangeArrowheads="1"/>
          </p:cNvPicPr>
          <p:nvPr>
            <a:audioFile r:link="rId2"/>
            <p:extLst>
              <p:ext uri="{DAA4B4D4-6D71-4841-9C94-3DE7FCFB9230}">
                <p14:media xmlns:p14="http://schemas.microsoft.com/office/powerpoint/2010/main" r:link="rId1"/>
              </p:ext>
            </p:extLst>
          </p:nvPr>
        </p:nvPicPr>
        <p:blipFill>
          <a:blip r:embed="rId9">
            <a:extLst>
              <a:ext uri="{28A0092B-C50C-407E-A947-70E740481C1C}">
                <a14:useLocalDpi xmlns:a14="http://schemas.microsoft.com/office/drawing/2010/main" val="0"/>
              </a:ext>
            </a:extLst>
          </a:blip>
          <a:srcRect/>
          <a:stretch>
            <a:fillRect/>
          </a:stretch>
        </p:blipFill>
        <p:spPr bwMode="auto">
          <a:xfrm>
            <a:off x="9634539" y="57912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750"/>
                                        <p:tgtEl>
                                          <p:spTgt spid="15"/>
                                        </p:tgtEl>
                                      </p:cBhvr>
                                    </p:animEffect>
                                  </p:childTnLst>
                                </p:cTn>
                              </p:par>
                              <p:par>
                                <p:cTn id="8" presetID="1" presetClass="mediacall" presetSubtype="0" fill="hold" nodeType="withEffect">
                                  <p:stCondLst>
                                    <p:cond delay="0"/>
                                  </p:stCondLst>
                                  <p:childTnLst>
                                    <p:cmd type="call" cmd="playFrom(0.0)">
                                      <p:cBhvr>
                                        <p:cTn id="9" dur="60449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9" name="图片 8">
            <a:extLst>
              <a:ext uri="{FF2B5EF4-FFF2-40B4-BE49-F238E27FC236}">
                <a16:creationId xmlns:a16="http://schemas.microsoft.com/office/drawing/2014/main" id="{386A6767-884F-48DB-991C-BDFB581C2D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19934"/>
            <a:ext cx="3938066" cy="3938066"/>
          </a:xfrm>
          <a:prstGeom prst="rect">
            <a:avLst/>
          </a:prstGeom>
        </p:spPr>
      </p:pic>
      <p:sp>
        <p:nvSpPr>
          <p:cNvPr id="10" name="矩形: 圆角 9">
            <a:extLst>
              <a:ext uri="{FF2B5EF4-FFF2-40B4-BE49-F238E27FC236}">
                <a16:creationId xmlns:a16="http://schemas.microsoft.com/office/drawing/2014/main" id="{E09D115E-602B-4EF5-91A4-037410B0B568}"/>
              </a:ext>
            </a:extLst>
          </p:cNvPr>
          <p:cNvSpPr/>
          <p:nvPr/>
        </p:nvSpPr>
        <p:spPr>
          <a:xfrm>
            <a:off x="959005" y="1394771"/>
            <a:ext cx="4593349" cy="580614"/>
          </a:xfrm>
          <a:prstGeom prst="roundRect">
            <a:avLst>
              <a:gd name="adj" fmla="val 50000"/>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2800" b="1" dirty="0">
                <a:latin typeface="+mj-lt"/>
                <a:ea typeface="inpin heiti" charset="-122"/>
              </a:rPr>
              <a:t>HOẠT ĐỘNG CẶP ĐÔI</a:t>
            </a:r>
            <a:endParaRPr lang="zh-CN" altLang="en-US" sz="2800" b="1" dirty="0">
              <a:latin typeface="+mj-lt"/>
              <a:ea typeface="inpin heiti" charset="-122"/>
            </a:endParaRPr>
          </a:p>
        </p:txBody>
      </p:sp>
      <p:sp>
        <p:nvSpPr>
          <p:cNvPr id="12" name="文本框 11">
            <a:extLst>
              <a:ext uri="{FF2B5EF4-FFF2-40B4-BE49-F238E27FC236}">
                <a16:creationId xmlns:a16="http://schemas.microsoft.com/office/drawing/2014/main" id="{2BC72756-3081-4529-8321-8D682B507CBB}"/>
              </a:ext>
            </a:extLst>
          </p:cNvPr>
          <p:cNvSpPr txBox="1"/>
          <p:nvPr/>
        </p:nvSpPr>
        <p:spPr>
          <a:xfrm>
            <a:off x="5917187" y="1397675"/>
            <a:ext cx="3879956" cy="2031325"/>
          </a:xfrm>
          <a:prstGeom prst="rect">
            <a:avLst/>
          </a:prstGeom>
          <a:noFill/>
        </p:spPr>
        <p:txBody>
          <a:bodyPr wrap="square" rtlCol="0">
            <a:spAutoFit/>
          </a:bodyPr>
          <a:lstStyle/>
          <a:p>
            <a:pPr>
              <a:lnSpc>
                <a:spcPct val="150000"/>
              </a:lnSpc>
            </a:pPr>
            <a:r>
              <a:rPr lang="zh-CN" altLang="en-US" sz="1600" dirty="0">
                <a:solidFill>
                  <a:srgbClr val="9D7C7D"/>
                </a:solidFill>
                <a:latin typeface="inpin heiti" charset="-122"/>
                <a:ea typeface="inpin heiti" charset="-122"/>
              </a:rPr>
              <a:t>单击此处添加文本单击此处添加文本单击此处添加文本单击此处添加文本单击此处添加文本单击此处</a:t>
            </a:r>
            <a:endParaRPr lang="zh-CN" altLang="en-US" dirty="0">
              <a:latin typeface="inpin heiti" charset="-122"/>
              <a:ea typeface="inpin heiti" charset="-122"/>
            </a:endParaRPr>
          </a:p>
          <a:p>
            <a:endParaRPr lang="zh-CN" altLang="en-US" dirty="0">
              <a:latin typeface="inpin heiti" charset="-122"/>
              <a:ea typeface="inpin heiti" charset="-122"/>
            </a:endParaRPr>
          </a:p>
          <a:p>
            <a:endParaRPr lang="zh-CN" altLang="en-US" dirty="0">
              <a:latin typeface="inpin heiti" charset="-122"/>
              <a:ea typeface="inpin heiti" charset="-122"/>
            </a:endParaRPr>
          </a:p>
          <a:p>
            <a:endParaRPr lang="zh-CN" altLang="en-US" dirty="0">
              <a:latin typeface="inpin heiti" charset="-122"/>
              <a:ea typeface="inpin heiti" charset="-122"/>
            </a:endParaRPr>
          </a:p>
        </p:txBody>
      </p:sp>
      <p:sp>
        <p:nvSpPr>
          <p:cNvPr id="13" name="矩形: 圆角 12">
            <a:extLst>
              <a:ext uri="{FF2B5EF4-FFF2-40B4-BE49-F238E27FC236}">
                <a16:creationId xmlns:a16="http://schemas.microsoft.com/office/drawing/2014/main" id="{1F23602A-AA73-4F5B-A1A5-C0817A1926F7}"/>
              </a:ext>
            </a:extLst>
          </p:cNvPr>
          <p:cNvSpPr/>
          <p:nvPr/>
        </p:nvSpPr>
        <p:spPr>
          <a:xfrm>
            <a:off x="3396216" y="3010453"/>
            <a:ext cx="2114532" cy="580614"/>
          </a:xfrm>
          <a:prstGeom prst="roundRect">
            <a:avLst>
              <a:gd name="adj" fmla="val 50000"/>
            </a:avLst>
          </a:prstGeom>
          <a:solidFill>
            <a:srgbClr val="FAC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5" name="文本框 14">
            <a:extLst>
              <a:ext uri="{FF2B5EF4-FFF2-40B4-BE49-F238E27FC236}">
                <a16:creationId xmlns:a16="http://schemas.microsoft.com/office/drawing/2014/main" id="{CD3F3AD1-62E2-46B1-A4D8-5814EB46C8C8}"/>
              </a:ext>
            </a:extLst>
          </p:cNvPr>
          <p:cNvSpPr txBox="1"/>
          <p:nvPr/>
        </p:nvSpPr>
        <p:spPr>
          <a:xfrm>
            <a:off x="5875581" y="3013357"/>
            <a:ext cx="3879956" cy="2031325"/>
          </a:xfrm>
          <a:prstGeom prst="rect">
            <a:avLst/>
          </a:prstGeom>
          <a:noFill/>
        </p:spPr>
        <p:txBody>
          <a:bodyPr wrap="square" rtlCol="0">
            <a:spAutoFit/>
          </a:bodyPr>
          <a:lstStyle/>
          <a:p>
            <a:pPr>
              <a:lnSpc>
                <a:spcPct val="150000"/>
              </a:lnSpc>
            </a:pPr>
            <a:r>
              <a:rPr lang="zh-CN" altLang="en-US" sz="1600" dirty="0">
                <a:solidFill>
                  <a:srgbClr val="9D7C7D"/>
                </a:solidFill>
                <a:latin typeface="inpin heiti" charset="-122"/>
                <a:ea typeface="inpin heiti" charset="-122"/>
              </a:rPr>
              <a:t>单击此处添加文本单击此处添加文本单击此处添加文本单击此处添加文本单击此处添加文本单击此处</a:t>
            </a:r>
            <a:endParaRPr lang="zh-CN" altLang="en-US" dirty="0">
              <a:latin typeface="inpin heiti" charset="-122"/>
              <a:ea typeface="inpin heiti" charset="-122"/>
            </a:endParaRPr>
          </a:p>
          <a:p>
            <a:endParaRPr lang="zh-CN" altLang="en-US" dirty="0">
              <a:latin typeface="inpin heiti" charset="-122"/>
              <a:ea typeface="inpin heiti" charset="-122"/>
            </a:endParaRPr>
          </a:p>
          <a:p>
            <a:endParaRPr lang="zh-CN" altLang="en-US" dirty="0">
              <a:latin typeface="inpin heiti" charset="-122"/>
              <a:ea typeface="inpin heiti" charset="-122"/>
            </a:endParaRPr>
          </a:p>
          <a:p>
            <a:endParaRPr lang="zh-CN" altLang="en-US" dirty="0">
              <a:latin typeface="inpin heiti" charset="-122"/>
              <a:ea typeface="inpin heiti" charset="-122"/>
            </a:endParaRPr>
          </a:p>
        </p:txBody>
      </p:sp>
      <p:pic>
        <p:nvPicPr>
          <p:cNvPr id="16" name="图片 9">
            <a:extLst>
              <a:ext uri="{FF2B5EF4-FFF2-40B4-BE49-F238E27FC236}">
                <a16:creationId xmlns:a16="http://schemas.microsoft.com/office/drawing/2014/main" id="{E503FC60-E24B-A742-AF3C-0F273C2644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8141" y="430306"/>
            <a:ext cx="5778658" cy="4549885"/>
          </a:xfrm>
          <a:prstGeom prst="rect">
            <a:avLst/>
          </a:prstGeom>
        </p:spPr>
      </p:pic>
      <p:sp>
        <p:nvSpPr>
          <p:cNvPr id="17" name="Rectangle 16">
            <a:extLst>
              <a:ext uri="{FF2B5EF4-FFF2-40B4-BE49-F238E27FC236}">
                <a16:creationId xmlns:a16="http://schemas.microsoft.com/office/drawing/2014/main" id="{D9CBFF44-904E-F745-93EF-43DCF9104345}"/>
              </a:ext>
            </a:extLst>
          </p:cNvPr>
          <p:cNvSpPr/>
          <p:nvPr/>
        </p:nvSpPr>
        <p:spPr>
          <a:xfrm>
            <a:off x="5793532" y="658790"/>
            <a:ext cx="4844731" cy="373479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t"/>
          <a:lstStyle/>
          <a:p>
            <a:pPr marL="457200" indent="-457200" algn="just">
              <a:buFont typeface="Wingdings" pitchFamily="2" charset="2"/>
              <a:buChar char="§"/>
            </a:pPr>
            <a:r>
              <a:rPr lang="en-VN" sz="3200" dirty="0">
                <a:latin typeface="Times New Roman" panose="02020603050405020304" pitchFamily="18" charset="0"/>
                <a:cs typeface="Times New Roman" panose="02020603050405020304" pitchFamily="18" charset="0"/>
              </a:rPr>
              <a:t>HS sáng tác dòng bát sao cho phù hợp nội dung, vần, nhịp và luật B-T.</a:t>
            </a:r>
          </a:p>
          <a:p>
            <a:pPr marL="457200" indent="-457200" algn="just">
              <a:buFont typeface="Wingdings" pitchFamily="2" charset="2"/>
              <a:buChar char="§"/>
            </a:pPr>
            <a:r>
              <a:rPr lang="en-VN" sz="3200" dirty="0">
                <a:latin typeface="Times New Roman" panose="02020603050405020304" pitchFamily="18" charset="0"/>
                <a:cs typeface="Times New Roman" panose="02020603050405020304" pitchFamily="18" charset="0"/>
              </a:rPr>
              <a:t>Thời gian: 10 phút</a:t>
            </a:r>
          </a:p>
          <a:p>
            <a:pPr marL="457200" indent="-457200" algn="just">
              <a:buFont typeface="Wingdings" pitchFamily="2" charset="2"/>
              <a:buChar char="§"/>
            </a:pPr>
            <a:r>
              <a:rPr lang="en-VN" sz="3200" dirty="0">
                <a:latin typeface="Times New Roman" panose="02020603050405020304" pitchFamily="18" charset="0"/>
                <a:cs typeface="Times New Roman" panose="02020603050405020304" pitchFamily="18" charset="0"/>
              </a:rPr>
              <a:t>Thi đọc giữa các tổ</a:t>
            </a:r>
          </a:p>
          <a:p>
            <a:pPr marL="457200" indent="-457200" algn="just">
              <a:buFont typeface="Wingdings" pitchFamily="2" charset="2"/>
              <a:buChar char="§"/>
            </a:pPr>
            <a:r>
              <a:rPr lang="en-VN" sz="3200" dirty="0">
                <a:latin typeface="Times New Roman" panose="02020603050405020304" pitchFamily="18" charset="0"/>
                <a:cs typeface="Times New Roman" panose="02020603050405020304" pitchFamily="18" charset="0"/>
              </a:rPr>
              <a:t>Tổ nào đọc được nhiều câu đúng sẽ chiến thắng</a:t>
            </a:r>
          </a:p>
        </p:txBody>
      </p:sp>
      <p:sp>
        <p:nvSpPr>
          <p:cNvPr id="14" name="Rectangle 13">
            <a:extLst>
              <a:ext uri="{FF2B5EF4-FFF2-40B4-BE49-F238E27FC236}">
                <a16:creationId xmlns:a16="http://schemas.microsoft.com/office/drawing/2014/main" id="{867D63FA-21BE-7449-9421-BE5B3CD7E4C8}"/>
              </a:ext>
            </a:extLst>
          </p:cNvPr>
          <p:cNvSpPr/>
          <p:nvPr/>
        </p:nvSpPr>
        <p:spPr>
          <a:xfrm>
            <a:off x="3048000" y="-1255944"/>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2343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heckerboard(across)">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6" name="Picture 5" descr="A picture containing vector graphics&#10;&#10;Description automatically generated">
            <a:extLst>
              <a:ext uri="{FF2B5EF4-FFF2-40B4-BE49-F238E27FC236}">
                <a16:creationId xmlns:a16="http://schemas.microsoft.com/office/drawing/2014/main" id="{DBC719CA-B5F9-304A-922B-2400BAF592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12" y="2939850"/>
            <a:ext cx="4572000" cy="4597400"/>
          </a:xfrm>
          <a:prstGeom prst="rect">
            <a:avLst/>
          </a:prstGeom>
        </p:spPr>
      </p:pic>
      <p:sp>
        <p:nvSpPr>
          <p:cNvPr id="19" name="矩形: 圆角 9">
            <a:extLst>
              <a:ext uri="{FF2B5EF4-FFF2-40B4-BE49-F238E27FC236}">
                <a16:creationId xmlns:a16="http://schemas.microsoft.com/office/drawing/2014/main" id="{5F14F83C-2C8D-1D4E-BD85-30E5642E0A98}"/>
              </a:ext>
            </a:extLst>
          </p:cNvPr>
          <p:cNvSpPr/>
          <p:nvPr/>
        </p:nvSpPr>
        <p:spPr>
          <a:xfrm>
            <a:off x="959005" y="1394771"/>
            <a:ext cx="4593349" cy="580614"/>
          </a:xfrm>
          <a:prstGeom prst="roundRect">
            <a:avLst>
              <a:gd name="adj" fmla="val 50000"/>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2800" b="1" dirty="0">
                <a:latin typeface="+mj-lt"/>
                <a:ea typeface="inpin heiti" charset="-122"/>
              </a:rPr>
              <a:t>HOẠT ĐỘNG NHÓM</a:t>
            </a:r>
            <a:endParaRPr lang="zh-CN" altLang="en-US" sz="2800" b="1" dirty="0">
              <a:latin typeface="+mj-lt"/>
              <a:ea typeface="inpin heiti" charset="-122"/>
            </a:endParaRPr>
          </a:p>
        </p:txBody>
      </p:sp>
      <p:pic>
        <p:nvPicPr>
          <p:cNvPr id="14" name="Picture 13" descr="A picture containing text&#10;&#10;Description automatically generated">
            <a:extLst>
              <a:ext uri="{FF2B5EF4-FFF2-40B4-BE49-F238E27FC236}">
                <a16:creationId xmlns:a16="http://schemas.microsoft.com/office/drawing/2014/main" id="{666461CE-B04C-E242-A842-D43D7DD60F21}"/>
              </a:ext>
            </a:extLst>
          </p:cNvPr>
          <p:cNvPicPr>
            <a:picLocks noChangeAspect="1"/>
          </p:cNvPicPr>
          <p:nvPr/>
        </p:nvPicPr>
        <p:blipFill>
          <a:blip r:embed="rId5"/>
          <a:stretch>
            <a:fillRect/>
          </a:stretch>
        </p:blipFill>
        <p:spPr>
          <a:xfrm>
            <a:off x="4723212" y="-444063"/>
            <a:ext cx="6447997" cy="6447997"/>
          </a:xfrm>
          <a:prstGeom prst="rect">
            <a:avLst/>
          </a:prstGeom>
        </p:spPr>
      </p:pic>
      <p:sp>
        <p:nvSpPr>
          <p:cNvPr id="18" name="Rectangle 17">
            <a:extLst>
              <a:ext uri="{FF2B5EF4-FFF2-40B4-BE49-F238E27FC236}">
                <a16:creationId xmlns:a16="http://schemas.microsoft.com/office/drawing/2014/main" id="{0BCE794F-8141-9243-825F-FC566F7ABBEA}"/>
              </a:ext>
            </a:extLst>
          </p:cNvPr>
          <p:cNvSpPr/>
          <p:nvPr/>
        </p:nvSpPr>
        <p:spPr>
          <a:xfrm>
            <a:off x="5591346" y="1561605"/>
            <a:ext cx="4844731" cy="373479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t"/>
          <a:lstStyle/>
          <a:p>
            <a:pPr algn="ctr"/>
            <a:r>
              <a:rPr lang="en-VN" sz="4500" b="1" i="1" dirty="0">
                <a:latin typeface="Times New Roman" panose="02020603050405020304" pitchFamily="18" charset="0"/>
                <a:cs typeface="Times New Roman" panose="02020603050405020304" pitchFamily="18" charset="0"/>
              </a:rPr>
              <a:t>Viết một bài thơ lục bát về cha, mẹ, ông, bà hoặc thầy, cô giáo</a:t>
            </a:r>
          </a:p>
        </p:txBody>
      </p:sp>
      <p:sp>
        <p:nvSpPr>
          <p:cNvPr id="9" name="Rectangle 8">
            <a:extLst>
              <a:ext uri="{FF2B5EF4-FFF2-40B4-BE49-F238E27FC236}">
                <a16:creationId xmlns:a16="http://schemas.microsoft.com/office/drawing/2014/main" id="{3A025947-57BE-BA48-B6A9-EEB0BDCED622}"/>
              </a:ext>
            </a:extLst>
          </p:cNvPr>
          <p:cNvSpPr/>
          <p:nvPr/>
        </p:nvSpPr>
        <p:spPr>
          <a:xfrm>
            <a:off x="3048000" y="-1255944"/>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57629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heckerboard(across)">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DFAD6D53-3DE8-4273-9180-4C2692309D4F}"/>
              </a:ext>
            </a:extLst>
          </p:cNvPr>
          <p:cNvGrpSpPr/>
          <p:nvPr/>
        </p:nvGrpSpPr>
        <p:grpSpPr>
          <a:xfrm>
            <a:off x="0" y="0"/>
            <a:ext cx="12192000" cy="6858000"/>
            <a:chOff x="0" y="0"/>
            <a:chExt cx="12192000" cy="6858000"/>
          </a:xfrm>
        </p:grpSpPr>
        <p:pic>
          <p:nvPicPr>
            <p:cNvPr id="3" name="图片 2">
              <a:extLst>
                <a:ext uri="{FF2B5EF4-FFF2-40B4-BE49-F238E27FC236}">
                  <a16:creationId xmlns:a16="http://schemas.microsoft.com/office/drawing/2014/main" id="{A5E91FBD-37BC-457E-ABD5-D9C2829FD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3" cy="6858000"/>
            </a:xfrm>
            <a:prstGeom prst="rect">
              <a:avLst/>
            </a:prstGeom>
          </p:spPr>
        </p:pic>
        <p:sp>
          <p:nvSpPr>
            <p:cNvPr id="4" name="矩形 3">
              <a:extLst>
                <a:ext uri="{FF2B5EF4-FFF2-40B4-BE49-F238E27FC236}">
                  <a16:creationId xmlns:a16="http://schemas.microsoft.com/office/drawing/2014/main" id="{A2E216C4-7DC3-4BDA-A6E4-709881A4CC07}"/>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8" name="图片 7">
            <a:extLst>
              <a:ext uri="{FF2B5EF4-FFF2-40B4-BE49-F238E27FC236}">
                <a16:creationId xmlns:a16="http://schemas.microsoft.com/office/drawing/2014/main" id="{C134D97E-F1D2-445D-8119-3552073EF5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254" y="2514600"/>
            <a:ext cx="4222504" cy="4666130"/>
          </a:xfrm>
          <a:prstGeom prst="rect">
            <a:avLst/>
          </a:prstGeom>
        </p:spPr>
      </p:pic>
      <p:sp>
        <p:nvSpPr>
          <p:cNvPr id="9" name="文本框 8">
            <a:extLst>
              <a:ext uri="{FF2B5EF4-FFF2-40B4-BE49-F238E27FC236}">
                <a16:creationId xmlns:a16="http://schemas.microsoft.com/office/drawing/2014/main" id="{981B65FC-ADA6-4EC9-B82F-79A6B8E3B053}"/>
              </a:ext>
            </a:extLst>
          </p:cNvPr>
          <p:cNvSpPr txBox="1"/>
          <p:nvPr/>
        </p:nvSpPr>
        <p:spPr>
          <a:xfrm>
            <a:off x="5636284" y="569537"/>
            <a:ext cx="1388983" cy="1015663"/>
          </a:xfrm>
          <a:prstGeom prst="rect">
            <a:avLst/>
          </a:prstGeom>
          <a:noFill/>
        </p:spPr>
        <p:txBody>
          <a:bodyPr wrap="square" rtlCol="0">
            <a:spAutoFit/>
          </a:bodyPr>
          <a:lstStyle/>
          <a:p>
            <a:pPr algn="ctr"/>
            <a:r>
              <a:rPr lang="vi-VN" altLang="zh-CN" sz="6000" b="1" dirty="0">
                <a:solidFill>
                  <a:schemeClr val="accent5">
                    <a:lumMod val="75000"/>
                  </a:schemeClr>
                </a:solidFill>
                <a:latin typeface="+mj-lt"/>
                <a:ea typeface="inpin heiti" charset="-122"/>
              </a:rPr>
              <a:t>III.</a:t>
            </a:r>
            <a:endParaRPr lang="zh-CN" altLang="en-US" sz="6000" b="1" dirty="0">
              <a:solidFill>
                <a:schemeClr val="accent5">
                  <a:lumMod val="75000"/>
                </a:schemeClr>
              </a:solidFill>
              <a:latin typeface="+mj-lt"/>
              <a:ea typeface="inpin heiti" charset="-122"/>
            </a:endParaRPr>
          </a:p>
        </p:txBody>
      </p:sp>
      <p:sp>
        <p:nvSpPr>
          <p:cNvPr id="13" name="矩形: 圆角 12">
            <a:extLst>
              <a:ext uri="{FF2B5EF4-FFF2-40B4-BE49-F238E27FC236}">
                <a16:creationId xmlns:a16="http://schemas.microsoft.com/office/drawing/2014/main" id="{CEE1C666-20C7-446E-8AC2-A57590AB36B4}"/>
              </a:ext>
            </a:extLst>
          </p:cNvPr>
          <p:cNvSpPr/>
          <p:nvPr/>
        </p:nvSpPr>
        <p:spPr>
          <a:xfrm>
            <a:off x="3262391" y="1848400"/>
            <a:ext cx="5667217" cy="1209907"/>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6000" b="1" dirty="0">
                <a:solidFill>
                  <a:schemeClr val="accent5">
                    <a:lumMod val="75000"/>
                  </a:schemeClr>
                </a:solidFill>
                <a:latin typeface="+mj-lt"/>
                <a:ea typeface="inpin heiti" charset="-122"/>
              </a:rPr>
              <a:t>TRẢ BÀI</a:t>
            </a:r>
            <a:endParaRPr lang="zh-CN" altLang="en-US" sz="6000" b="1" dirty="0">
              <a:solidFill>
                <a:schemeClr val="accent5">
                  <a:lumMod val="75000"/>
                </a:schemeClr>
              </a:solidFill>
              <a:latin typeface="+mj-lt"/>
              <a:ea typeface="inpin heiti" charset="-122"/>
            </a:endParaRPr>
          </a:p>
        </p:txBody>
      </p:sp>
      <p:sp>
        <p:nvSpPr>
          <p:cNvPr id="10" name="Rectangle 9">
            <a:extLst>
              <a:ext uri="{FF2B5EF4-FFF2-40B4-BE49-F238E27FC236}">
                <a16:creationId xmlns:a16="http://schemas.microsoft.com/office/drawing/2014/main" id="{80F53AAC-F36B-5442-A887-E68A2DE7D437}"/>
              </a:ext>
            </a:extLst>
          </p:cNvPr>
          <p:cNvSpPr/>
          <p:nvPr/>
        </p:nvSpPr>
        <p:spPr>
          <a:xfrm>
            <a:off x="3048000" y="-1255944"/>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37247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22" presetClass="entr" presetSubtype="8"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left)">
                                      <p:cBhvr>
                                        <p:cTn id="15" dur="500"/>
                                        <p:tgtEl>
                                          <p:spTgt spid="9">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DFAD6D53-3DE8-4273-9180-4C2692309D4F}"/>
              </a:ext>
            </a:extLst>
          </p:cNvPr>
          <p:cNvGrpSpPr/>
          <p:nvPr/>
        </p:nvGrpSpPr>
        <p:grpSpPr>
          <a:xfrm>
            <a:off x="0" y="0"/>
            <a:ext cx="12192000" cy="6858000"/>
            <a:chOff x="0" y="0"/>
            <a:chExt cx="12192000" cy="6858000"/>
          </a:xfrm>
        </p:grpSpPr>
        <p:pic>
          <p:nvPicPr>
            <p:cNvPr id="3" name="图片 2">
              <a:extLst>
                <a:ext uri="{FF2B5EF4-FFF2-40B4-BE49-F238E27FC236}">
                  <a16:creationId xmlns:a16="http://schemas.microsoft.com/office/drawing/2014/main" id="{A5E91FBD-37BC-457E-ABD5-D9C2829FD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3" cy="6858000"/>
            </a:xfrm>
            <a:prstGeom prst="rect">
              <a:avLst/>
            </a:prstGeom>
          </p:spPr>
        </p:pic>
        <p:sp>
          <p:nvSpPr>
            <p:cNvPr id="4" name="矩形 3">
              <a:extLst>
                <a:ext uri="{FF2B5EF4-FFF2-40B4-BE49-F238E27FC236}">
                  <a16:creationId xmlns:a16="http://schemas.microsoft.com/office/drawing/2014/main" id="{A2E216C4-7DC3-4BDA-A6E4-709881A4CC07}"/>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8" name="图片 7">
            <a:extLst>
              <a:ext uri="{FF2B5EF4-FFF2-40B4-BE49-F238E27FC236}">
                <a16:creationId xmlns:a16="http://schemas.microsoft.com/office/drawing/2014/main" id="{C134D97E-F1D2-445D-8119-3552073EF5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254" y="2514600"/>
            <a:ext cx="4222504" cy="4666130"/>
          </a:xfrm>
          <a:prstGeom prst="rect">
            <a:avLst/>
          </a:prstGeom>
        </p:spPr>
      </p:pic>
      <p:sp>
        <p:nvSpPr>
          <p:cNvPr id="13" name="矩形: 圆角 12">
            <a:extLst>
              <a:ext uri="{FF2B5EF4-FFF2-40B4-BE49-F238E27FC236}">
                <a16:creationId xmlns:a16="http://schemas.microsoft.com/office/drawing/2014/main" id="{CEE1C666-20C7-446E-8AC2-A57590AB36B4}"/>
              </a:ext>
            </a:extLst>
          </p:cNvPr>
          <p:cNvSpPr/>
          <p:nvPr/>
        </p:nvSpPr>
        <p:spPr>
          <a:xfrm>
            <a:off x="3262391" y="1848400"/>
            <a:ext cx="5667217" cy="1209907"/>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6000" b="1" dirty="0">
                <a:solidFill>
                  <a:schemeClr val="accent5">
                    <a:lumMod val="75000"/>
                  </a:schemeClr>
                </a:solidFill>
                <a:latin typeface="+mj-lt"/>
                <a:ea typeface="inpin heiti" charset="-122"/>
              </a:rPr>
              <a:t>LUYỆN TẬP</a:t>
            </a:r>
            <a:endParaRPr lang="zh-CN" altLang="en-US" sz="6000" b="1" dirty="0">
              <a:solidFill>
                <a:schemeClr val="accent5">
                  <a:lumMod val="75000"/>
                </a:schemeClr>
              </a:solidFill>
              <a:latin typeface="+mj-lt"/>
              <a:ea typeface="inpin heiti" charset="-122"/>
            </a:endParaRPr>
          </a:p>
        </p:txBody>
      </p:sp>
      <p:sp>
        <p:nvSpPr>
          <p:cNvPr id="7" name="Rectangle 6">
            <a:extLst>
              <a:ext uri="{FF2B5EF4-FFF2-40B4-BE49-F238E27FC236}">
                <a16:creationId xmlns:a16="http://schemas.microsoft.com/office/drawing/2014/main" id="{F87633AC-10FF-D241-B63A-E46A976EEB35}"/>
              </a:ext>
            </a:extLst>
          </p:cNvPr>
          <p:cNvSpPr/>
          <p:nvPr/>
        </p:nvSpPr>
        <p:spPr>
          <a:xfrm>
            <a:off x="3048000" y="-1255944"/>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33497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5" name="图片 34">
            <a:extLst>
              <a:ext uri="{FF2B5EF4-FFF2-40B4-BE49-F238E27FC236}">
                <a16:creationId xmlns:a16="http://schemas.microsoft.com/office/drawing/2014/main" id="{3E124B97-17B7-4D90-8C6A-885B06F1DA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3706" y="210850"/>
            <a:ext cx="7770924" cy="4593106"/>
          </a:xfrm>
          <a:prstGeom prst="rect">
            <a:avLst/>
          </a:prstGeom>
        </p:spPr>
      </p:pic>
      <p:sp>
        <p:nvSpPr>
          <p:cNvPr id="24" name="Rectangle 23">
            <a:extLst>
              <a:ext uri="{FF2B5EF4-FFF2-40B4-BE49-F238E27FC236}">
                <a16:creationId xmlns:a16="http://schemas.microsoft.com/office/drawing/2014/main" id="{C15870BF-DCA2-CD46-A6AE-7D5F84C4BF34}"/>
              </a:ext>
            </a:extLst>
          </p:cNvPr>
          <p:cNvSpPr/>
          <p:nvPr/>
        </p:nvSpPr>
        <p:spPr>
          <a:xfrm>
            <a:off x="1435280" y="773820"/>
            <a:ext cx="7287775" cy="373479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t"/>
          <a:lstStyle/>
          <a:p>
            <a:pPr algn="just"/>
            <a:r>
              <a:rPr lang="en-VN" sz="3500" b="1" dirty="0">
                <a:latin typeface="Times New Roman" panose="02020603050405020304" pitchFamily="18" charset="0"/>
                <a:cs typeface="Times New Roman" panose="02020603050405020304" pitchFamily="18" charset="0"/>
              </a:rPr>
              <a:t>Hãy sửa lại lỗi sai cho đúng:</a:t>
            </a:r>
          </a:p>
          <a:p>
            <a:pPr algn="just"/>
            <a:endParaRPr lang="en-VN" sz="3500" dirty="0">
              <a:latin typeface="Times New Roman" panose="02020603050405020304" pitchFamily="18" charset="0"/>
              <a:cs typeface="Times New Roman" panose="02020603050405020304" pitchFamily="18" charset="0"/>
            </a:endParaRPr>
          </a:p>
          <a:p>
            <a:pPr algn="ctr"/>
            <a:r>
              <a:rPr lang="en-VN" sz="3500" i="1" dirty="0">
                <a:latin typeface="Times New Roman" panose="02020603050405020304" pitchFamily="18" charset="0"/>
                <a:cs typeface="Times New Roman" panose="02020603050405020304" pitchFamily="18" charset="0"/>
              </a:rPr>
              <a:t>(a) Vườn em cây quý đủ loài</a:t>
            </a:r>
          </a:p>
          <a:p>
            <a:pPr algn="ctr"/>
            <a:r>
              <a:rPr lang="en-VN" sz="3500" i="1" dirty="0">
                <a:latin typeface="Times New Roman" panose="02020603050405020304" pitchFamily="18" charset="0"/>
                <a:cs typeface="Times New Roman" panose="02020603050405020304" pitchFamily="18" charset="0"/>
              </a:rPr>
              <a:t>Có cam, có quýt, có bòng, có na.</a:t>
            </a:r>
          </a:p>
          <a:p>
            <a:pPr algn="ctr"/>
            <a:endParaRPr lang="en-VN" sz="3500" i="1" dirty="0">
              <a:latin typeface="Times New Roman" panose="02020603050405020304" pitchFamily="18" charset="0"/>
              <a:cs typeface="Times New Roman" panose="02020603050405020304" pitchFamily="18" charset="0"/>
            </a:endParaRPr>
          </a:p>
          <a:p>
            <a:pPr algn="ctr"/>
            <a:r>
              <a:rPr lang="en-VN" sz="3500" i="1" dirty="0">
                <a:latin typeface="Times New Roman" panose="02020603050405020304" pitchFamily="18" charset="0"/>
                <a:cs typeface="Times New Roman" panose="02020603050405020304" pitchFamily="18" charset="0"/>
              </a:rPr>
              <a:t>(b) Thiếu nhi là tuổi học hành</a:t>
            </a:r>
          </a:p>
          <a:p>
            <a:pPr algn="ctr"/>
            <a:r>
              <a:rPr lang="en-VN" sz="3500" i="1" dirty="0">
                <a:latin typeface="Times New Roman" panose="02020603050405020304" pitchFamily="18" charset="0"/>
                <a:cs typeface="Times New Roman" panose="02020603050405020304" pitchFamily="18" charset="0"/>
              </a:rPr>
              <a:t>Chúng em phấn đấu tiến lên hàng đầu</a:t>
            </a:r>
          </a:p>
        </p:txBody>
      </p:sp>
      <p:pic>
        <p:nvPicPr>
          <p:cNvPr id="9" name="Picture 8" descr="A picture containing text&#10;&#10;Description automatically generated">
            <a:extLst>
              <a:ext uri="{FF2B5EF4-FFF2-40B4-BE49-F238E27FC236}">
                <a16:creationId xmlns:a16="http://schemas.microsoft.com/office/drawing/2014/main" id="{1BDE02B1-8611-274A-B18F-03DE50CC84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5568" y="2264524"/>
            <a:ext cx="5736431" cy="5747927"/>
          </a:xfrm>
          <a:prstGeom prst="rect">
            <a:avLst/>
          </a:prstGeom>
        </p:spPr>
      </p:pic>
      <p:sp>
        <p:nvSpPr>
          <p:cNvPr id="6" name="Rectangle 5">
            <a:extLst>
              <a:ext uri="{FF2B5EF4-FFF2-40B4-BE49-F238E27FC236}">
                <a16:creationId xmlns:a16="http://schemas.microsoft.com/office/drawing/2014/main" id="{6A5EDDD1-092D-1545-B85A-CCD300FBE6F4}"/>
              </a:ext>
            </a:extLst>
          </p:cNvPr>
          <p:cNvSpPr/>
          <p:nvPr/>
        </p:nvSpPr>
        <p:spPr>
          <a:xfrm>
            <a:off x="3048000" y="-1255944"/>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57906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heckerboard(across)">
                                      <p:cBhvr>
                                        <p:cTn id="7" dur="500"/>
                                        <p:tgtEl>
                                          <p:spTgt spid="24"/>
                                        </p:tgtEl>
                                      </p:cBhvr>
                                    </p:animEffect>
                                  </p:childTnLst>
                                </p:cTn>
                              </p:par>
                              <p:par>
                                <p:cTn id="8" presetID="5" presetClass="entr" presetSubtype="1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checkerboard(across)">
                                      <p:cBhvr>
                                        <p:cTn id="1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BEB065AE-C2F0-4F19-87FF-5C32D4BD79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473" y="1516678"/>
            <a:ext cx="3141738" cy="4840941"/>
          </a:xfrm>
          <a:prstGeom prst="rect">
            <a:avLst/>
          </a:prstGeom>
        </p:spPr>
      </p:pic>
      <p:sp>
        <p:nvSpPr>
          <p:cNvPr id="17" name="Rectangle 16">
            <a:extLst>
              <a:ext uri="{FF2B5EF4-FFF2-40B4-BE49-F238E27FC236}">
                <a16:creationId xmlns:a16="http://schemas.microsoft.com/office/drawing/2014/main" id="{605A9BB6-34CD-5248-8103-5F12F9A6D601}"/>
              </a:ext>
            </a:extLst>
          </p:cNvPr>
          <p:cNvSpPr/>
          <p:nvPr/>
        </p:nvSpPr>
        <p:spPr>
          <a:xfrm>
            <a:off x="3608684" y="439284"/>
            <a:ext cx="7818809" cy="431113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t"/>
          <a:lstStyle/>
          <a:p>
            <a:pPr algn="ctr">
              <a:lnSpc>
                <a:spcPct val="150000"/>
              </a:lnSpc>
            </a:pPr>
            <a:r>
              <a:rPr lang="en-VN" sz="3500" i="1" dirty="0">
                <a:latin typeface="Times New Roman" panose="02020603050405020304" pitchFamily="18" charset="0"/>
                <a:cs typeface="Times New Roman" panose="02020603050405020304" pitchFamily="18" charset="0"/>
              </a:rPr>
              <a:t>(a) Vườn em cây quý đủ loài</a:t>
            </a:r>
          </a:p>
          <a:p>
            <a:pPr algn="ctr">
              <a:lnSpc>
                <a:spcPct val="150000"/>
              </a:lnSpc>
            </a:pPr>
            <a:r>
              <a:rPr lang="en-VN" sz="3500" i="1" dirty="0">
                <a:latin typeface="Times New Roman" panose="02020603050405020304" pitchFamily="18" charset="0"/>
                <a:cs typeface="Times New Roman" panose="02020603050405020304" pitchFamily="18" charset="0"/>
              </a:rPr>
              <a:t>Có cam, có quýt, có </a:t>
            </a:r>
            <a:r>
              <a:rPr lang="en-VN" sz="3500" b="1" i="1" dirty="0">
                <a:solidFill>
                  <a:srgbClr val="FF0000"/>
                </a:solidFill>
                <a:latin typeface="Times New Roman" panose="02020603050405020304" pitchFamily="18" charset="0"/>
                <a:cs typeface="Times New Roman" panose="02020603050405020304" pitchFamily="18" charset="0"/>
              </a:rPr>
              <a:t>xoài</a:t>
            </a:r>
            <a:r>
              <a:rPr lang="en-VN" sz="3500" i="1" dirty="0">
                <a:latin typeface="Times New Roman" panose="02020603050405020304" pitchFamily="18" charset="0"/>
                <a:cs typeface="Times New Roman" panose="02020603050405020304" pitchFamily="18" charset="0"/>
              </a:rPr>
              <a:t>, có na.</a:t>
            </a:r>
          </a:p>
          <a:p>
            <a:pPr algn="ctr">
              <a:lnSpc>
                <a:spcPct val="150000"/>
              </a:lnSpc>
            </a:pPr>
            <a:endParaRPr lang="en-VN" sz="3500" i="1" dirty="0">
              <a:latin typeface="Times New Roman" panose="02020603050405020304" pitchFamily="18" charset="0"/>
              <a:cs typeface="Times New Roman" panose="02020603050405020304" pitchFamily="18" charset="0"/>
            </a:endParaRPr>
          </a:p>
          <a:p>
            <a:pPr algn="ctr">
              <a:lnSpc>
                <a:spcPct val="150000"/>
              </a:lnSpc>
            </a:pPr>
            <a:r>
              <a:rPr lang="en-VN" sz="3500" i="1" dirty="0">
                <a:latin typeface="Times New Roman" panose="02020603050405020304" pitchFamily="18" charset="0"/>
                <a:cs typeface="Times New Roman" panose="02020603050405020304" pitchFamily="18" charset="0"/>
              </a:rPr>
              <a:t>(b) Thiếu nhi là tuổi học hành</a:t>
            </a:r>
          </a:p>
          <a:p>
            <a:pPr algn="ctr">
              <a:lnSpc>
                <a:spcPct val="150000"/>
              </a:lnSpc>
            </a:pPr>
            <a:r>
              <a:rPr lang="en-VN" sz="3500" i="1" dirty="0">
                <a:latin typeface="Times New Roman" panose="02020603050405020304" pitchFamily="18" charset="0"/>
                <a:cs typeface="Times New Roman" panose="02020603050405020304" pitchFamily="18" charset="0"/>
              </a:rPr>
              <a:t>Chúng em phấn đấu </a:t>
            </a:r>
            <a:r>
              <a:rPr lang="en-VN" sz="3500" b="1" i="1" dirty="0">
                <a:solidFill>
                  <a:srgbClr val="FF0000"/>
                </a:solidFill>
                <a:latin typeface="Times New Roman" panose="02020603050405020304" pitchFamily="18" charset="0"/>
                <a:cs typeface="Times New Roman" panose="02020603050405020304" pitchFamily="18" charset="0"/>
              </a:rPr>
              <a:t>để thành trò ngoan</a:t>
            </a:r>
          </a:p>
        </p:txBody>
      </p:sp>
      <p:sp>
        <p:nvSpPr>
          <p:cNvPr id="5" name="Rectangle 4">
            <a:extLst>
              <a:ext uri="{FF2B5EF4-FFF2-40B4-BE49-F238E27FC236}">
                <a16:creationId xmlns:a16="http://schemas.microsoft.com/office/drawing/2014/main" id="{9C9B8A0A-3ADC-6540-98F8-5508F8A84EF3}"/>
              </a:ext>
            </a:extLst>
          </p:cNvPr>
          <p:cNvSpPr/>
          <p:nvPr/>
        </p:nvSpPr>
        <p:spPr>
          <a:xfrm>
            <a:off x="3048000" y="-1255944"/>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66875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linds(horizontal)">
                                      <p:cBhvr>
                                        <p:cTn id="7" dur="500"/>
                                        <p:tgtEl>
                                          <p:spTgt spid="1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blinds(horizontal)">
                                      <p:cBhvr>
                                        <p:cTn id="10" dur="500"/>
                                        <p:tgtEl>
                                          <p:spTgt spid="1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animEffect transition="in" filter="circle(in)">
                                      <p:cBhvr>
                                        <p:cTn id="15" dur="2000"/>
                                        <p:tgtEl>
                                          <p:spTgt spid="17">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17">
                                            <p:txEl>
                                              <p:pRg st="4" end="4"/>
                                            </p:txEl>
                                          </p:spTgt>
                                        </p:tgtEl>
                                        <p:attrNameLst>
                                          <p:attrName>style.visibility</p:attrName>
                                        </p:attrNameLst>
                                      </p:cBhvr>
                                      <p:to>
                                        <p:strVal val="visible"/>
                                      </p:to>
                                    </p:set>
                                    <p:animEffect transition="in" filter="circle(in)">
                                      <p:cBhvr>
                                        <p:cTn id="18" dur="20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DFAD6D53-3DE8-4273-9180-4C2692309D4F}"/>
              </a:ext>
            </a:extLst>
          </p:cNvPr>
          <p:cNvGrpSpPr/>
          <p:nvPr/>
        </p:nvGrpSpPr>
        <p:grpSpPr>
          <a:xfrm>
            <a:off x="0" y="0"/>
            <a:ext cx="12192000" cy="6858000"/>
            <a:chOff x="0" y="0"/>
            <a:chExt cx="12192000" cy="6858000"/>
          </a:xfrm>
        </p:grpSpPr>
        <p:pic>
          <p:nvPicPr>
            <p:cNvPr id="3" name="图片 2">
              <a:extLst>
                <a:ext uri="{FF2B5EF4-FFF2-40B4-BE49-F238E27FC236}">
                  <a16:creationId xmlns:a16="http://schemas.microsoft.com/office/drawing/2014/main" id="{A5E91FBD-37BC-457E-ABD5-D9C2829FD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3" cy="6858000"/>
            </a:xfrm>
            <a:prstGeom prst="rect">
              <a:avLst/>
            </a:prstGeom>
          </p:spPr>
        </p:pic>
        <p:sp>
          <p:nvSpPr>
            <p:cNvPr id="4" name="矩形 3">
              <a:extLst>
                <a:ext uri="{FF2B5EF4-FFF2-40B4-BE49-F238E27FC236}">
                  <a16:creationId xmlns:a16="http://schemas.microsoft.com/office/drawing/2014/main" id="{A2E216C4-7DC3-4BDA-A6E4-709881A4CC07}"/>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8" name="图片 7">
            <a:extLst>
              <a:ext uri="{FF2B5EF4-FFF2-40B4-BE49-F238E27FC236}">
                <a16:creationId xmlns:a16="http://schemas.microsoft.com/office/drawing/2014/main" id="{C134D97E-F1D2-445D-8119-3552073EF5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254" y="2514600"/>
            <a:ext cx="4222504" cy="4666130"/>
          </a:xfrm>
          <a:prstGeom prst="rect">
            <a:avLst/>
          </a:prstGeom>
        </p:spPr>
      </p:pic>
      <p:sp>
        <p:nvSpPr>
          <p:cNvPr id="13" name="矩形: 圆角 12">
            <a:extLst>
              <a:ext uri="{FF2B5EF4-FFF2-40B4-BE49-F238E27FC236}">
                <a16:creationId xmlns:a16="http://schemas.microsoft.com/office/drawing/2014/main" id="{CEE1C666-20C7-446E-8AC2-A57590AB36B4}"/>
              </a:ext>
            </a:extLst>
          </p:cNvPr>
          <p:cNvSpPr/>
          <p:nvPr/>
        </p:nvSpPr>
        <p:spPr>
          <a:xfrm>
            <a:off x="3262391" y="1848400"/>
            <a:ext cx="5667217" cy="1209907"/>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6000" b="1" dirty="0">
                <a:solidFill>
                  <a:schemeClr val="accent5">
                    <a:lumMod val="75000"/>
                  </a:schemeClr>
                </a:solidFill>
                <a:latin typeface="+mj-lt"/>
                <a:ea typeface="inpin heiti" charset="-122"/>
              </a:rPr>
              <a:t>VẬN DỤNG</a:t>
            </a:r>
            <a:endParaRPr lang="zh-CN" altLang="en-US" sz="6000" b="1" dirty="0">
              <a:solidFill>
                <a:schemeClr val="accent5">
                  <a:lumMod val="75000"/>
                </a:schemeClr>
              </a:solidFill>
              <a:latin typeface="+mj-lt"/>
              <a:ea typeface="inpin heiti" charset="-122"/>
            </a:endParaRPr>
          </a:p>
        </p:txBody>
      </p:sp>
      <p:sp>
        <p:nvSpPr>
          <p:cNvPr id="7" name="Rectangle 6">
            <a:extLst>
              <a:ext uri="{FF2B5EF4-FFF2-40B4-BE49-F238E27FC236}">
                <a16:creationId xmlns:a16="http://schemas.microsoft.com/office/drawing/2014/main" id="{E1AD9223-E3BC-7842-A26F-93763A0A0F4D}"/>
              </a:ext>
            </a:extLst>
          </p:cNvPr>
          <p:cNvSpPr/>
          <p:nvPr/>
        </p:nvSpPr>
        <p:spPr>
          <a:xfrm>
            <a:off x="3048000" y="-1255944"/>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91242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7" name="图片 8">
            <a:extLst>
              <a:ext uri="{FF2B5EF4-FFF2-40B4-BE49-F238E27FC236}">
                <a16:creationId xmlns:a16="http://schemas.microsoft.com/office/drawing/2014/main" id="{322CAEEF-7EF7-264F-998E-72DDBF19F8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8951" y="7879200"/>
            <a:ext cx="6017081" cy="4202640"/>
          </a:xfrm>
          <a:prstGeom prst="rect">
            <a:avLst/>
          </a:prstGeom>
        </p:spPr>
      </p:pic>
      <p:pic>
        <p:nvPicPr>
          <p:cNvPr id="8" name="图片 10">
            <a:extLst>
              <a:ext uri="{FF2B5EF4-FFF2-40B4-BE49-F238E27FC236}">
                <a16:creationId xmlns:a16="http://schemas.microsoft.com/office/drawing/2014/main" id="{EC90B371-3F13-604E-B879-2E8DE16EA0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1661" y="0"/>
            <a:ext cx="7995806" cy="4956860"/>
          </a:xfrm>
          <a:prstGeom prst="rect">
            <a:avLst/>
          </a:prstGeom>
        </p:spPr>
      </p:pic>
      <p:pic>
        <p:nvPicPr>
          <p:cNvPr id="10" name="图片 24">
            <a:extLst>
              <a:ext uri="{FF2B5EF4-FFF2-40B4-BE49-F238E27FC236}">
                <a16:creationId xmlns:a16="http://schemas.microsoft.com/office/drawing/2014/main" id="{60E7C7F0-E0BA-244B-8321-BA9638FC31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1661" y="5168025"/>
            <a:ext cx="7538057" cy="1760363"/>
          </a:xfrm>
          <a:prstGeom prst="rect">
            <a:avLst/>
          </a:prstGeom>
        </p:spPr>
      </p:pic>
      <p:pic>
        <p:nvPicPr>
          <p:cNvPr id="11" name="图片 28">
            <a:extLst>
              <a:ext uri="{FF2B5EF4-FFF2-40B4-BE49-F238E27FC236}">
                <a16:creationId xmlns:a16="http://schemas.microsoft.com/office/drawing/2014/main" id="{9CFFB3E3-369C-D644-B4D4-07766EB280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85283" y="2673200"/>
            <a:ext cx="4012208" cy="4219994"/>
          </a:xfrm>
          <a:prstGeom prst="rect">
            <a:avLst/>
          </a:prstGeom>
        </p:spPr>
      </p:pic>
      <p:pic>
        <p:nvPicPr>
          <p:cNvPr id="12" name="图片 8">
            <a:extLst>
              <a:ext uri="{FF2B5EF4-FFF2-40B4-BE49-F238E27FC236}">
                <a16:creationId xmlns:a16="http://schemas.microsoft.com/office/drawing/2014/main" id="{DC50C2CE-E76E-E840-8890-570D485208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2504" y="782092"/>
            <a:ext cx="1919685" cy="1345314"/>
          </a:xfrm>
          <a:prstGeom prst="rect">
            <a:avLst/>
          </a:prstGeom>
        </p:spPr>
      </p:pic>
      <p:sp>
        <p:nvSpPr>
          <p:cNvPr id="13" name="Rectangle 12">
            <a:extLst>
              <a:ext uri="{FF2B5EF4-FFF2-40B4-BE49-F238E27FC236}">
                <a16:creationId xmlns:a16="http://schemas.microsoft.com/office/drawing/2014/main" id="{3708AF0B-F394-2C4F-A7C5-015C92009D87}"/>
              </a:ext>
            </a:extLst>
          </p:cNvPr>
          <p:cNvSpPr/>
          <p:nvPr/>
        </p:nvSpPr>
        <p:spPr>
          <a:xfrm>
            <a:off x="5599995" y="1361693"/>
            <a:ext cx="4660933" cy="262301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t"/>
          <a:lstStyle/>
          <a:p>
            <a:pPr algn="ctr">
              <a:lnSpc>
                <a:spcPct val="150000"/>
              </a:lnSpc>
            </a:pPr>
            <a:r>
              <a:rPr lang="en-VN" sz="3500" i="1" dirty="0">
                <a:latin typeface="Times New Roman" panose="02020603050405020304" pitchFamily="18" charset="0"/>
                <a:cs typeface="Times New Roman" panose="02020603050405020304" pitchFamily="18" charset="0"/>
              </a:rPr>
              <a:t>Tự sáng tác một bài thơ lục bát ngắn về chủ đề mái trường, bạn bè</a:t>
            </a:r>
            <a:endParaRPr lang="en-VN" sz="3500" b="1" i="1"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A4255C0-4ED0-8D44-BB5E-F80520C0D86F}"/>
              </a:ext>
            </a:extLst>
          </p:cNvPr>
          <p:cNvSpPr/>
          <p:nvPr/>
        </p:nvSpPr>
        <p:spPr>
          <a:xfrm>
            <a:off x="3048000" y="-1255944"/>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81475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3" presetClass="entr" presetSubtype="10" fill="hold" nodeType="with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linds(horizontal)">
                                      <p:cBhvr>
                                        <p:cTn id="2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DFAD6D53-3DE8-4273-9180-4C2692309D4F}"/>
              </a:ext>
            </a:extLst>
          </p:cNvPr>
          <p:cNvGrpSpPr/>
          <p:nvPr/>
        </p:nvGrpSpPr>
        <p:grpSpPr>
          <a:xfrm>
            <a:off x="0" y="0"/>
            <a:ext cx="12192000" cy="6858000"/>
            <a:chOff x="0" y="0"/>
            <a:chExt cx="12192000" cy="6858000"/>
          </a:xfrm>
        </p:grpSpPr>
        <p:pic>
          <p:nvPicPr>
            <p:cNvPr id="3" name="图片 2">
              <a:extLst>
                <a:ext uri="{FF2B5EF4-FFF2-40B4-BE49-F238E27FC236}">
                  <a16:creationId xmlns:a16="http://schemas.microsoft.com/office/drawing/2014/main" id="{A5E91FBD-37BC-457E-ABD5-D9C2829FD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3" cy="6858000"/>
            </a:xfrm>
            <a:prstGeom prst="rect">
              <a:avLst/>
            </a:prstGeom>
          </p:spPr>
        </p:pic>
        <p:sp>
          <p:nvSpPr>
            <p:cNvPr id="4" name="矩形 3">
              <a:extLst>
                <a:ext uri="{FF2B5EF4-FFF2-40B4-BE49-F238E27FC236}">
                  <a16:creationId xmlns:a16="http://schemas.microsoft.com/office/drawing/2014/main" id="{A2E216C4-7DC3-4BDA-A6E4-709881A4CC07}"/>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8" name="图片 7">
            <a:extLst>
              <a:ext uri="{FF2B5EF4-FFF2-40B4-BE49-F238E27FC236}">
                <a16:creationId xmlns:a16="http://schemas.microsoft.com/office/drawing/2014/main" id="{C134D97E-F1D2-445D-8119-3552073EF5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254" y="2514600"/>
            <a:ext cx="4222504" cy="4666130"/>
          </a:xfrm>
          <a:prstGeom prst="rect">
            <a:avLst/>
          </a:prstGeom>
        </p:spPr>
      </p:pic>
      <p:sp>
        <p:nvSpPr>
          <p:cNvPr id="9" name="文本框 8">
            <a:extLst>
              <a:ext uri="{FF2B5EF4-FFF2-40B4-BE49-F238E27FC236}">
                <a16:creationId xmlns:a16="http://schemas.microsoft.com/office/drawing/2014/main" id="{981B65FC-ADA6-4EC9-B82F-79A6B8E3B053}"/>
              </a:ext>
            </a:extLst>
          </p:cNvPr>
          <p:cNvSpPr txBox="1"/>
          <p:nvPr/>
        </p:nvSpPr>
        <p:spPr>
          <a:xfrm>
            <a:off x="2394857" y="939541"/>
            <a:ext cx="8197327" cy="3170099"/>
          </a:xfrm>
          <a:prstGeom prst="rect">
            <a:avLst/>
          </a:prstGeom>
          <a:noFill/>
        </p:spPr>
        <p:txBody>
          <a:bodyPr wrap="square" rtlCol="0">
            <a:spAutoFit/>
          </a:bodyPr>
          <a:lstStyle/>
          <a:p>
            <a:pPr algn="ctr"/>
            <a:r>
              <a:rPr lang="en-US" altLang="zh-CN" sz="10000" i="1" dirty="0" err="1">
                <a:solidFill>
                  <a:srgbClr val="FF9409"/>
                </a:solidFill>
                <a:latin typeface="Times New Roman" panose="02020603050405020304" pitchFamily="18" charset="0"/>
                <a:ea typeface="inpin heiti" charset="-122"/>
                <a:cs typeface="Times New Roman" panose="02020603050405020304" pitchFamily="18" charset="0"/>
              </a:rPr>
              <a:t>Chúc</a:t>
            </a:r>
            <a:r>
              <a:rPr lang="en-US" altLang="zh-CN" sz="10000" i="1" dirty="0">
                <a:solidFill>
                  <a:srgbClr val="FF9409"/>
                </a:solidFill>
                <a:latin typeface="Times New Roman" panose="02020603050405020304" pitchFamily="18" charset="0"/>
                <a:ea typeface="inpin heiti" charset="-122"/>
                <a:cs typeface="Times New Roman" panose="02020603050405020304" pitchFamily="18" charset="0"/>
              </a:rPr>
              <a:t> </a:t>
            </a:r>
            <a:r>
              <a:rPr lang="en-US" altLang="zh-CN" sz="10000" i="1" dirty="0" err="1">
                <a:solidFill>
                  <a:srgbClr val="FF9409"/>
                </a:solidFill>
                <a:latin typeface="Times New Roman" panose="02020603050405020304" pitchFamily="18" charset="0"/>
                <a:ea typeface="inpin heiti" charset="-122"/>
                <a:cs typeface="Times New Roman" panose="02020603050405020304" pitchFamily="18" charset="0"/>
              </a:rPr>
              <a:t>các</a:t>
            </a:r>
            <a:r>
              <a:rPr lang="en-US" altLang="zh-CN" sz="10000" i="1" dirty="0">
                <a:solidFill>
                  <a:srgbClr val="FF9409"/>
                </a:solidFill>
                <a:latin typeface="Times New Roman" panose="02020603050405020304" pitchFamily="18" charset="0"/>
                <a:ea typeface="inpin heiti" charset="-122"/>
                <a:cs typeface="Times New Roman" panose="02020603050405020304" pitchFamily="18" charset="0"/>
              </a:rPr>
              <a:t> </a:t>
            </a:r>
            <a:r>
              <a:rPr lang="vi-VN" altLang="zh-CN" sz="10000" i="1" dirty="0">
                <a:solidFill>
                  <a:srgbClr val="FF9409"/>
                </a:solidFill>
                <a:latin typeface="Times New Roman" panose="02020603050405020304" pitchFamily="18" charset="0"/>
                <a:ea typeface="inpin heiti" charset="-122"/>
                <a:cs typeface="Times New Roman" panose="02020603050405020304" pitchFamily="18" charset="0"/>
              </a:rPr>
              <a:t>con</a:t>
            </a:r>
            <a:r>
              <a:rPr lang="en-US" altLang="zh-CN" sz="10000" i="1" dirty="0">
                <a:solidFill>
                  <a:srgbClr val="FF9409"/>
                </a:solidFill>
                <a:latin typeface="Times New Roman" panose="02020603050405020304" pitchFamily="18" charset="0"/>
                <a:ea typeface="inpin heiti" charset="-122"/>
                <a:cs typeface="Times New Roman" panose="02020603050405020304" pitchFamily="18" charset="0"/>
              </a:rPr>
              <a:t> </a:t>
            </a:r>
            <a:r>
              <a:rPr lang="en-US" altLang="zh-CN" sz="10000" i="1" dirty="0" err="1">
                <a:solidFill>
                  <a:srgbClr val="FF9409"/>
                </a:solidFill>
                <a:latin typeface="Times New Roman" panose="02020603050405020304" pitchFamily="18" charset="0"/>
                <a:ea typeface="inpin heiti" charset="-122"/>
                <a:cs typeface="Times New Roman" panose="02020603050405020304" pitchFamily="18" charset="0"/>
              </a:rPr>
              <a:t>học</a:t>
            </a:r>
            <a:r>
              <a:rPr lang="en-US" altLang="zh-CN" sz="10000" i="1" dirty="0">
                <a:solidFill>
                  <a:srgbClr val="FF9409"/>
                </a:solidFill>
                <a:latin typeface="Times New Roman" panose="02020603050405020304" pitchFamily="18" charset="0"/>
                <a:ea typeface="inpin heiti" charset="-122"/>
                <a:cs typeface="Times New Roman" panose="02020603050405020304" pitchFamily="18" charset="0"/>
              </a:rPr>
              <a:t> </a:t>
            </a:r>
            <a:r>
              <a:rPr lang="en-US" altLang="zh-CN" sz="10000" i="1" dirty="0" err="1">
                <a:solidFill>
                  <a:srgbClr val="FF9409"/>
                </a:solidFill>
                <a:latin typeface="Times New Roman" panose="02020603050405020304" pitchFamily="18" charset="0"/>
                <a:ea typeface="inpin heiti" charset="-122"/>
                <a:cs typeface="Times New Roman" panose="02020603050405020304" pitchFamily="18" charset="0"/>
              </a:rPr>
              <a:t>tốt</a:t>
            </a:r>
            <a:r>
              <a:rPr lang="en-US" altLang="zh-CN" sz="10000" i="1" dirty="0">
                <a:solidFill>
                  <a:srgbClr val="FF9409"/>
                </a:solidFill>
                <a:latin typeface="Times New Roman" panose="02020603050405020304" pitchFamily="18" charset="0"/>
                <a:ea typeface="inpin heiti" charset="-122"/>
                <a:cs typeface="Times New Roman" panose="02020603050405020304" pitchFamily="18" charset="0"/>
              </a:rPr>
              <a:t> !</a:t>
            </a:r>
            <a:endParaRPr lang="zh-CN" altLang="en-US" sz="10000" i="1" dirty="0">
              <a:solidFill>
                <a:srgbClr val="FF9409"/>
              </a:solidFill>
              <a:latin typeface="Times New Roman" panose="02020603050405020304" pitchFamily="18" charset="0"/>
              <a:ea typeface="inpin heiti" charset="-122"/>
              <a:cs typeface="Times New Roman" panose="02020603050405020304" pitchFamily="18" charset="0"/>
            </a:endParaRPr>
          </a:p>
        </p:txBody>
      </p:sp>
      <p:sp>
        <p:nvSpPr>
          <p:cNvPr id="7" name="Rectangle 6">
            <a:extLst>
              <a:ext uri="{FF2B5EF4-FFF2-40B4-BE49-F238E27FC236}">
                <a16:creationId xmlns:a16="http://schemas.microsoft.com/office/drawing/2014/main" id="{9BA23A3C-A36D-3446-8D28-30C98A0D0F52}"/>
              </a:ext>
            </a:extLst>
          </p:cNvPr>
          <p:cNvSpPr/>
          <p:nvPr/>
        </p:nvSpPr>
        <p:spPr>
          <a:xfrm>
            <a:off x="3048000" y="-1255944"/>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2472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22" presetClass="entr" presetSubtype="8"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left)">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DFAD6D53-3DE8-4273-9180-4C2692309D4F}"/>
              </a:ext>
            </a:extLst>
          </p:cNvPr>
          <p:cNvGrpSpPr/>
          <p:nvPr/>
        </p:nvGrpSpPr>
        <p:grpSpPr>
          <a:xfrm>
            <a:off x="0" y="0"/>
            <a:ext cx="12192000" cy="6858000"/>
            <a:chOff x="0" y="0"/>
            <a:chExt cx="12192000" cy="6858000"/>
          </a:xfrm>
        </p:grpSpPr>
        <p:pic>
          <p:nvPicPr>
            <p:cNvPr id="3" name="图片 2">
              <a:extLst>
                <a:ext uri="{FF2B5EF4-FFF2-40B4-BE49-F238E27FC236}">
                  <a16:creationId xmlns:a16="http://schemas.microsoft.com/office/drawing/2014/main" id="{A5E91FBD-37BC-457E-ABD5-D9C2829FD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3" cy="6858000"/>
            </a:xfrm>
            <a:prstGeom prst="rect">
              <a:avLst/>
            </a:prstGeom>
          </p:spPr>
        </p:pic>
        <p:sp>
          <p:nvSpPr>
            <p:cNvPr id="4" name="矩形 3">
              <a:extLst>
                <a:ext uri="{FF2B5EF4-FFF2-40B4-BE49-F238E27FC236}">
                  <a16:creationId xmlns:a16="http://schemas.microsoft.com/office/drawing/2014/main" id="{A2E216C4-7DC3-4BDA-A6E4-709881A4CC07}"/>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8" name="图片 7">
            <a:extLst>
              <a:ext uri="{FF2B5EF4-FFF2-40B4-BE49-F238E27FC236}">
                <a16:creationId xmlns:a16="http://schemas.microsoft.com/office/drawing/2014/main" id="{C134D97E-F1D2-445D-8119-3552073EF5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254" y="2514600"/>
            <a:ext cx="4222504" cy="4666130"/>
          </a:xfrm>
          <a:prstGeom prst="rect">
            <a:avLst/>
          </a:prstGeom>
        </p:spPr>
      </p:pic>
      <p:sp>
        <p:nvSpPr>
          <p:cNvPr id="9" name="文本框 8">
            <a:extLst>
              <a:ext uri="{FF2B5EF4-FFF2-40B4-BE49-F238E27FC236}">
                <a16:creationId xmlns:a16="http://schemas.microsoft.com/office/drawing/2014/main" id="{981B65FC-ADA6-4EC9-B82F-79A6B8E3B053}"/>
              </a:ext>
            </a:extLst>
          </p:cNvPr>
          <p:cNvSpPr txBox="1"/>
          <p:nvPr/>
        </p:nvSpPr>
        <p:spPr>
          <a:xfrm>
            <a:off x="2807920" y="831556"/>
            <a:ext cx="6576158" cy="784830"/>
          </a:xfrm>
          <a:prstGeom prst="rect">
            <a:avLst/>
          </a:prstGeom>
          <a:noFill/>
        </p:spPr>
        <p:txBody>
          <a:bodyPr wrap="square" rtlCol="0">
            <a:spAutoFit/>
          </a:bodyPr>
          <a:lstStyle/>
          <a:p>
            <a:pPr algn="ctr"/>
            <a:r>
              <a:rPr lang="en-US" altLang="zh-CN" sz="4500" b="1" dirty="0">
                <a:latin typeface="Times New Roman" panose="02020603050405020304" pitchFamily="18" charset="0"/>
                <a:ea typeface="inpin heiti" charset="-122"/>
                <a:cs typeface="Times New Roman" panose="02020603050405020304" pitchFamily="18" charset="0"/>
              </a:rPr>
              <a:t>TIẾT </a:t>
            </a:r>
            <a:r>
              <a:rPr lang="vi-VN" altLang="zh-CN" sz="4500" b="1" dirty="0">
                <a:latin typeface="Times New Roman" panose="02020603050405020304" pitchFamily="18" charset="0"/>
                <a:ea typeface="inpin heiti" charset="-122"/>
                <a:cs typeface="Times New Roman" panose="02020603050405020304" pitchFamily="18" charset="0"/>
              </a:rPr>
              <a:t>25, 26</a:t>
            </a:r>
            <a:r>
              <a:rPr lang="en-US" altLang="zh-CN" sz="4500" b="1" dirty="0">
                <a:latin typeface="Times New Roman" panose="02020603050405020304" pitchFamily="18" charset="0"/>
                <a:ea typeface="inpin heiti" charset="-122"/>
                <a:cs typeface="Times New Roman" panose="02020603050405020304" pitchFamily="18" charset="0"/>
              </a:rPr>
              <a:t>:</a:t>
            </a:r>
            <a:endParaRPr lang="zh-CN" altLang="en-US" sz="4500" b="1" dirty="0">
              <a:latin typeface="Times New Roman" panose="02020603050405020304" pitchFamily="18" charset="0"/>
              <a:ea typeface="inpin heiti" charset="-122"/>
              <a:cs typeface="Times New Roman" panose="02020603050405020304" pitchFamily="18" charset="0"/>
            </a:endParaRPr>
          </a:p>
        </p:txBody>
      </p:sp>
      <p:sp>
        <p:nvSpPr>
          <p:cNvPr id="12" name="文本框 11">
            <a:extLst>
              <a:ext uri="{FF2B5EF4-FFF2-40B4-BE49-F238E27FC236}">
                <a16:creationId xmlns:a16="http://schemas.microsoft.com/office/drawing/2014/main" id="{6156B6D3-1911-41AF-9D9F-EB3781A2AFAC}"/>
              </a:ext>
            </a:extLst>
          </p:cNvPr>
          <p:cNvSpPr txBox="1"/>
          <p:nvPr/>
        </p:nvSpPr>
        <p:spPr>
          <a:xfrm>
            <a:off x="397725" y="2118230"/>
            <a:ext cx="11396547" cy="1015663"/>
          </a:xfrm>
          <a:prstGeom prst="rect">
            <a:avLst/>
          </a:prstGeom>
          <a:noFill/>
        </p:spPr>
        <p:txBody>
          <a:bodyPr wrap="square" rtlCol="0">
            <a:spAutoFit/>
          </a:bodyPr>
          <a:lstStyle/>
          <a:p>
            <a:pPr algn="ctr"/>
            <a:r>
              <a:rPr lang="vi-VN" altLang="zh-CN" sz="6000" b="1" dirty="0">
                <a:solidFill>
                  <a:srgbClr val="9D7C7D"/>
                </a:solidFill>
                <a:latin typeface="+mj-lt"/>
                <a:ea typeface="inpin heiti" charset="-122"/>
              </a:rPr>
              <a:t>VIẾT: TẬP LÀM THƠ LỤC BÁT</a:t>
            </a:r>
            <a:endParaRPr lang="zh-CN" altLang="en-US" sz="6000" b="1" dirty="0">
              <a:solidFill>
                <a:srgbClr val="9D7C7D"/>
              </a:solidFill>
              <a:latin typeface="+mj-lt"/>
              <a:ea typeface="inpin heiti" charset="-122"/>
            </a:endParaRPr>
          </a:p>
        </p:txBody>
      </p:sp>
      <p:sp>
        <p:nvSpPr>
          <p:cNvPr id="10" name="Rectangle 9">
            <a:extLst>
              <a:ext uri="{FF2B5EF4-FFF2-40B4-BE49-F238E27FC236}">
                <a16:creationId xmlns:a16="http://schemas.microsoft.com/office/drawing/2014/main" id="{B79CE470-8CDB-9A40-9BDF-408DDFAB6D37}"/>
              </a:ext>
            </a:extLst>
          </p:cNvPr>
          <p:cNvSpPr/>
          <p:nvPr/>
        </p:nvSpPr>
        <p:spPr>
          <a:xfrm>
            <a:off x="3048000" y="-1255944"/>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48372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22" presetClass="entr" presetSubtype="8"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left)">
                                      <p:cBhvr>
                                        <p:cTn id="15" dur="500"/>
                                        <p:tgtEl>
                                          <p:spTgt spid="9">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11" name="图片 10">
            <a:extLst>
              <a:ext uri="{FF2B5EF4-FFF2-40B4-BE49-F238E27FC236}">
                <a16:creationId xmlns:a16="http://schemas.microsoft.com/office/drawing/2014/main" id="{88492C0C-B959-4090-9487-8777AAA982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670" y="1828299"/>
            <a:ext cx="5061238" cy="4217698"/>
          </a:xfrm>
          <a:prstGeom prst="rect">
            <a:avLst/>
          </a:prstGeom>
        </p:spPr>
      </p:pic>
      <p:pic>
        <p:nvPicPr>
          <p:cNvPr id="16" name="图片 15">
            <a:extLst>
              <a:ext uri="{FF2B5EF4-FFF2-40B4-BE49-F238E27FC236}">
                <a16:creationId xmlns:a16="http://schemas.microsoft.com/office/drawing/2014/main" id="{0D6F2108-C97E-4DA6-B814-41F622D7F0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2372" y="658906"/>
            <a:ext cx="7607823" cy="4626873"/>
          </a:xfrm>
          <a:prstGeom prst="rect">
            <a:avLst/>
          </a:prstGeom>
        </p:spPr>
      </p:pic>
      <p:sp>
        <p:nvSpPr>
          <p:cNvPr id="18" name="文本框 17">
            <a:extLst>
              <a:ext uri="{FF2B5EF4-FFF2-40B4-BE49-F238E27FC236}">
                <a16:creationId xmlns:a16="http://schemas.microsoft.com/office/drawing/2014/main" id="{FB204D55-C522-490D-94EB-94A64297908F}"/>
              </a:ext>
            </a:extLst>
          </p:cNvPr>
          <p:cNvSpPr txBox="1"/>
          <p:nvPr/>
        </p:nvSpPr>
        <p:spPr>
          <a:xfrm>
            <a:off x="5443212" y="1828299"/>
            <a:ext cx="5061238" cy="1938992"/>
          </a:xfrm>
          <a:prstGeom prst="rect">
            <a:avLst/>
          </a:prstGeom>
          <a:noFill/>
        </p:spPr>
        <p:txBody>
          <a:bodyPr wrap="square" rtlCol="0">
            <a:spAutoFit/>
          </a:bodyPr>
          <a:lstStyle/>
          <a:p>
            <a:pPr algn="ctr"/>
            <a:r>
              <a:rPr lang="en-US" altLang="zh-CN" sz="6000" b="1" dirty="0">
                <a:solidFill>
                  <a:srgbClr val="9D7C7D"/>
                </a:solidFill>
                <a:latin typeface="Times New Roman" panose="02020603050405020304" pitchFamily="18" charset="0"/>
                <a:ea typeface="inpin heiti" charset="-122"/>
                <a:cs typeface="Times New Roman" panose="02020603050405020304" pitchFamily="18" charset="0"/>
              </a:rPr>
              <a:t>HOẠT ĐỘNG </a:t>
            </a:r>
          </a:p>
          <a:p>
            <a:pPr algn="ctr"/>
            <a:r>
              <a:rPr lang="en-US" altLang="zh-CN" sz="6000" b="1" dirty="0">
                <a:solidFill>
                  <a:srgbClr val="9D7C7D"/>
                </a:solidFill>
                <a:latin typeface="Times New Roman" panose="02020603050405020304" pitchFamily="18" charset="0"/>
                <a:ea typeface="inpin heiti" charset="-122"/>
                <a:cs typeface="Times New Roman" panose="02020603050405020304" pitchFamily="18" charset="0"/>
              </a:rPr>
              <a:t>CÁ NHÂN</a:t>
            </a:r>
            <a:endParaRPr lang="zh-CN" altLang="en-US" sz="6000" b="1" dirty="0">
              <a:solidFill>
                <a:srgbClr val="9D7C7D"/>
              </a:solidFill>
              <a:latin typeface="Times New Roman" panose="02020603050405020304" pitchFamily="18" charset="0"/>
              <a:ea typeface="inpin heiti" charset="-122"/>
              <a:cs typeface="Times New Roman" panose="02020603050405020304" pitchFamily="18" charset="0"/>
            </a:endParaRPr>
          </a:p>
        </p:txBody>
      </p:sp>
      <p:sp>
        <p:nvSpPr>
          <p:cNvPr id="8" name="Rectangle 7">
            <a:extLst>
              <a:ext uri="{FF2B5EF4-FFF2-40B4-BE49-F238E27FC236}">
                <a16:creationId xmlns:a16="http://schemas.microsoft.com/office/drawing/2014/main" id="{D25539C0-DB87-8546-BB8D-CE8E4E31701A}"/>
              </a:ext>
            </a:extLst>
          </p:cNvPr>
          <p:cNvSpPr/>
          <p:nvPr/>
        </p:nvSpPr>
        <p:spPr>
          <a:xfrm>
            <a:off x="3048000" y="-1255944"/>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29834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1" name="图片 30">
            <a:extLst>
              <a:ext uri="{FF2B5EF4-FFF2-40B4-BE49-F238E27FC236}">
                <a16:creationId xmlns:a16="http://schemas.microsoft.com/office/drawing/2014/main" id="{DE66222D-FA7E-44C3-8400-3914D7DCE1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718677" y="76181"/>
            <a:ext cx="3476927" cy="6781819"/>
          </a:xfrm>
          <a:prstGeom prst="rect">
            <a:avLst/>
          </a:prstGeom>
        </p:spPr>
      </p:pic>
      <p:sp>
        <p:nvSpPr>
          <p:cNvPr id="28" name="Rectangle 27">
            <a:extLst>
              <a:ext uri="{FF2B5EF4-FFF2-40B4-BE49-F238E27FC236}">
                <a16:creationId xmlns:a16="http://schemas.microsoft.com/office/drawing/2014/main" id="{859586EC-B5D5-6549-8A66-3B2C18270838}"/>
              </a:ext>
            </a:extLst>
          </p:cNvPr>
          <p:cNvSpPr/>
          <p:nvPr/>
        </p:nvSpPr>
        <p:spPr>
          <a:xfrm>
            <a:off x="423746" y="612378"/>
            <a:ext cx="8519532" cy="57094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14000"/>
              </a:lnSpc>
            </a:pPr>
            <a:r>
              <a:rPr lang="en-VN" sz="2800" b="1" dirty="0">
                <a:latin typeface="Times New Roman" panose="02020603050405020304" pitchFamily="18" charset="0"/>
                <a:cs typeface="Times New Roman" panose="02020603050405020304" pitchFamily="18" charset="0"/>
              </a:rPr>
              <a:t>PHIẾU TÌM BÀI THƠ, KHỔ THƠ</a:t>
            </a:r>
          </a:p>
          <a:p>
            <a:pPr algn="ctr">
              <a:lnSpc>
                <a:spcPct val="114000"/>
              </a:lnSpc>
            </a:pPr>
            <a:r>
              <a:rPr lang="en-VN" sz="2800" dirty="0">
                <a:latin typeface="Times New Roman" panose="02020603050405020304" pitchFamily="18" charset="0"/>
                <a:cs typeface="Times New Roman" panose="02020603050405020304" pitchFamily="18" charset="0"/>
              </a:rPr>
              <a:t>Họ và tên HS:…………………….</a:t>
            </a:r>
          </a:p>
          <a:p>
            <a:pPr algn="just">
              <a:lnSpc>
                <a:spcPct val="114000"/>
              </a:lnSpc>
            </a:pPr>
            <a:r>
              <a:rPr lang="en-VN" sz="2800" b="1" dirty="0">
                <a:latin typeface="Times New Roman" panose="02020603050405020304" pitchFamily="18" charset="0"/>
                <a:cs typeface="Times New Roman" panose="02020603050405020304" pitchFamily="18" charset="0"/>
              </a:rPr>
              <a:t>Nhiệm vụ:</a:t>
            </a:r>
            <a:r>
              <a:rPr lang="en-VN" sz="2800" dirty="0">
                <a:latin typeface="Times New Roman" panose="02020603050405020304" pitchFamily="18" charset="0"/>
                <a:cs typeface="Times New Roman" panose="02020603050405020304" pitchFamily="18" charset="0"/>
              </a:rPr>
              <a:t> </a:t>
            </a:r>
          </a:p>
          <a:p>
            <a:pPr marL="457200" indent="-457200" algn="just">
              <a:lnSpc>
                <a:spcPct val="114000"/>
              </a:lnSpc>
              <a:buFontTx/>
              <a:buChar char="-"/>
            </a:pPr>
            <a:r>
              <a:rPr lang="en-VN" sz="2800" dirty="0">
                <a:latin typeface="Times New Roman" panose="02020603050405020304" pitchFamily="18" charset="0"/>
                <a:cs typeface="Times New Roman" panose="02020603050405020304" pitchFamily="18" charset="0"/>
              </a:rPr>
              <a:t>Chép thuộc 1 khổ thơ / đoạn thơ hoặc ít nhất 2 câu thơ lục bát mà em nhớ: </a:t>
            </a:r>
          </a:p>
          <a:p>
            <a:pPr algn="ctr">
              <a:lnSpc>
                <a:spcPct val="114000"/>
              </a:lnSpc>
            </a:pPr>
            <a:r>
              <a:rPr lang="en-VN" sz="2800" i="1" dirty="0">
                <a:latin typeface="Times New Roman" panose="02020603050405020304" pitchFamily="18" charset="0"/>
                <a:cs typeface="Times New Roman" panose="02020603050405020304" pitchFamily="18" charset="0"/>
              </a:rPr>
              <a:t>………………………………………………………………….</a:t>
            </a:r>
            <a:endParaRPr lang="en-VN" sz="2800" dirty="0">
              <a:latin typeface="Times New Roman" panose="02020603050405020304" pitchFamily="18" charset="0"/>
              <a:cs typeface="Times New Roman" panose="02020603050405020304" pitchFamily="18" charset="0"/>
            </a:endParaRPr>
          </a:p>
          <a:p>
            <a:pPr marL="457200" indent="-457200" algn="just">
              <a:lnSpc>
                <a:spcPct val="114000"/>
              </a:lnSpc>
              <a:buFontTx/>
              <a:buChar char="-"/>
            </a:pPr>
            <a:r>
              <a:rPr lang="en-VN" sz="2800" dirty="0">
                <a:latin typeface="Times New Roman" panose="02020603050405020304" pitchFamily="18" charset="0"/>
                <a:cs typeface="Times New Roman" panose="02020603050405020304" pitchFamily="18" charset="0"/>
              </a:rPr>
              <a:t>Điền nối tiếp thêm 1 dòng phía dưới (câu 8 tiếng) để tạo nên 1 cặp thơ lục bát hoàn chỉnh:</a:t>
            </a:r>
          </a:p>
          <a:p>
            <a:pPr algn="ctr">
              <a:lnSpc>
                <a:spcPct val="114000"/>
              </a:lnSpc>
            </a:pPr>
            <a:r>
              <a:rPr lang="en-VN" sz="2800" i="1" dirty="0">
                <a:latin typeface="Times New Roman" panose="02020603050405020304" pitchFamily="18" charset="0"/>
                <a:cs typeface="Times New Roman" panose="02020603050405020304" pitchFamily="18" charset="0"/>
              </a:rPr>
              <a:t>Ngoài vườn ríu rít tiếng chim</a:t>
            </a:r>
          </a:p>
          <a:p>
            <a:pPr algn="ctr">
              <a:lnSpc>
                <a:spcPct val="114000"/>
              </a:lnSpc>
            </a:pPr>
            <a:r>
              <a:rPr lang="en-VN" sz="2800" i="1" dirty="0">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8364D6F4-6E3E-B049-922B-DBD16031CC34}"/>
              </a:ext>
            </a:extLst>
          </p:cNvPr>
          <p:cNvSpPr/>
          <p:nvPr/>
        </p:nvSpPr>
        <p:spPr>
          <a:xfrm>
            <a:off x="3048000" y="-1255944"/>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5037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DFAD6D53-3DE8-4273-9180-4C2692309D4F}"/>
              </a:ext>
            </a:extLst>
          </p:cNvPr>
          <p:cNvGrpSpPr/>
          <p:nvPr/>
        </p:nvGrpSpPr>
        <p:grpSpPr>
          <a:xfrm>
            <a:off x="0" y="0"/>
            <a:ext cx="12192000" cy="6858000"/>
            <a:chOff x="0" y="0"/>
            <a:chExt cx="12192000" cy="6858000"/>
          </a:xfrm>
        </p:grpSpPr>
        <p:pic>
          <p:nvPicPr>
            <p:cNvPr id="3" name="图片 2">
              <a:extLst>
                <a:ext uri="{FF2B5EF4-FFF2-40B4-BE49-F238E27FC236}">
                  <a16:creationId xmlns:a16="http://schemas.microsoft.com/office/drawing/2014/main" id="{A5E91FBD-37BC-457E-ABD5-D9C2829FD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3" cy="6858000"/>
            </a:xfrm>
            <a:prstGeom prst="rect">
              <a:avLst/>
            </a:prstGeom>
          </p:spPr>
        </p:pic>
        <p:sp>
          <p:nvSpPr>
            <p:cNvPr id="4" name="矩形 3">
              <a:extLst>
                <a:ext uri="{FF2B5EF4-FFF2-40B4-BE49-F238E27FC236}">
                  <a16:creationId xmlns:a16="http://schemas.microsoft.com/office/drawing/2014/main" id="{A2E216C4-7DC3-4BDA-A6E4-709881A4CC07}"/>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8" name="图片 7">
            <a:extLst>
              <a:ext uri="{FF2B5EF4-FFF2-40B4-BE49-F238E27FC236}">
                <a16:creationId xmlns:a16="http://schemas.microsoft.com/office/drawing/2014/main" id="{C134D97E-F1D2-445D-8119-3552073EF5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254" y="2514600"/>
            <a:ext cx="4222504" cy="4666130"/>
          </a:xfrm>
          <a:prstGeom prst="rect">
            <a:avLst/>
          </a:prstGeom>
        </p:spPr>
      </p:pic>
      <p:sp>
        <p:nvSpPr>
          <p:cNvPr id="9" name="文本框 8">
            <a:extLst>
              <a:ext uri="{FF2B5EF4-FFF2-40B4-BE49-F238E27FC236}">
                <a16:creationId xmlns:a16="http://schemas.microsoft.com/office/drawing/2014/main" id="{981B65FC-ADA6-4EC9-B82F-79A6B8E3B053}"/>
              </a:ext>
            </a:extLst>
          </p:cNvPr>
          <p:cNvSpPr txBox="1"/>
          <p:nvPr/>
        </p:nvSpPr>
        <p:spPr>
          <a:xfrm>
            <a:off x="5636285" y="569537"/>
            <a:ext cx="919428" cy="1015663"/>
          </a:xfrm>
          <a:prstGeom prst="rect">
            <a:avLst/>
          </a:prstGeom>
          <a:noFill/>
        </p:spPr>
        <p:txBody>
          <a:bodyPr wrap="square" rtlCol="0">
            <a:spAutoFit/>
          </a:bodyPr>
          <a:lstStyle/>
          <a:p>
            <a:pPr algn="ctr"/>
            <a:r>
              <a:rPr lang="vi-VN" altLang="zh-CN" sz="6000" b="1" dirty="0">
                <a:solidFill>
                  <a:schemeClr val="accent5">
                    <a:lumMod val="75000"/>
                  </a:schemeClr>
                </a:solidFill>
                <a:latin typeface="+mj-lt"/>
                <a:ea typeface="inpin heiti" charset="-122"/>
              </a:rPr>
              <a:t>I.</a:t>
            </a:r>
            <a:endParaRPr lang="zh-CN" altLang="en-US" sz="6000" b="1" dirty="0">
              <a:solidFill>
                <a:schemeClr val="accent5">
                  <a:lumMod val="75000"/>
                </a:schemeClr>
              </a:solidFill>
              <a:latin typeface="+mj-lt"/>
              <a:ea typeface="inpin heiti" charset="-122"/>
            </a:endParaRPr>
          </a:p>
        </p:txBody>
      </p:sp>
      <p:sp>
        <p:nvSpPr>
          <p:cNvPr id="13" name="矩形: 圆角 12">
            <a:extLst>
              <a:ext uri="{FF2B5EF4-FFF2-40B4-BE49-F238E27FC236}">
                <a16:creationId xmlns:a16="http://schemas.microsoft.com/office/drawing/2014/main" id="{CEE1C666-20C7-446E-8AC2-A57590AB36B4}"/>
              </a:ext>
            </a:extLst>
          </p:cNvPr>
          <p:cNvSpPr/>
          <p:nvPr/>
        </p:nvSpPr>
        <p:spPr>
          <a:xfrm>
            <a:off x="3262391" y="1848400"/>
            <a:ext cx="5667217" cy="1209907"/>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6000" b="1" dirty="0">
                <a:solidFill>
                  <a:schemeClr val="accent5">
                    <a:lumMod val="75000"/>
                  </a:schemeClr>
                </a:solidFill>
                <a:latin typeface="+mj-lt"/>
                <a:ea typeface="inpin heiti" charset="-122"/>
              </a:rPr>
              <a:t>ĐỊNH HƯỚNG</a:t>
            </a:r>
            <a:endParaRPr lang="zh-CN" altLang="en-US" sz="6000" b="1" dirty="0">
              <a:solidFill>
                <a:schemeClr val="accent5">
                  <a:lumMod val="75000"/>
                </a:schemeClr>
              </a:solidFill>
              <a:latin typeface="+mj-lt"/>
              <a:ea typeface="inpin heiti" charset="-122"/>
            </a:endParaRPr>
          </a:p>
        </p:txBody>
      </p:sp>
      <p:sp>
        <p:nvSpPr>
          <p:cNvPr id="10" name="Rectangle 9">
            <a:extLst>
              <a:ext uri="{FF2B5EF4-FFF2-40B4-BE49-F238E27FC236}">
                <a16:creationId xmlns:a16="http://schemas.microsoft.com/office/drawing/2014/main" id="{F028AFBC-BB2F-694B-BD15-79928DDAC1E1}"/>
              </a:ext>
            </a:extLst>
          </p:cNvPr>
          <p:cNvSpPr/>
          <p:nvPr/>
        </p:nvSpPr>
        <p:spPr>
          <a:xfrm>
            <a:off x="3048000" y="-1255944"/>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05987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22" presetClass="entr" presetSubtype="8"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left)">
                                      <p:cBhvr>
                                        <p:cTn id="15" dur="500"/>
                                        <p:tgtEl>
                                          <p:spTgt spid="9">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9F892EA-4DBB-441C-B273-142A910D1F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图片 7">
            <a:extLst>
              <a:ext uri="{FF2B5EF4-FFF2-40B4-BE49-F238E27FC236}">
                <a16:creationId xmlns:a16="http://schemas.microsoft.com/office/drawing/2014/main" id="{6741DD8F-D179-493D-BA2A-6D65DD29A6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93219">
            <a:off x="-77407" y="4219137"/>
            <a:ext cx="4539875" cy="2318019"/>
          </a:xfrm>
          <a:prstGeom prst="rect">
            <a:avLst/>
          </a:prstGeom>
        </p:spPr>
      </p:pic>
      <p:sp>
        <p:nvSpPr>
          <p:cNvPr id="16" name="Rectangle 15">
            <a:extLst>
              <a:ext uri="{FF2B5EF4-FFF2-40B4-BE49-F238E27FC236}">
                <a16:creationId xmlns:a16="http://schemas.microsoft.com/office/drawing/2014/main" id="{AE00E94B-22D3-CE43-B3CB-40FB0A36E290}"/>
              </a:ext>
            </a:extLst>
          </p:cNvPr>
          <p:cNvSpPr/>
          <p:nvPr/>
        </p:nvSpPr>
        <p:spPr>
          <a:xfrm>
            <a:off x="1170876" y="334537"/>
            <a:ext cx="9850245" cy="376911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VN" sz="3200" i="1" dirty="0">
                <a:latin typeface="Times New Roman" panose="02020603050405020304" pitchFamily="18" charset="0"/>
                <a:cs typeface="Times New Roman" panose="02020603050405020304" pitchFamily="18" charset="0"/>
              </a:rPr>
              <a:t>Sáng ra trời rộng đến đâu</a:t>
            </a:r>
          </a:p>
          <a:p>
            <a:pPr algn="ctr">
              <a:lnSpc>
                <a:spcPct val="150000"/>
              </a:lnSpc>
            </a:pPr>
            <a:r>
              <a:rPr lang="en-US" sz="3200" i="1" dirty="0">
                <a:latin typeface="Times New Roman" panose="02020603050405020304" pitchFamily="18" charset="0"/>
                <a:cs typeface="Times New Roman" panose="02020603050405020304" pitchFamily="18" charset="0"/>
              </a:rPr>
              <a:t>T</a:t>
            </a:r>
            <a:r>
              <a:rPr lang="en-VN" sz="3200" i="1" dirty="0">
                <a:latin typeface="Times New Roman" panose="02020603050405020304" pitchFamily="18" charset="0"/>
                <a:cs typeface="Times New Roman" panose="02020603050405020304" pitchFamily="18" charset="0"/>
              </a:rPr>
              <a:t>rời xanh như mới …………….... biết xanh</a:t>
            </a:r>
          </a:p>
          <a:p>
            <a:pPr algn="ctr">
              <a:lnSpc>
                <a:spcPct val="150000"/>
              </a:lnSpc>
            </a:pPr>
            <a:r>
              <a:rPr lang="en-US" sz="3200" i="1" dirty="0">
                <a:latin typeface="Times New Roman" panose="02020603050405020304" pitchFamily="18" charset="0"/>
                <a:cs typeface="Times New Roman" panose="02020603050405020304" pitchFamily="18" charset="0"/>
              </a:rPr>
              <a:t>T</a:t>
            </a:r>
            <a:r>
              <a:rPr lang="en-VN" sz="3200" i="1" dirty="0">
                <a:latin typeface="Times New Roman" panose="02020603050405020304" pitchFamily="18" charset="0"/>
                <a:cs typeface="Times New Roman" panose="02020603050405020304" pitchFamily="18" charset="0"/>
              </a:rPr>
              <a:t>iếng chim lay động lá cành</a:t>
            </a:r>
          </a:p>
          <a:p>
            <a:pPr algn="ctr">
              <a:lnSpc>
                <a:spcPct val="150000"/>
              </a:lnSpc>
            </a:pPr>
            <a:r>
              <a:rPr lang="en-US" sz="3200" i="1" dirty="0">
                <a:latin typeface="Times New Roman" panose="02020603050405020304" pitchFamily="18" charset="0"/>
                <a:cs typeface="Times New Roman" panose="02020603050405020304" pitchFamily="18" charset="0"/>
              </a:rPr>
              <a:t>T</a:t>
            </a:r>
            <a:r>
              <a:rPr lang="en-VN" sz="3200" i="1" dirty="0">
                <a:latin typeface="Times New Roman" panose="02020603050405020304" pitchFamily="18" charset="0"/>
                <a:cs typeface="Times New Roman" panose="02020603050405020304" pitchFamily="18" charset="0"/>
              </a:rPr>
              <a:t>iếng chim đánh thức ………..….. dậy cùng</a:t>
            </a:r>
            <a:endParaRPr lang="en-VN" sz="3200"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4F929EE1-4EA8-3541-A2F1-DCA1D710E008}"/>
              </a:ext>
            </a:extLst>
          </p:cNvPr>
          <p:cNvSpPr/>
          <p:nvPr/>
        </p:nvSpPr>
        <p:spPr>
          <a:xfrm>
            <a:off x="5790116" y="1258252"/>
            <a:ext cx="2107581"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rgbClr val="FF0000"/>
                </a:solidFill>
                <a:latin typeface="Times New Roman" panose="02020603050405020304" pitchFamily="18" charset="0"/>
                <a:cs typeface="Times New Roman" panose="02020603050405020304" pitchFamily="18" charset="0"/>
              </a:rPr>
              <a:t>lần đầu</a:t>
            </a:r>
            <a:endParaRPr lang="en-VN" sz="3200" b="1" dirty="0">
              <a:solidFill>
                <a:srgbClr val="FF0000"/>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806B336C-AFC8-5044-9421-1962B3AAB23C}"/>
              </a:ext>
            </a:extLst>
          </p:cNvPr>
          <p:cNvSpPr/>
          <p:nvPr/>
        </p:nvSpPr>
        <p:spPr>
          <a:xfrm>
            <a:off x="6095998" y="2739986"/>
            <a:ext cx="2107581"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rgbClr val="FF0000"/>
                </a:solidFill>
                <a:latin typeface="Times New Roman" panose="02020603050405020304" pitchFamily="18" charset="0"/>
                <a:cs typeface="Times New Roman" panose="02020603050405020304" pitchFamily="18" charset="0"/>
              </a:rPr>
              <a:t>chồi xanh</a:t>
            </a:r>
            <a:endParaRPr lang="en-VN" sz="3200" b="1" dirty="0">
              <a:solidFill>
                <a:srgbClr val="FF0000"/>
              </a:solidFill>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BC3F4218-3B62-7645-BCDF-F6A6CC2EB013}"/>
              </a:ext>
            </a:extLst>
          </p:cNvPr>
          <p:cNvSpPr/>
          <p:nvPr/>
        </p:nvSpPr>
        <p:spPr>
          <a:xfrm>
            <a:off x="7524132" y="748324"/>
            <a:ext cx="936702" cy="811240"/>
          </a:xfrm>
          <a:prstGeom prst="ellipse">
            <a:avLst/>
          </a:prstGeom>
          <a:no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VN"/>
          </a:p>
        </p:txBody>
      </p:sp>
      <p:sp>
        <p:nvSpPr>
          <p:cNvPr id="19" name="Oval 18">
            <a:extLst>
              <a:ext uri="{FF2B5EF4-FFF2-40B4-BE49-F238E27FC236}">
                <a16:creationId xmlns:a16="http://schemas.microsoft.com/office/drawing/2014/main" id="{76406FD5-3EFA-DE4E-8D85-80851DD867D7}"/>
              </a:ext>
            </a:extLst>
          </p:cNvPr>
          <p:cNvSpPr/>
          <p:nvPr/>
        </p:nvSpPr>
        <p:spPr>
          <a:xfrm>
            <a:off x="6684849" y="1376323"/>
            <a:ext cx="936702" cy="811240"/>
          </a:xfrm>
          <a:prstGeom prst="ellipse">
            <a:avLst/>
          </a:prstGeom>
          <a:no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VN"/>
          </a:p>
        </p:txBody>
      </p:sp>
      <p:sp>
        <p:nvSpPr>
          <p:cNvPr id="20" name="Oval 19">
            <a:extLst>
              <a:ext uri="{FF2B5EF4-FFF2-40B4-BE49-F238E27FC236}">
                <a16:creationId xmlns:a16="http://schemas.microsoft.com/office/drawing/2014/main" id="{CC85495E-A9B2-4341-85AC-0B783CE27430}"/>
              </a:ext>
            </a:extLst>
          </p:cNvPr>
          <p:cNvSpPr/>
          <p:nvPr/>
        </p:nvSpPr>
        <p:spPr>
          <a:xfrm>
            <a:off x="7527153" y="2305634"/>
            <a:ext cx="936702" cy="811240"/>
          </a:xfrm>
          <a:prstGeom prst="ellipse">
            <a:avLst/>
          </a:prstGeom>
          <a:noFill/>
          <a:ln w="38100">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VN"/>
          </a:p>
        </p:txBody>
      </p:sp>
      <p:sp>
        <p:nvSpPr>
          <p:cNvPr id="21" name="Oval 20">
            <a:extLst>
              <a:ext uri="{FF2B5EF4-FFF2-40B4-BE49-F238E27FC236}">
                <a16:creationId xmlns:a16="http://schemas.microsoft.com/office/drawing/2014/main" id="{85D5297A-3DD1-1D4B-9102-033D0AA74423}"/>
              </a:ext>
            </a:extLst>
          </p:cNvPr>
          <p:cNvSpPr/>
          <p:nvPr/>
        </p:nvSpPr>
        <p:spPr>
          <a:xfrm>
            <a:off x="7058415" y="2886790"/>
            <a:ext cx="936702" cy="811240"/>
          </a:xfrm>
          <a:prstGeom prst="ellipse">
            <a:avLst/>
          </a:prstGeom>
          <a:noFill/>
          <a:ln w="38100">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VN"/>
          </a:p>
        </p:txBody>
      </p:sp>
      <p:pic>
        <p:nvPicPr>
          <p:cNvPr id="22" name="图片 8">
            <a:extLst>
              <a:ext uri="{FF2B5EF4-FFF2-40B4-BE49-F238E27FC236}">
                <a16:creationId xmlns:a16="http://schemas.microsoft.com/office/drawing/2014/main" id="{F321E387-0B5F-FC43-87F4-1380E93E4F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62222">
            <a:off x="10453705" y="107762"/>
            <a:ext cx="1478035" cy="2092363"/>
          </a:xfrm>
          <a:prstGeom prst="rect">
            <a:avLst/>
          </a:prstGeom>
        </p:spPr>
      </p:pic>
      <p:sp>
        <p:nvSpPr>
          <p:cNvPr id="12" name="Rectangle 11">
            <a:extLst>
              <a:ext uri="{FF2B5EF4-FFF2-40B4-BE49-F238E27FC236}">
                <a16:creationId xmlns:a16="http://schemas.microsoft.com/office/drawing/2014/main" id="{4F9E3AB9-7D84-D742-97A8-05F9F7951697}"/>
              </a:ext>
            </a:extLst>
          </p:cNvPr>
          <p:cNvSpPr/>
          <p:nvPr/>
        </p:nvSpPr>
        <p:spPr>
          <a:xfrm>
            <a:off x="3048000" y="-1255944"/>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71744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5" presetClass="entr" presetSubtype="1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heckerboard(across)">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heckerboard(across)">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ircle(in)">
                                      <p:cBhvr>
                                        <p:cTn id="32" dur="2000"/>
                                        <p:tgtEl>
                                          <p:spTgt spid="19"/>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circle(in)">
                                      <p:cBhvr>
                                        <p:cTn id="35" dur="20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circle(in)">
                                      <p:cBhvr>
                                        <p:cTn id="40" dur="2000"/>
                                        <p:tgtEl>
                                          <p:spTgt spid="21"/>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ircle(in)">
                                      <p:cBhvr>
                                        <p:cTn id="4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119D9BB-CCDF-46B7-A553-AAD0D54E5977}"/>
              </a:ext>
            </a:extLst>
          </p:cNvPr>
          <p:cNvGrpSpPr/>
          <p:nvPr/>
        </p:nvGrpSpPr>
        <p:grpSpPr>
          <a:xfrm>
            <a:off x="0" y="0"/>
            <a:ext cx="12191999" cy="6858000"/>
            <a:chOff x="0" y="0"/>
            <a:chExt cx="12191999" cy="6858000"/>
          </a:xfrm>
        </p:grpSpPr>
        <p:pic>
          <p:nvPicPr>
            <p:cNvPr id="2" name="图片 1">
              <a:extLst>
                <a:ext uri="{FF2B5EF4-FFF2-40B4-BE49-F238E27FC236}">
                  <a16:creationId xmlns:a16="http://schemas.microsoft.com/office/drawing/2014/main" id="{98D742B0-F26D-43E0-B99B-7D7B3A273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3" name="矩形 2">
              <a:extLst>
                <a:ext uri="{FF2B5EF4-FFF2-40B4-BE49-F238E27FC236}">
                  <a16:creationId xmlns:a16="http://schemas.microsoft.com/office/drawing/2014/main" id="{8F4044AC-B943-4E2A-B85C-DCA07AECBFDE}"/>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10" name="Picture 9" descr="A picture containing text&#10;&#10;Description automatically generated">
            <a:extLst>
              <a:ext uri="{FF2B5EF4-FFF2-40B4-BE49-F238E27FC236}">
                <a16:creationId xmlns:a16="http://schemas.microsoft.com/office/drawing/2014/main" id="{C0DB3132-2501-7C4C-9383-08A7E074027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0000" y1="50515" x2="20000" y2="72423"/>
                        <a14:foregroundMark x1="20000" y1="72423" x2="22222" y2="78866"/>
                        <a14:foregroundMark x1="19444" y1="23196" x2="19444" y2="53608"/>
                        <a14:foregroundMark x1="18889" y1="36082" x2="22500" y2="24742"/>
                        <a14:foregroundMark x1="22500" y1="24742" x2="40000" y2="13402"/>
                        <a14:foregroundMark x1="40000" y1="13402" x2="41111" y2="13402"/>
                        <a14:foregroundMark x1="28333" y1="24227" x2="26667" y2="36598"/>
                        <a14:foregroundMark x1="28889" y1="25258" x2="33889" y2="29897"/>
                        <a14:foregroundMark x1="18333" y1="17526" x2="24444" y2="19588"/>
                        <a14:foregroundMark x1="20556" y1="14433" x2="23333" y2="20103"/>
                      </a14:backgroundRemoval>
                    </a14:imgEffect>
                  </a14:imgLayer>
                </a14:imgProps>
              </a:ext>
              <a:ext uri="{28A0092B-C50C-407E-A947-70E740481C1C}">
                <a14:useLocalDpi xmlns:a14="http://schemas.microsoft.com/office/drawing/2010/main" val="0"/>
              </a:ext>
            </a:extLst>
          </a:blip>
          <a:stretch>
            <a:fillRect/>
          </a:stretch>
        </p:blipFill>
        <p:spPr>
          <a:xfrm>
            <a:off x="-743160" y="2165655"/>
            <a:ext cx="5032774" cy="5424212"/>
          </a:xfrm>
          <a:prstGeom prst="rect">
            <a:avLst/>
          </a:prstGeom>
          <a:effectLst>
            <a:softEdge rad="63500"/>
          </a:effectLst>
        </p:spPr>
      </p:pic>
      <p:sp>
        <p:nvSpPr>
          <p:cNvPr id="11" name="Rectangle 10">
            <a:extLst>
              <a:ext uri="{FF2B5EF4-FFF2-40B4-BE49-F238E27FC236}">
                <a16:creationId xmlns:a16="http://schemas.microsoft.com/office/drawing/2014/main" id="{4BC891A3-EC31-9D48-BF83-66B2F7F4C8B7}"/>
              </a:ext>
            </a:extLst>
          </p:cNvPr>
          <p:cNvSpPr/>
          <p:nvPr/>
        </p:nvSpPr>
        <p:spPr>
          <a:xfrm>
            <a:off x="1170876" y="334537"/>
            <a:ext cx="9850245" cy="376911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200000"/>
              </a:lnSpc>
            </a:pPr>
            <a:r>
              <a:rPr lang="vi-VN" sz="3200" i="1" dirty="0">
                <a:latin typeface="Times New Roman" panose="02020603050405020304" pitchFamily="18" charset="0"/>
                <a:cs typeface="Times New Roman" panose="02020603050405020304" pitchFamily="18" charset="0"/>
              </a:rPr>
              <a:t>Con về thăm mẹ chiều đông</a:t>
            </a:r>
          </a:p>
          <a:p>
            <a:pPr algn="ctr">
              <a:lnSpc>
                <a:spcPct val="200000"/>
              </a:lnSpc>
            </a:pPr>
            <a:r>
              <a:rPr lang="vi-VN" sz="3200" i="1" dirty="0">
                <a:latin typeface="Times New Roman" panose="02020603050405020304" pitchFamily="18" charset="0"/>
                <a:cs typeface="Times New Roman" panose="02020603050405020304" pitchFamily="18" charset="0"/>
              </a:rPr>
              <a:t>Bếp chưa lên khói, mẹ không có nhà</a:t>
            </a:r>
          </a:p>
          <a:p>
            <a:pPr algn="ctr">
              <a:lnSpc>
                <a:spcPct val="200000"/>
              </a:lnSpc>
            </a:pPr>
            <a:r>
              <a:rPr lang="vi-VN" sz="3200" i="1" dirty="0">
                <a:latin typeface="Times New Roman" panose="02020603050405020304" pitchFamily="18" charset="0"/>
                <a:cs typeface="Times New Roman" panose="02020603050405020304" pitchFamily="18" charset="0"/>
              </a:rPr>
              <a:t>Mình con thơ thẩn vào ra</a:t>
            </a:r>
          </a:p>
          <a:p>
            <a:pPr algn="ctr">
              <a:lnSpc>
                <a:spcPct val="200000"/>
              </a:lnSpc>
            </a:pPr>
            <a:r>
              <a:rPr lang="vi-VN" sz="3200" i="1" dirty="0">
                <a:latin typeface="Times New Roman" panose="02020603050405020304" pitchFamily="18" charset="0"/>
                <a:cs typeface="Times New Roman" panose="02020603050405020304" pitchFamily="18" charset="0"/>
              </a:rPr>
              <a:t>Trời đang yên vậy bỗng oà mưa rơi</a:t>
            </a:r>
            <a:endParaRPr lang="en-VN" sz="32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0F5213D0-1687-164D-8529-466FE16EB7DC}"/>
              </a:ext>
            </a:extLst>
          </p:cNvPr>
          <p:cNvSpPr/>
          <p:nvPr/>
        </p:nvSpPr>
        <p:spPr>
          <a:xfrm>
            <a:off x="3939668" y="916658"/>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en-VN" sz="3200" b="1" dirty="0">
              <a:solidFill>
                <a:schemeClr val="tx1"/>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29B239BD-748B-5148-BD8E-6B004472FBCF}"/>
              </a:ext>
            </a:extLst>
          </p:cNvPr>
          <p:cNvSpPr/>
          <p:nvPr/>
        </p:nvSpPr>
        <p:spPr>
          <a:xfrm>
            <a:off x="4461797" y="916658"/>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en-VN" sz="3200" b="1" dirty="0">
              <a:solidFill>
                <a:schemeClr val="tx1"/>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84447ADE-432A-D742-93B8-40B47745DBB4}"/>
              </a:ext>
            </a:extLst>
          </p:cNvPr>
          <p:cNvSpPr/>
          <p:nvPr/>
        </p:nvSpPr>
        <p:spPr>
          <a:xfrm>
            <a:off x="5110544" y="923092"/>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en-VN" sz="3200" b="1" dirty="0">
              <a:solidFill>
                <a:schemeClr val="tx1"/>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CDA249F4-DE43-5344-B2A3-DFE2A8CB70A4}"/>
              </a:ext>
            </a:extLst>
          </p:cNvPr>
          <p:cNvSpPr/>
          <p:nvPr/>
        </p:nvSpPr>
        <p:spPr>
          <a:xfrm>
            <a:off x="5839635" y="923092"/>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T</a:t>
            </a:r>
            <a:endParaRPr lang="en-VN" sz="3200" b="1" dirty="0">
              <a:solidFill>
                <a:schemeClr val="tx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C4B5F95E-A109-C84F-ACAD-5A6CB6C1856C}"/>
              </a:ext>
            </a:extLst>
          </p:cNvPr>
          <p:cNvSpPr/>
          <p:nvPr/>
        </p:nvSpPr>
        <p:spPr>
          <a:xfrm>
            <a:off x="6693300" y="923092"/>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en-VN" sz="3200" b="1" dirty="0">
              <a:solidFill>
                <a:schemeClr val="tx1"/>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37EA15FB-817F-2E4F-9899-A22DF1972690}"/>
              </a:ext>
            </a:extLst>
          </p:cNvPr>
          <p:cNvSpPr/>
          <p:nvPr/>
        </p:nvSpPr>
        <p:spPr>
          <a:xfrm>
            <a:off x="7546965" y="923092"/>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en-VN" sz="3200" b="1" dirty="0">
              <a:solidFill>
                <a:schemeClr val="tx1"/>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1CE5F215-37BC-9E42-ADBC-D6F9CF07F913}"/>
              </a:ext>
            </a:extLst>
          </p:cNvPr>
          <p:cNvSpPr/>
          <p:nvPr/>
        </p:nvSpPr>
        <p:spPr>
          <a:xfrm>
            <a:off x="3201220" y="1961156"/>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T</a:t>
            </a:r>
            <a:endParaRPr lang="en-VN" sz="3200" b="1" dirty="0">
              <a:solidFill>
                <a:schemeClr val="tx1"/>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9D2E5E31-4EE5-5641-88F1-8144B28E6207}"/>
              </a:ext>
            </a:extLst>
          </p:cNvPr>
          <p:cNvSpPr/>
          <p:nvPr/>
        </p:nvSpPr>
        <p:spPr>
          <a:xfrm>
            <a:off x="3909502" y="1938854"/>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en-VN" sz="3200" b="1" dirty="0">
              <a:solidFill>
                <a:schemeClr val="tx1"/>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3F5E1314-1D9E-724A-BEBC-E4DA38461984}"/>
              </a:ext>
            </a:extLst>
          </p:cNvPr>
          <p:cNvSpPr/>
          <p:nvPr/>
        </p:nvSpPr>
        <p:spPr>
          <a:xfrm>
            <a:off x="4677438" y="1938854"/>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en-VN" sz="3200" b="1" dirty="0">
              <a:solidFill>
                <a:schemeClr val="tx1"/>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205C63CC-63F7-374E-84A0-54110DF63EF3}"/>
              </a:ext>
            </a:extLst>
          </p:cNvPr>
          <p:cNvSpPr/>
          <p:nvPr/>
        </p:nvSpPr>
        <p:spPr>
          <a:xfrm>
            <a:off x="5374863" y="1950005"/>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T</a:t>
            </a:r>
            <a:endParaRPr lang="en-VN" sz="3200" b="1" dirty="0">
              <a:solidFill>
                <a:schemeClr val="tx1"/>
              </a:solidFill>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973BBA6A-42A4-E145-B2F9-6F007207F1A1}"/>
              </a:ext>
            </a:extLst>
          </p:cNvPr>
          <p:cNvSpPr/>
          <p:nvPr/>
        </p:nvSpPr>
        <p:spPr>
          <a:xfrm>
            <a:off x="6240409" y="1963874"/>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T</a:t>
            </a:r>
            <a:endParaRPr lang="en-VN" sz="3200" b="1" dirty="0">
              <a:solidFill>
                <a:schemeClr val="tx1"/>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EA0D36A4-632C-FD40-914F-4E5CECD20070}"/>
              </a:ext>
            </a:extLst>
          </p:cNvPr>
          <p:cNvSpPr/>
          <p:nvPr/>
        </p:nvSpPr>
        <p:spPr>
          <a:xfrm>
            <a:off x="7105955" y="1950005"/>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en-VN" sz="3200" b="1" dirty="0">
              <a:solidFill>
                <a:schemeClr val="tx1"/>
              </a:solidFill>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C138AEF8-CCB5-794E-851B-945936E42BD7}"/>
              </a:ext>
            </a:extLst>
          </p:cNvPr>
          <p:cNvSpPr/>
          <p:nvPr/>
        </p:nvSpPr>
        <p:spPr>
          <a:xfrm>
            <a:off x="7875762" y="1938854"/>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T</a:t>
            </a:r>
            <a:endParaRPr lang="en-VN" sz="3200" b="1" dirty="0">
              <a:solidFill>
                <a:schemeClr val="tx1"/>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6948C726-B5A4-E84C-B2B0-860E7A129F09}"/>
              </a:ext>
            </a:extLst>
          </p:cNvPr>
          <p:cNvSpPr/>
          <p:nvPr/>
        </p:nvSpPr>
        <p:spPr>
          <a:xfrm>
            <a:off x="8461201" y="1899168"/>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en-VN" sz="3200" b="1" dirty="0">
              <a:solidFill>
                <a:schemeClr val="tx1"/>
              </a:solidFill>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28A0EA3E-2543-6942-916E-9DCA5B9B4D37}"/>
              </a:ext>
            </a:extLst>
          </p:cNvPr>
          <p:cNvSpPr/>
          <p:nvPr/>
        </p:nvSpPr>
        <p:spPr>
          <a:xfrm>
            <a:off x="4185057" y="2864345"/>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en-VN" sz="3200" b="1" dirty="0">
              <a:solidFill>
                <a:schemeClr val="tx1"/>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61D354CB-3D00-334C-9FC4-05E0AA9A2827}"/>
              </a:ext>
            </a:extLst>
          </p:cNvPr>
          <p:cNvSpPr/>
          <p:nvPr/>
        </p:nvSpPr>
        <p:spPr>
          <a:xfrm>
            <a:off x="4959669" y="2883908"/>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en-VN" sz="3200" b="1" dirty="0">
              <a:solidFill>
                <a:schemeClr val="tx1"/>
              </a:solidFill>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B89B8112-B332-5C4D-AC7F-32FCF3002CFC}"/>
              </a:ext>
            </a:extLst>
          </p:cNvPr>
          <p:cNvSpPr/>
          <p:nvPr/>
        </p:nvSpPr>
        <p:spPr>
          <a:xfrm>
            <a:off x="5629724" y="2883908"/>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en-VN" sz="3200" b="1" dirty="0">
              <a:solidFill>
                <a:schemeClr val="tx1"/>
              </a:solidFill>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E75C7231-4609-1D44-82FD-8AFAB5D385BA}"/>
              </a:ext>
            </a:extLst>
          </p:cNvPr>
          <p:cNvSpPr/>
          <p:nvPr/>
        </p:nvSpPr>
        <p:spPr>
          <a:xfrm>
            <a:off x="6280599" y="2883908"/>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T</a:t>
            </a:r>
            <a:endParaRPr lang="en-VN" sz="3200" b="1" dirty="0">
              <a:solidFill>
                <a:schemeClr val="tx1"/>
              </a:solidFill>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3C91010D-75F2-2C42-A771-D855A1788D61}"/>
              </a:ext>
            </a:extLst>
          </p:cNvPr>
          <p:cNvSpPr/>
          <p:nvPr/>
        </p:nvSpPr>
        <p:spPr>
          <a:xfrm>
            <a:off x="7096962" y="2864345"/>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en-VN" sz="3200" b="1" dirty="0">
              <a:solidFill>
                <a:schemeClr val="tx1"/>
              </a:solidFill>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E0605747-18DF-DF41-BC67-77456AC1FEF1}"/>
              </a:ext>
            </a:extLst>
          </p:cNvPr>
          <p:cNvSpPr/>
          <p:nvPr/>
        </p:nvSpPr>
        <p:spPr>
          <a:xfrm>
            <a:off x="7682401" y="2842705"/>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en-VN" sz="3200" b="1" dirty="0">
              <a:solidFill>
                <a:schemeClr val="tx1"/>
              </a:solidFill>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818E6752-C873-624E-9653-23FFBFBF31B4}"/>
              </a:ext>
            </a:extLst>
          </p:cNvPr>
          <p:cNvSpPr/>
          <p:nvPr/>
        </p:nvSpPr>
        <p:spPr>
          <a:xfrm>
            <a:off x="3278667" y="3804087"/>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en-VN" sz="3200" b="1" dirty="0">
              <a:solidFill>
                <a:schemeClr val="tx1"/>
              </a:solidFill>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41E5D87C-9425-B341-8F9E-65E8CC0779CC}"/>
              </a:ext>
            </a:extLst>
          </p:cNvPr>
          <p:cNvSpPr/>
          <p:nvPr/>
        </p:nvSpPr>
        <p:spPr>
          <a:xfrm>
            <a:off x="4050472" y="3829006"/>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en-VN" sz="3200" b="1" dirty="0">
              <a:solidFill>
                <a:schemeClr val="tx1"/>
              </a:solidFill>
              <a:latin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id="{663A42E9-015C-AC4E-88B6-CBCD3B3E1668}"/>
              </a:ext>
            </a:extLst>
          </p:cNvPr>
          <p:cNvSpPr/>
          <p:nvPr/>
        </p:nvSpPr>
        <p:spPr>
          <a:xfrm>
            <a:off x="4868082" y="3829006"/>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en-VN" sz="3200" b="1" dirty="0">
              <a:solidFill>
                <a:schemeClr val="tx1"/>
              </a:solidFill>
              <a:latin typeface="Times New Roman" panose="02020603050405020304" pitchFamily="18" charset="0"/>
              <a:cs typeface="Times New Roman" panose="02020603050405020304" pitchFamily="18" charset="0"/>
            </a:endParaRPr>
          </a:p>
        </p:txBody>
      </p:sp>
      <p:sp>
        <p:nvSpPr>
          <p:cNvPr id="35" name="Rectangle 34">
            <a:extLst>
              <a:ext uri="{FF2B5EF4-FFF2-40B4-BE49-F238E27FC236}">
                <a16:creationId xmlns:a16="http://schemas.microsoft.com/office/drawing/2014/main" id="{78F568CB-31ED-F440-87BB-0FB8DE894981}"/>
              </a:ext>
            </a:extLst>
          </p:cNvPr>
          <p:cNvSpPr/>
          <p:nvPr/>
        </p:nvSpPr>
        <p:spPr>
          <a:xfrm>
            <a:off x="5520433" y="3820468"/>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T</a:t>
            </a:r>
            <a:endParaRPr lang="en-VN" sz="3200" b="1" dirty="0">
              <a:solidFill>
                <a:schemeClr val="tx1"/>
              </a:solidFill>
              <a:latin typeface="Times New Roman" panose="02020603050405020304" pitchFamily="18" charset="0"/>
              <a:cs typeface="Times New Roman" panose="02020603050405020304" pitchFamily="18" charset="0"/>
            </a:endParaRPr>
          </a:p>
        </p:txBody>
      </p:sp>
      <p:sp>
        <p:nvSpPr>
          <p:cNvPr id="36" name="Rectangle 35">
            <a:extLst>
              <a:ext uri="{FF2B5EF4-FFF2-40B4-BE49-F238E27FC236}">
                <a16:creationId xmlns:a16="http://schemas.microsoft.com/office/drawing/2014/main" id="{5B201329-0B94-424B-B38B-1D2D39D599C8}"/>
              </a:ext>
            </a:extLst>
          </p:cNvPr>
          <p:cNvSpPr/>
          <p:nvPr/>
        </p:nvSpPr>
        <p:spPr>
          <a:xfrm>
            <a:off x="6190132" y="3820468"/>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T</a:t>
            </a:r>
            <a:endParaRPr lang="en-VN" sz="3200" b="1" dirty="0">
              <a:solidFill>
                <a:schemeClr val="tx1"/>
              </a:solidFill>
              <a:latin typeface="Times New Roman" panose="02020603050405020304" pitchFamily="18" charset="0"/>
              <a:cs typeface="Times New Roman" panose="02020603050405020304" pitchFamily="18" charset="0"/>
            </a:endParaRPr>
          </a:p>
        </p:txBody>
      </p:sp>
      <p:sp>
        <p:nvSpPr>
          <p:cNvPr id="37" name="Rectangle 36">
            <a:extLst>
              <a:ext uri="{FF2B5EF4-FFF2-40B4-BE49-F238E27FC236}">
                <a16:creationId xmlns:a16="http://schemas.microsoft.com/office/drawing/2014/main" id="{78B35283-016B-5F40-BE4E-D60499C8267E}"/>
              </a:ext>
            </a:extLst>
          </p:cNvPr>
          <p:cNvSpPr/>
          <p:nvPr/>
        </p:nvSpPr>
        <p:spPr>
          <a:xfrm>
            <a:off x="7051405" y="3826726"/>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en-VN" sz="3200" b="1" dirty="0">
              <a:solidFill>
                <a:schemeClr val="tx1"/>
              </a:solidFill>
              <a:latin typeface="Times New Roman" panose="02020603050405020304" pitchFamily="18" charset="0"/>
              <a:cs typeface="Times New Roman" panose="02020603050405020304" pitchFamily="18" charset="0"/>
            </a:endParaRPr>
          </a:p>
        </p:txBody>
      </p:sp>
      <p:sp>
        <p:nvSpPr>
          <p:cNvPr id="38" name="Rectangle 37">
            <a:extLst>
              <a:ext uri="{FF2B5EF4-FFF2-40B4-BE49-F238E27FC236}">
                <a16:creationId xmlns:a16="http://schemas.microsoft.com/office/drawing/2014/main" id="{E57D5870-EBE4-F745-8AB0-091A7FD4EF9A}"/>
              </a:ext>
            </a:extLst>
          </p:cNvPr>
          <p:cNvSpPr/>
          <p:nvPr/>
        </p:nvSpPr>
        <p:spPr>
          <a:xfrm>
            <a:off x="7762771" y="3821231"/>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en-VN" sz="3200" b="1" dirty="0">
              <a:solidFill>
                <a:schemeClr val="tx1"/>
              </a:solidFill>
              <a:latin typeface="Times New Roman" panose="02020603050405020304" pitchFamily="18" charset="0"/>
              <a:cs typeface="Times New Roman" panose="02020603050405020304" pitchFamily="18" charset="0"/>
            </a:endParaRPr>
          </a:p>
        </p:txBody>
      </p:sp>
      <p:sp>
        <p:nvSpPr>
          <p:cNvPr id="39" name="Rectangle 38">
            <a:extLst>
              <a:ext uri="{FF2B5EF4-FFF2-40B4-BE49-F238E27FC236}">
                <a16:creationId xmlns:a16="http://schemas.microsoft.com/office/drawing/2014/main" id="{23D1679A-4D16-D04B-A9EF-7A56F53F8E39}"/>
              </a:ext>
            </a:extLst>
          </p:cNvPr>
          <p:cNvSpPr/>
          <p:nvPr/>
        </p:nvSpPr>
        <p:spPr>
          <a:xfrm>
            <a:off x="8474137" y="3815736"/>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en-VN" sz="3200" b="1" dirty="0">
              <a:solidFill>
                <a:schemeClr val="tx1"/>
              </a:solidFill>
              <a:latin typeface="Times New Roman" panose="02020603050405020304" pitchFamily="18" charset="0"/>
              <a:cs typeface="Times New Roman" panose="02020603050405020304" pitchFamily="18" charset="0"/>
            </a:endParaRPr>
          </a:p>
        </p:txBody>
      </p:sp>
      <p:pic>
        <p:nvPicPr>
          <p:cNvPr id="40" name="图片 8">
            <a:extLst>
              <a:ext uri="{FF2B5EF4-FFF2-40B4-BE49-F238E27FC236}">
                <a16:creationId xmlns:a16="http://schemas.microsoft.com/office/drawing/2014/main" id="{3FC9D60C-E702-2F46-B139-211CC8DD27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62222">
            <a:off x="10453705" y="107762"/>
            <a:ext cx="1478035" cy="2092363"/>
          </a:xfrm>
          <a:prstGeom prst="rect">
            <a:avLst/>
          </a:prstGeom>
        </p:spPr>
      </p:pic>
      <p:sp>
        <p:nvSpPr>
          <p:cNvPr id="41" name="Rectangle 40">
            <a:extLst>
              <a:ext uri="{FF2B5EF4-FFF2-40B4-BE49-F238E27FC236}">
                <a16:creationId xmlns:a16="http://schemas.microsoft.com/office/drawing/2014/main" id="{7D880AB1-EC28-8741-BA61-AE3EB1A95567}"/>
              </a:ext>
            </a:extLst>
          </p:cNvPr>
          <p:cNvSpPr/>
          <p:nvPr/>
        </p:nvSpPr>
        <p:spPr>
          <a:xfrm>
            <a:off x="3048000" y="-1255944"/>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48763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heckerboard(across)">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heckerboard(across)">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heckerboard(across)">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heckerboard(across)">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heckerboard(across)">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checkerboard(across)">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checkerboard(across)">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checkerboard(across)">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checkerboard(across)">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checkerboard(across)">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checkerboard(across)">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checkerboard(across)">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checkerboard(across)">
                                      <p:cBhvr>
                                        <p:cTn id="77" dur="50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checkerboard(across)">
                                      <p:cBhvr>
                                        <p:cTn id="82" dur="500"/>
                                        <p:tgtEl>
                                          <p:spTgt spid="33"/>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checkerboard(across)">
                                      <p:cBhvr>
                                        <p:cTn id="87" dur="500"/>
                                        <p:tgtEl>
                                          <p:spTgt spid="34"/>
                                        </p:tgtEl>
                                      </p:cBhvr>
                                    </p:animEffect>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checkerboard(across)">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checkerboard(across)">
                                      <p:cBhvr>
                                        <p:cTn id="97" dur="500"/>
                                        <p:tgtEl>
                                          <p:spTgt spid="36"/>
                                        </p:tgtEl>
                                      </p:cBhvr>
                                    </p:animEffect>
                                  </p:childTnLst>
                                </p:cTn>
                              </p:par>
                            </p:childTnLst>
                          </p:cTn>
                        </p:par>
                      </p:childTnLst>
                    </p:cTn>
                  </p:par>
                  <p:par>
                    <p:cTn id="98" fill="hold">
                      <p:stCondLst>
                        <p:cond delay="indefinite"/>
                      </p:stCondLst>
                      <p:childTnLst>
                        <p:par>
                          <p:cTn id="99" fill="hold">
                            <p:stCondLst>
                              <p:cond delay="0"/>
                            </p:stCondLst>
                            <p:childTnLst>
                              <p:par>
                                <p:cTn id="100" presetID="5" presetClass="entr" presetSubtype="10" fill="hold" grpId="0" nodeType="click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checkerboard(across)">
                                      <p:cBhvr>
                                        <p:cTn id="102" dur="500"/>
                                        <p:tgtEl>
                                          <p:spTgt spid="37"/>
                                        </p:tgtEl>
                                      </p:cBhvr>
                                    </p:animEffect>
                                  </p:childTnLst>
                                </p:cTn>
                              </p:par>
                            </p:childTnLst>
                          </p:cTn>
                        </p:par>
                      </p:childTnLst>
                    </p:cTn>
                  </p:par>
                  <p:par>
                    <p:cTn id="103" fill="hold">
                      <p:stCondLst>
                        <p:cond delay="indefinite"/>
                      </p:stCondLst>
                      <p:childTnLst>
                        <p:par>
                          <p:cTn id="104" fill="hold">
                            <p:stCondLst>
                              <p:cond delay="0"/>
                            </p:stCondLst>
                            <p:childTnLst>
                              <p:par>
                                <p:cTn id="105" presetID="5" presetClass="entr" presetSubtype="10" fill="hold" grpId="0" nodeType="click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checkerboard(across)">
                                      <p:cBhvr>
                                        <p:cTn id="107" dur="500"/>
                                        <p:tgtEl>
                                          <p:spTgt spid="38"/>
                                        </p:tgtEl>
                                      </p:cBhvr>
                                    </p:animEffect>
                                  </p:childTnLst>
                                </p:cTn>
                              </p:par>
                            </p:childTnLst>
                          </p:cTn>
                        </p:par>
                      </p:childTnLst>
                    </p:cTn>
                  </p:par>
                  <p:par>
                    <p:cTn id="108" fill="hold">
                      <p:stCondLst>
                        <p:cond delay="indefinite"/>
                      </p:stCondLst>
                      <p:childTnLst>
                        <p:par>
                          <p:cTn id="109" fill="hold">
                            <p:stCondLst>
                              <p:cond delay="0"/>
                            </p:stCondLst>
                            <p:childTnLst>
                              <p:par>
                                <p:cTn id="110" presetID="5" presetClass="entr" presetSubtype="10" fill="hold" grpId="0" nodeType="click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checkerboard(across)">
                                      <p:cBhvr>
                                        <p:cTn id="1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119D9BB-CCDF-46B7-A553-AAD0D54E5977}"/>
              </a:ext>
            </a:extLst>
          </p:cNvPr>
          <p:cNvGrpSpPr/>
          <p:nvPr/>
        </p:nvGrpSpPr>
        <p:grpSpPr>
          <a:xfrm>
            <a:off x="0" y="0"/>
            <a:ext cx="12191999" cy="6858000"/>
            <a:chOff x="0" y="0"/>
            <a:chExt cx="12191999" cy="6858000"/>
          </a:xfrm>
        </p:grpSpPr>
        <p:pic>
          <p:nvPicPr>
            <p:cNvPr id="2" name="图片 1">
              <a:extLst>
                <a:ext uri="{FF2B5EF4-FFF2-40B4-BE49-F238E27FC236}">
                  <a16:creationId xmlns:a16="http://schemas.microsoft.com/office/drawing/2014/main" id="{98D742B0-F26D-43E0-B99B-7D7B3A273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3" name="矩形 2">
              <a:extLst>
                <a:ext uri="{FF2B5EF4-FFF2-40B4-BE49-F238E27FC236}">
                  <a16:creationId xmlns:a16="http://schemas.microsoft.com/office/drawing/2014/main" id="{8F4044AC-B943-4E2A-B85C-DCA07AECBFDE}"/>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6" name="图片 5">
            <a:extLst>
              <a:ext uri="{FF2B5EF4-FFF2-40B4-BE49-F238E27FC236}">
                <a16:creationId xmlns:a16="http://schemas.microsoft.com/office/drawing/2014/main" id="{C3DB7EF5-02CF-479D-BF94-218346A638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918" y="443753"/>
            <a:ext cx="6858000" cy="6858000"/>
          </a:xfrm>
          <a:prstGeom prst="rect">
            <a:avLst/>
          </a:prstGeom>
        </p:spPr>
      </p:pic>
      <p:graphicFrame>
        <p:nvGraphicFramePr>
          <p:cNvPr id="10" name="Table 10">
            <a:extLst>
              <a:ext uri="{FF2B5EF4-FFF2-40B4-BE49-F238E27FC236}">
                <a16:creationId xmlns:a16="http://schemas.microsoft.com/office/drawing/2014/main" id="{4E6469AD-DEA6-6E48-8115-12BD20E80D0E}"/>
              </a:ext>
            </a:extLst>
          </p:cNvPr>
          <p:cNvGraphicFramePr>
            <a:graphicFrameLocks noGrp="1"/>
          </p:cNvGraphicFramePr>
          <p:nvPr>
            <p:extLst>
              <p:ext uri="{D42A27DB-BD31-4B8C-83A1-F6EECF244321}">
                <p14:modId xmlns:p14="http://schemas.microsoft.com/office/powerpoint/2010/main" val="3944205880"/>
              </p:ext>
            </p:extLst>
          </p:nvPr>
        </p:nvGraphicFramePr>
        <p:xfrm>
          <a:off x="2032000" y="719665"/>
          <a:ext cx="9797140" cy="2380374"/>
        </p:xfrm>
        <a:graphic>
          <a:graphicData uri="http://schemas.openxmlformats.org/drawingml/2006/table">
            <a:tbl>
              <a:tblPr firstRow="1" bandRow="1">
                <a:tableStyleId>{21E4AEA4-8DFA-4A89-87EB-49C32662AFE0}</a:tableStyleId>
              </a:tblPr>
              <a:tblGrid>
                <a:gridCol w="1959428">
                  <a:extLst>
                    <a:ext uri="{9D8B030D-6E8A-4147-A177-3AD203B41FA5}">
                      <a16:colId xmlns:a16="http://schemas.microsoft.com/office/drawing/2014/main" val="1961686529"/>
                    </a:ext>
                  </a:extLst>
                </a:gridCol>
                <a:gridCol w="979714">
                  <a:extLst>
                    <a:ext uri="{9D8B030D-6E8A-4147-A177-3AD203B41FA5}">
                      <a16:colId xmlns:a16="http://schemas.microsoft.com/office/drawing/2014/main" val="3924584420"/>
                    </a:ext>
                  </a:extLst>
                </a:gridCol>
                <a:gridCol w="979714">
                  <a:extLst>
                    <a:ext uri="{9D8B030D-6E8A-4147-A177-3AD203B41FA5}">
                      <a16:colId xmlns:a16="http://schemas.microsoft.com/office/drawing/2014/main" val="1773617677"/>
                    </a:ext>
                  </a:extLst>
                </a:gridCol>
                <a:gridCol w="979714">
                  <a:extLst>
                    <a:ext uri="{9D8B030D-6E8A-4147-A177-3AD203B41FA5}">
                      <a16:colId xmlns:a16="http://schemas.microsoft.com/office/drawing/2014/main" val="1658509962"/>
                    </a:ext>
                  </a:extLst>
                </a:gridCol>
                <a:gridCol w="979714">
                  <a:extLst>
                    <a:ext uri="{9D8B030D-6E8A-4147-A177-3AD203B41FA5}">
                      <a16:colId xmlns:a16="http://schemas.microsoft.com/office/drawing/2014/main" val="1302871236"/>
                    </a:ext>
                  </a:extLst>
                </a:gridCol>
                <a:gridCol w="979714">
                  <a:extLst>
                    <a:ext uri="{9D8B030D-6E8A-4147-A177-3AD203B41FA5}">
                      <a16:colId xmlns:a16="http://schemas.microsoft.com/office/drawing/2014/main" val="10266163"/>
                    </a:ext>
                  </a:extLst>
                </a:gridCol>
                <a:gridCol w="979714">
                  <a:extLst>
                    <a:ext uri="{9D8B030D-6E8A-4147-A177-3AD203B41FA5}">
                      <a16:colId xmlns:a16="http://schemas.microsoft.com/office/drawing/2014/main" val="3603469379"/>
                    </a:ext>
                  </a:extLst>
                </a:gridCol>
                <a:gridCol w="979714">
                  <a:extLst>
                    <a:ext uri="{9D8B030D-6E8A-4147-A177-3AD203B41FA5}">
                      <a16:colId xmlns:a16="http://schemas.microsoft.com/office/drawing/2014/main" val="2519151456"/>
                    </a:ext>
                  </a:extLst>
                </a:gridCol>
                <a:gridCol w="979714">
                  <a:extLst>
                    <a:ext uri="{9D8B030D-6E8A-4147-A177-3AD203B41FA5}">
                      <a16:colId xmlns:a16="http://schemas.microsoft.com/office/drawing/2014/main" val="1440635993"/>
                    </a:ext>
                  </a:extLst>
                </a:gridCol>
              </a:tblGrid>
              <a:tr h="793458">
                <a:tc>
                  <a:txBody>
                    <a:bodyPr/>
                    <a:lstStyle/>
                    <a:p>
                      <a:pPr algn="ctr"/>
                      <a:r>
                        <a:rPr lang="en-VN" sz="2800" dirty="0">
                          <a:latin typeface="Times New Roman" panose="02020603050405020304" pitchFamily="18" charset="0"/>
                          <a:cs typeface="Times New Roman" panose="02020603050405020304" pitchFamily="18" charset="0"/>
                        </a:rPr>
                        <a:t>Tiếng</a:t>
                      </a:r>
                    </a:p>
                  </a:txBody>
                  <a:tcPr anchor="ctr"/>
                </a:tc>
                <a:tc>
                  <a:txBody>
                    <a:bodyPr/>
                    <a:lstStyle/>
                    <a:p>
                      <a:pPr algn="ctr"/>
                      <a:r>
                        <a:rPr lang="en-VN" sz="2800" dirty="0">
                          <a:latin typeface="Times New Roman" panose="02020603050405020304" pitchFamily="18" charset="0"/>
                          <a:cs typeface="Times New Roman" panose="02020603050405020304" pitchFamily="18" charset="0"/>
                        </a:rPr>
                        <a:t>1</a:t>
                      </a:r>
                    </a:p>
                  </a:txBody>
                  <a:tcPr anchor="ctr"/>
                </a:tc>
                <a:tc>
                  <a:txBody>
                    <a:bodyPr/>
                    <a:lstStyle/>
                    <a:p>
                      <a:pPr algn="ctr"/>
                      <a:r>
                        <a:rPr lang="en-VN" sz="2800" dirty="0">
                          <a:latin typeface="Times New Roman" panose="02020603050405020304" pitchFamily="18" charset="0"/>
                          <a:cs typeface="Times New Roman" panose="02020603050405020304" pitchFamily="18" charset="0"/>
                        </a:rPr>
                        <a:t>2</a:t>
                      </a:r>
                    </a:p>
                  </a:txBody>
                  <a:tcPr anchor="ctr"/>
                </a:tc>
                <a:tc>
                  <a:txBody>
                    <a:bodyPr/>
                    <a:lstStyle/>
                    <a:p>
                      <a:pPr algn="ctr"/>
                      <a:r>
                        <a:rPr lang="en-VN" sz="2800" dirty="0">
                          <a:latin typeface="Times New Roman" panose="02020603050405020304" pitchFamily="18" charset="0"/>
                          <a:cs typeface="Times New Roman" panose="02020603050405020304" pitchFamily="18" charset="0"/>
                        </a:rPr>
                        <a:t>3</a:t>
                      </a:r>
                    </a:p>
                  </a:txBody>
                  <a:tcPr anchor="ctr"/>
                </a:tc>
                <a:tc>
                  <a:txBody>
                    <a:bodyPr/>
                    <a:lstStyle/>
                    <a:p>
                      <a:pPr algn="ctr"/>
                      <a:r>
                        <a:rPr lang="en-VN" sz="2800" dirty="0">
                          <a:latin typeface="Times New Roman" panose="02020603050405020304" pitchFamily="18" charset="0"/>
                          <a:cs typeface="Times New Roman" panose="02020603050405020304" pitchFamily="18" charset="0"/>
                        </a:rPr>
                        <a:t>4</a:t>
                      </a:r>
                    </a:p>
                  </a:txBody>
                  <a:tcPr anchor="ctr"/>
                </a:tc>
                <a:tc>
                  <a:txBody>
                    <a:bodyPr/>
                    <a:lstStyle/>
                    <a:p>
                      <a:pPr algn="ctr"/>
                      <a:r>
                        <a:rPr lang="en-VN" sz="2800" dirty="0">
                          <a:latin typeface="Times New Roman" panose="02020603050405020304" pitchFamily="18" charset="0"/>
                          <a:cs typeface="Times New Roman" panose="02020603050405020304" pitchFamily="18" charset="0"/>
                        </a:rPr>
                        <a:t>5</a:t>
                      </a:r>
                    </a:p>
                  </a:txBody>
                  <a:tcPr anchor="ctr"/>
                </a:tc>
                <a:tc>
                  <a:txBody>
                    <a:bodyPr/>
                    <a:lstStyle/>
                    <a:p>
                      <a:pPr algn="ctr"/>
                      <a:r>
                        <a:rPr lang="en-VN" sz="2800" dirty="0">
                          <a:latin typeface="Times New Roman" panose="02020603050405020304" pitchFamily="18" charset="0"/>
                          <a:cs typeface="Times New Roman" panose="02020603050405020304" pitchFamily="18" charset="0"/>
                        </a:rPr>
                        <a:t>6</a:t>
                      </a:r>
                    </a:p>
                  </a:txBody>
                  <a:tcPr anchor="ctr"/>
                </a:tc>
                <a:tc>
                  <a:txBody>
                    <a:bodyPr/>
                    <a:lstStyle/>
                    <a:p>
                      <a:pPr algn="ctr"/>
                      <a:r>
                        <a:rPr lang="en-VN" sz="2800" dirty="0">
                          <a:latin typeface="Times New Roman" panose="02020603050405020304" pitchFamily="18" charset="0"/>
                          <a:cs typeface="Times New Roman" panose="02020603050405020304" pitchFamily="18" charset="0"/>
                        </a:rPr>
                        <a:t>7</a:t>
                      </a:r>
                    </a:p>
                  </a:txBody>
                  <a:tcPr anchor="ctr"/>
                </a:tc>
                <a:tc>
                  <a:txBody>
                    <a:bodyPr/>
                    <a:lstStyle/>
                    <a:p>
                      <a:pPr algn="ctr"/>
                      <a:r>
                        <a:rPr lang="en-VN" sz="2800" dirty="0">
                          <a:latin typeface="Times New Roman" panose="02020603050405020304" pitchFamily="18" charset="0"/>
                          <a:cs typeface="Times New Roman" panose="02020603050405020304" pitchFamily="18" charset="0"/>
                        </a:rPr>
                        <a:t>8</a:t>
                      </a:r>
                    </a:p>
                  </a:txBody>
                  <a:tcPr anchor="ctr"/>
                </a:tc>
                <a:extLst>
                  <a:ext uri="{0D108BD9-81ED-4DB2-BD59-A6C34878D82A}">
                    <a16:rowId xmlns:a16="http://schemas.microsoft.com/office/drawing/2014/main" val="485195336"/>
                  </a:ext>
                </a:extLst>
              </a:tr>
              <a:tr h="793458">
                <a:tc>
                  <a:txBody>
                    <a:bodyPr/>
                    <a:lstStyle/>
                    <a:p>
                      <a:pPr algn="ctr"/>
                      <a:r>
                        <a:rPr lang="en-VN" sz="2800" dirty="0">
                          <a:latin typeface="Times New Roman" panose="02020603050405020304" pitchFamily="18" charset="0"/>
                          <a:cs typeface="Times New Roman" panose="02020603050405020304" pitchFamily="18" charset="0"/>
                        </a:rPr>
                        <a:t>Câu lục</a:t>
                      </a:r>
                    </a:p>
                  </a:txBody>
                  <a:tcPr anchor="ctr"/>
                </a:tc>
                <a:tc>
                  <a:txBody>
                    <a:bodyPr/>
                    <a:lstStyle/>
                    <a:p>
                      <a:pPr algn="ctr"/>
                      <a:endParaRPr lang="en-VN" sz="2800" dirty="0">
                        <a:latin typeface="Times New Roman" panose="02020603050405020304" pitchFamily="18" charset="0"/>
                        <a:cs typeface="Times New Roman" panose="02020603050405020304" pitchFamily="18" charset="0"/>
                      </a:endParaRPr>
                    </a:p>
                  </a:txBody>
                  <a:tcPr anchor="ctr"/>
                </a:tc>
                <a:tc>
                  <a:txBody>
                    <a:bodyPr/>
                    <a:lstStyle/>
                    <a:p>
                      <a:pPr algn="ctr"/>
                      <a:r>
                        <a:rPr lang="en-VN" sz="2800" dirty="0">
                          <a:latin typeface="Times New Roman" panose="02020603050405020304" pitchFamily="18" charset="0"/>
                          <a:cs typeface="Times New Roman" panose="02020603050405020304" pitchFamily="18" charset="0"/>
                        </a:rPr>
                        <a:t>B</a:t>
                      </a:r>
                    </a:p>
                  </a:txBody>
                  <a:tcPr anchor="ctr"/>
                </a:tc>
                <a:tc>
                  <a:txBody>
                    <a:bodyPr/>
                    <a:lstStyle/>
                    <a:p>
                      <a:pPr algn="ctr"/>
                      <a:endParaRPr lang="en-VN" sz="2800" dirty="0">
                        <a:latin typeface="Times New Roman" panose="02020603050405020304" pitchFamily="18" charset="0"/>
                        <a:cs typeface="Times New Roman" panose="02020603050405020304" pitchFamily="18" charset="0"/>
                      </a:endParaRPr>
                    </a:p>
                  </a:txBody>
                  <a:tcPr anchor="ctr"/>
                </a:tc>
                <a:tc>
                  <a:txBody>
                    <a:bodyPr/>
                    <a:lstStyle/>
                    <a:p>
                      <a:pPr algn="ctr"/>
                      <a:r>
                        <a:rPr lang="en-VN" sz="2800" dirty="0">
                          <a:latin typeface="Times New Roman" panose="02020603050405020304" pitchFamily="18" charset="0"/>
                          <a:cs typeface="Times New Roman" panose="02020603050405020304" pitchFamily="18" charset="0"/>
                        </a:rPr>
                        <a:t>T</a:t>
                      </a:r>
                    </a:p>
                  </a:txBody>
                  <a:tcPr anchor="ctr"/>
                </a:tc>
                <a:tc>
                  <a:txBody>
                    <a:bodyPr/>
                    <a:lstStyle/>
                    <a:p>
                      <a:pPr algn="ctr"/>
                      <a:endParaRPr lang="en-VN" sz="2800">
                        <a:latin typeface="Times New Roman" panose="02020603050405020304" pitchFamily="18" charset="0"/>
                        <a:cs typeface="Times New Roman" panose="02020603050405020304" pitchFamily="18" charset="0"/>
                      </a:endParaRPr>
                    </a:p>
                  </a:txBody>
                  <a:tcPr anchor="ctr"/>
                </a:tc>
                <a:tc>
                  <a:txBody>
                    <a:bodyPr/>
                    <a:lstStyle/>
                    <a:p>
                      <a:pPr algn="ctr"/>
                      <a:r>
                        <a:rPr lang="en-VN" sz="2800" dirty="0">
                          <a:latin typeface="Times New Roman" panose="02020603050405020304" pitchFamily="18" charset="0"/>
                          <a:cs typeface="Times New Roman" panose="02020603050405020304" pitchFamily="18" charset="0"/>
                        </a:rPr>
                        <a:t>BV</a:t>
                      </a:r>
                    </a:p>
                  </a:txBody>
                  <a:tcPr anchor="ctr"/>
                </a:tc>
                <a:tc>
                  <a:txBody>
                    <a:bodyPr/>
                    <a:lstStyle/>
                    <a:p>
                      <a:pPr algn="ctr"/>
                      <a:endParaRPr lang="en-VN" sz="2800">
                        <a:latin typeface="Times New Roman" panose="02020603050405020304" pitchFamily="18" charset="0"/>
                        <a:cs typeface="Times New Roman" panose="02020603050405020304" pitchFamily="18" charset="0"/>
                      </a:endParaRPr>
                    </a:p>
                  </a:txBody>
                  <a:tcPr anchor="ctr"/>
                </a:tc>
                <a:tc>
                  <a:txBody>
                    <a:bodyPr/>
                    <a:lstStyle/>
                    <a:p>
                      <a:pPr algn="ctr"/>
                      <a:endParaRPr lang="en-VN" sz="28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700867787"/>
                  </a:ext>
                </a:extLst>
              </a:tr>
              <a:tr h="793458">
                <a:tc>
                  <a:txBody>
                    <a:bodyPr/>
                    <a:lstStyle/>
                    <a:p>
                      <a:pPr algn="ctr"/>
                      <a:r>
                        <a:rPr lang="en-VN" sz="2800" dirty="0">
                          <a:latin typeface="Times New Roman" panose="02020603050405020304" pitchFamily="18" charset="0"/>
                          <a:cs typeface="Times New Roman" panose="02020603050405020304" pitchFamily="18" charset="0"/>
                        </a:rPr>
                        <a:t>Câu bát</a:t>
                      </a:r>
                    </a:p>
                  </a:txBody>
                  <a:tcPr anchor="ctr"/>
                </a:tc>
                <a:tc>
                  <a:txBody>
                    <a:bodyPr/>
                    <a:lstStyle/>
                    <a:p>
                      <a:pPr algn="ctr"/>
                      <a:endParaRPr lang="en-VN" sz="2800" dirty="0">
                        <a:latin typeface="Times New Roman" panose="02020603050405020304" pitchFamily="18" charset="0"/>
                        <a:cs typeface="Times New Roman" panose="02020603050405020304" pitchFamily="18" charset="0"/>
                      </a:endParaRPr>
                    </a:p>
                  </a:txBody>
                  <a:tcPr anchor="ctr"/>
                </a:tc>
                <a:tc>
                  <a:txBody>
                    <a:bodyPr/>
                    <a:lstStyle/>
                    <a:p>
                      <a:pPr algn="ctr"/>
                      <a:r>
                        <a:rPr lang="en-VN" sz="2800" dirty="0">
                          <a:latin typeface="Times New Roman" panose="02020603050405020304" pitchFamily="18" charset="0"/>
                          <a:cs typeface="Times New Roman" panose="02020603050405020304" pitchFamily="18" charset="0"/>
                        </a:rPr>
                        <a:t>B</a:t>
                      </a:r>
                    </a:p>
                  </a:txBody>
                  <a:tcPr anchor="ctr"/>
                </a:tc>
                <a:tc>
                  <a:txBody>
                    <a:bodyPr/>
                    <a:lstStyle/>
                    <a:p>
                      <a:pPr algn="ctr"/>
                      <a:endParaRPr lang="en-VN" sz="2800" dirty="0">
                        <a:latin typeface="Times New Roman" panose="02020603050405020304" pitchFamily="18" charset="0"/>
                        <a:cs typeface="Times New Roman" panose="02020603050405020304" pitchFamily="18" charset="0"/>
                      </a:endParaRPr>
                    </a:p>
                  </a:txBody>
                  <a:tcPr anchor="ctr"/>
                </a:tc>
                <a:tc>
                  <a:txBody>
                    <a:bodyPr/>
                    <a:lstStyle/>
                    <a:p>
                      <a:pPr algn="ctr"/>
                      <a:r>
                        <a:rPr lang="en-VN" sz="2800" dirty="0">
                          <a:latin typeface="Times New Roman" panose="02020603050405020304" pitchFamily="18" charset="0"/>
                          <a:cs typeface="Times New Roman" panose="02020603050405020304" pitchFamily="18" charset="0"/>
                        </a:rPr>
                        <a:t>T</a:t>
                      </a:r>
                    </a:p>
                  </a:txBody>
                  <a:tcPr anchor="ctr"/>
                </a:tc>
                <a:tc>
                  <a:txBody>
                    <a:bodyPr/>
                    <a:lstStyle/>
                    <a:p>
                      <a:pPr algn="ctr"/>
                      <a:endParaRPr lang="en-VN" sz="2800" dirty="0">
                        <a:latin typeface="Times New Roman" panose="02020603050405020304" pitchFamily="18" charset="0"/>
                        <a:cs typeface="Times New Roman" panose="02020603050405020304" pitchFamily="18" charset="0"/>
                      </a:endParaRPr>
                    </a:p>
                  </a:txBody>
                  <a:tcPr anchor="ctr"/>
                </a:tc>
                <a:tc>
                  <a:txBody>
                    <a:bodyPr/>
                    <a:lstStyle/>
                    <a:p>
                      <a:pPr algn="ctr"/>
                      <a:r>
                        <a:rPr lang="en-VN" sz="2800" dirty="0">
                          <a:latin typeface="Times New Roman" panose="02020603050405020304" pitchFamily="18" charset="0"/>
                          <a:cs typeface="Times New Roman" panose="02020603050405020304" pitchFamily="18" charset="0"/>
                        </a:rPr>
                        <a:t>BV</a:t>
                      </a:r>
                    </a:p>
                  </a:txBody>
                  <a:tcPr anchor="ctr"/>
                </a:tc>
                <a:tc>
                  <a:txBody>
                    <a:bodyPr/>
                    <a:lstStyle/>
                    <a:p>
                      <a:pPr algn="ctr"/>
                      <a:endParaRPr lang="en-VN" sz="2800" dirty="0">
                        <a:latin typeface="Times New Roman" panose="02020603050405020304" pitchFamily="18" charset="0"/>
                        <a:cs typeface="Times New Roman" panose="02020603050405020304" pitchFamily="18" charset="0"/>
                      </a:endParaRPr>
                    </a:p>
                  </a:txBody>
                  <a:tcPr anchor="ctr"/>
                </a:tc>
                <a:tc>
                  <a:txBody>
                    <a:bodyPr/>
                    <a:lstStyle/>
                    <a:p>
                      <a:pPr algn="ctr"/>
                      <a:r>
                        <a:rPr lang="en-VN" sz="2800" dirty="0">
                          <a:latin typeface="Times New Roman" panose="02020603050405020304" pitchFamily="18" charset="0"/>
                          <a:cs typeface="Times New Roman" panose="02020603050405020304" pitchFamily="18" charset="0"/>
                        </a:rPr>
                        <a:t>BV</a:t>
                      </a:r>
                    </a:p>
                  </a:txBody>
                  <a:tcPr anchor="ctr"/>
                </a:tc>
                <a:extLst>
                  <a:ext uri="{0D108BD9-81ED-4DB2-BD59-A6C34878D82A}">
                    <a16:rowId xmlns:a16="http://schemas.microsoft.com/office/drawing/2014/main" val="893361621"/>
                  </a:ext>
                </a:extLst>
              </a:tr>
            </a:tbl>
          </a:graphicData>
        </a:graphic>
      </p:graphicFrame>
      <p:sp>
        <p:nvSpPr>
          <p:cNvPr id="7" name="Rectangle 6">
            <a:extLst>
              <a:ext uri="{FF2B5EF4-FFF2-40B4-BE49-F238E27FC236}">
                <a16:creationId xmlns:a16="http://schemas.microsoft.com/office/drawing/2014/main" id="{B7B3425E-633A-8E42-9BA5-789F072F58EC}"/>
              </a:ext>
            </a:extLst>
          </p:cNvPr>
          <p:cNvSpPr/>
          <p:nvPr/>
        </p:nvSpPr>
        <p:spPr>
          <a:xfrm>
            <a:off x="3048000" y="-1255944"/>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96540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DFAD6D53-3DE8-4273-9180-4C2692309D4F}"/>
              </a:ext>
            </a:extLst>
          </p:cNvPr>
          <p:cNvGrpSpPr/>
          <p:nvPr/>
        </p:nvGrpSpPr>
        <p:grpSpPr>
          <a:xfrm>
            <a:off x="0" y="0"/>
            <a:ext cx="12192000" cy="6858000"/>
            <a:chOff x="0" y="0"/>
            <a:chExt cx="12192000" cy="6858000"/>
          </a:xfrm>
        </p:grpSpPr>
        <p:pic>
          <p:nvPicPr>
            <p:cNvPr id="3" name="图片 2">
              <a:extLst>
                <a:ext uri="{FF2B5EF4-FFF2-40B4-BE49-F238E27FC236}">
                  <a16:creationId xmlns:a16="http://schemas.microsoft.com/office/drawing/2014/main" id="{A5E91FBD-37BC-457E-ABD5-D9C2829FD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3" cy="6858000"/>
            </a:xfrm>
            <a:prstGeom prst="rect">
              <a:avLst/>
            </a:prstGeom>
          </p:spPr>
        </p:pic>
        <p:sp>
          <p:nvSpPr>
            <p:cNvPr id="4" name="矩形 3">
              <a:extLst>
                <a:ext uri="{FF2B5EF4-FFF2-40B4-BE49-F238E27FC236}">
                  <a16:creationId xmlns:a16="http://schemas.microsoft.com/office/drawing/2014/main" id="{A2E216C4-7DC3-4BDA-A6E4-709881A4CC07}"/>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8" name="图片 7">
            <a:extLst>
              <a:ext uri="{FF2B5EF4-FFF2-40B4-BE49-F238E27FC236}">
                <a16:creationId xmlns:a16="http://schemas.microsoft.com/office/drawing/2014/main" id="{C134D97E-F1D2-445D-8119-3552073EF5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254" y="2514600"/>
            <a:ext cx="4222504" cy="4666130"/>
          </a:xfrm>
          <a:prstGeom prst="rect">
            <a:avLst/>
          </a:prstGeom>
        </p:spPr>
      </p:pic>
      <p:sp>
        <p:nvSpPr>
          <p:cNvPr id="9" name="文本框 8">
            <a:extLst>
              <a:ext uri="{FF2B5EF4-FFF2-40B4-BE49-F238E27FC236}">
                <a16:creationId xmlns:a16="http://schemas.microsoft.com/office/drawing/2014/main" id="{981B65FC-ADA6-4EC9-B82F-79A6B8E3B053}"/>
              </a:ext>
            </a:extLst>
          </p:cNvPr>
          <p:cNvSpPr txBox="1"/>
          <p:nvPr/>
        </p:nvSpPr>
        <p:spPr>
          <a:xfrm>
            <a:off x="5636285" y="569537"/>
            <a:ext cx="919428" cy="1015663"/>
          </a:xfrm>
          <a:prstGeom prst="rect">
            <a:avLst/>
          </a:prstGeom>
          <a:noFill/>
        </p:spPr>
        <p:txBody>
          <a:bodyPr wrap="square" rtlCol="0">
            <a:spAutoFit/>
          </a:bodyPr>
          <a:lstStyle/>
          <a:p>
            <a:pPr algn="ctr"/>
            <a:r>
              <a:rPr lang="vi-VN" altLang="zh-CN" sz="6000" b="1" dirty="0">
                <a:solidFill>
                  <a:schemeClr val="accent5">
                    <a:lumMod val="75000"/>
                  </a:schemeClr>
                </a:solidFill>
                <a:latin typeface="+mj-lt"/>
                <a:ea typeface="inpin heiti" charset="-122"/>
              </a:rPr>
              <a:t>II.</a:t>
            </a:r>
            <a:endParaRPr lang="zh-CN" altLang="en-US" sz="6000" b="1" dirty="0">
              <a:solidFill>
                <a:schemeClr val="accent5">
                  <a:lumMod val="75000"/>
                </a:schemeClr>
              </a:solidFill>
              <a:latin typeface="+mj-lt"/>
              <a:ea typeface="inpin heiti" charset="-122"/>
            </a:endParaRPr>
          </a:p>
        </p:txBody>
      </p:sp>
      <p:sp>
        <p:nvSpPr>
          <p:cNvPr id="13" name="矩形: 圆角 12">
            <a:extLst>
              <a:ext uri="{FF2B5EF4-FFF2-40B4-BE49-F238E27FC236}">
                <a16:creationId xmlns:a16="http://schemas.microsoft.com/office/drawing/2014/main" id="{CEE1C666-20C7-446E-8AC2-A57590AB36B4}"/>
              </a:ext>
            </a:extLst>
          </p:cNvPr>
          <p:cNvSpPr/>
          <p:nvPr/>
        </p:nvSpPr>
        <p:spPr>
          <a:xfrm>
            <a:off x="3262391" y="1848400"/>
            <a:ext cx="5667217" cy="1209907"/>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6000" b="1" dirty="0">
                <a:solidFill>
                  <a:schemeClr val="accent5">
                    <a:lumMod val="75000"/>
                  </a:schemeClr>
                </a:solidFill>
                <a:latin typeface="+mj-lt"/>
                <a:ea typeface="inpin heiti" charset="-122"/>
              </a:rPr>
              <a:t>THỰC HÀNH</a:t>
            </a:r>
            <a:endParaRPr lang="zh-CN" altLang="en-US" sz="6000" b="1" dirty="0">
              <a:solidFill>
                <a:schemeClr val="accent5">
                  <a:lumMod val="75000"/>
                </a:schemeClr>
              </a:solidFill>
              <a:latin typeface="+mj-lt"/>
              <a:ea typeface="inpin heiti" charset="-122"/>
            </a:endParaRPr>
          </a:p>
        </p:txBody>
      </p:sp>
      <p:sp>
        <p:nvSpPr>
          <p:cNvPr id="10" name="Rectangle 9">
            <a:extLst>
              <a:ext uri="{FF2B5EF4-FFF2-40B4-BE49-F238E27FC236}">
                <a16:creationId xmlns:a16="http://schemas.microsoft.com/office/drawing/2014/main" id="{D2B7DFB8-CA97-934A-AC97-C28715BE3D26}"/>
              </a:ext>
            </a:extLst>
          </p:cNvPr>
          <p:cNvSpPr/>
          <p:nvPr/>
        </p:nvSpPr>
        <p:spPr>
          <a:xfrm>
            <a:off x="3048000" y="-1255944"/>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04915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22" presetClass="entr" presetSubtype="8"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left)">
                                      <p:cBhvr>
                                        <p:cTn id="15" dur="500"/>
                                        <p:tgtEl>
                                          <p:spTgt spid="9">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1CC5266-749E-4895-86DF-AC33F941E2A0"/>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PRESENTATION_TITLE" val="01.14.01"/>
</p:tagLst>
</file>

<file path=ppt/theme/theme1.xml><?xml version="1.0" encoding="utf-8"?>
<a:theme xmlns:a="http://schemas.openxmlformats.org/drawingml/2006/main" name="Office Theme">
  <a:themeElements>
    <a:clrScheme name="自定义 7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C0C0C"/>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215</TotalTime>
  <Words>989</Words>
  <Application>Microsoft Office PowerPoint</Application>
  <PresentationFormat>Widescreen</PresentationFormat>
  <Paragraphs>155</Paragraphs>
  <Slides>18</Slides>
  <Notes>17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inpin heiti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01.14.01</dc:title>
  <dc:creator>WIN7</dc:creator>
  <cp:lastModifiedBy>PhamThanh Nga</cp:lastModifiedBy>
  <cp:revision>190</cp:revision>
  <dcterms:created xsi:type="dcterms:W3CDTF">2017-08-18T03:02:00Z</dcterms:created>
  <dcterms:modified xsi:type="dcterms:W3CDTF">2024-10-15T14:46:01Z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