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6" r:id="rId2"/>
    <p:sldId id="266" r:id="rId3"/>
    <p:sldId id="6369" r:id="rId4"/>
    <p:sldId id="6370" r:id="rId5"/>
    <p:sldId id="270" r:id="rId6"/>
    <p:sldId id="454" r:id="rId7"/>
    <p:sldId id="271" r:id="rId8"/>
    <p:sldId id="455" r:id="rId9"/>
    <p:sldId id="6378" r:id="rId10"/>
    <p:sldId id="6379" r:id="rId11"/>
    <p:sldId id="6373" r:id="rId12"/>
    <p:sldId id="6376" r:id="rId13"/>
    <p:sldId id="6380" r:id="rId14"/>
    <p:sldId id="6382" r:id="rId15"/>
    <p:sldId id="6374" r:id="rId16"/>
    <p:sldId id="6377" r:id="rId17"/>
    <p:sldId id="6385" r:id="rId18"/>
    <p:sldId id="6375" r:id="rId19"/>
    <p:sldId id="465" r:id="rId20"/>
    <p:sldId id="6386" r:id="rId21"/>
    <p:sldId id="6387" r:id="rId22"/>
    <p:sldId id="283" r:id="rId23"/>
    <p:sldId id="6389" r:id="rId24"/>
    <p:sldId id="6290" r:id="rId25"/>
    <p:sldId id="6371" r:id="rId26"/>
    <p:sldId id="6368" r:id="rId27"/>
  </p:sldIdLst>
  <p:sldSz cx="18288000" cy="10287000"/>
  <p:notesSz cx="6858000" cy="9144000"/>
  <p:embeddedFontLst>
    <p:embeddedFont>
      <p:font typeface="#9Slide02 Noi dung rat dai" panose="020B0604020202020204" charset="0"/>
      <p:regular r:id="rId29"/>
    </p:embeddedFont>
    <p:embeddedFont>
      <p:font typeface="Blueberry" panose="020B0604020202020204" charset="0"/>
      <p:regular r:id="rId30"/>
    </p:embeddedFont>
    <p:embeddedFont>
      <p:font typeface="#9Slide07 Koni" panose="020B0604020202020204" charset="0"/>
      <p:bold r:id="rId31"/>
    </p:embeddedFont>
    <p:embeddedFont>
      <p:font typeface="#9Slide07 Stormtrooper" panose="020B0604020202020204" charset="0"/>
      <p:regular r:id="rId32"/>
    </p:embeddedFont>
    <p:embeddedFont>
      <p:font typeface="#9Slide07 IcielBaliho Script" panose="020B0604020202020204" charset="0"/>
      <p:regular r:id="rId33"/>
    </p:embeddedFont>
    <p:embeddedFont>
      <p:font typeface="Roboto" panose="020B0604020202020204" charset="0"/>
      <p:regular r:id="rId34"/>
      <p:bold r:id="rId35"/>
      <p:italic r:id="rId36"/>
      <p:boldItalic r:id="rId37"/>
    </p:embeddedFont>
    <p:embeddedFont>
      <p:font typeface="Roboto Condensed" panose="020B0604020202020204" charset="0"/>
      <p:regular r:id="rId38"/>
      <p:bold r:id="rId39"/>
      <p:italic r:id="rId40"/>
      <p:boldItalic r:id="rId41"/>
    </p:embeddedFont>
    <p:embeddedFont>
      <p:font typeface="#9Slide07 IcielCadena" panose="020B0604020202020204" charset="0"/>
      <p:bold r:id="rId42"/>
    </p:embeddedFont>
    <p:embeddedFont>
      <p:font typeface="#9Slide03 Ample" panose="020B0604020202020204" charset="0"/>
      <p:regular r:id="rId43"/>
    </p:embeddedFont>
    <p:embeddedFont>
      <p:font typeface="#9Slide03 Bebas Neue Regular" panose="020B0604020202020204" charset="0"/>
      <p:regular r:id="rId44"/>
    </p:embeddedFont>
    <p:embeddedFont>
      <p:font typeface="#9Slide03 Source Sans Pro Bold" panose="020B0604020202020204" charset="0"/>
      <p:bold r:id="rId45"/>
    </p:embeddedFont>
    <p:embeddedFont>
      <p:font typeface="#9Slide07 SVNA Love Of Thunder" panose="0204060305050602020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730"/>
    <a:srgbClr val="DFFCEB"/>
    <a:srgbClr val="FFFFFF"/>
    <a:srgbClr val="F1501B"/>
    <a:srgbClr val="F0365E"/>
    <a:srgbClr val="049BDB"/>
    <a:srgbClr val="38BA05"/>
    <a:srgbClr val="47A6CC"/>
    <a:srgbClr val="01B7A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22" autoAdjust="0"/>
  </p:normalViewPr>
  <p:slideViewPr>
    <p:cSldViewPr>
      <p:cViewPr varScale="1">
        <p:scale>
          <a:sx n="60" d="100"/>
          <a:sy n="60" d="100"/>
        </p:scale>
        <p:origin x="84" y="49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139AC-C1C2-4C73-BD99-30FFCC02BE0E}"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1EE97-F11E-429A-880C-63908A09AE44}" type="slidenum">
              <a:rPr lang="en-US" smtClean="0"/>
              <a:t>‹#›</a:t>
            </a:fld>
            <a:endParaRPr lang="en-US"/>
          </a:p>
        </p:txBody>
      </p:sp>
    </p:spTree>
    <p:extLst>
      <p:ext uri="{BB962C8B-B14F-4D97-AF65-F5344CB8AC3E}">
        <p14:creationId xmlns:p14="http://schemas.microsoft.com/office/powerpoint/2010/main" val="101015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afeland.vn/quy-hoach/quy-hoach-tinh-bac-ninh-2021-2030-truoc-nam-2030-co-4-thanh-pho-bac-ninh-tu-son-tien-du-yen-phong-125464.html"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8.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770" y="24609"/>
            <a:ext cx="10674804" cy="10674804"/>
          </a:xfrm>
          <a:custGeom>
            <a:avLst/>
            <a:gdLst/>
            <a:ahLst/>
            <a:cxnLst/>
            <a:rect l="l" t="t" r="r" b="b"/>
            <a:pathLst>
              <a:path w="10674804" h="10674804">
                <a:moveTo>
                  <a:pt x="0" y="0"/>
                </a:moveTo>
                <a:lnTo>
                  <a:pt x="10674803" y="0"/>
                </a:lnTo>
                <a:lnTo>
                  <a:pt x="10674803" y="10674803"/>
                </a:lnTo>
                <a:lnTo>
                  <a:pt x="0" y="106748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9143999" y="0"/>
            <a:ext cx="10674804" cy="10674804"/>
          </a:xfrm>
          <a:custGeom>
            <a:avLst/>
            <a:gdLst/>
            <a:ahLst/>
            <a:cxnLst/>
            <a:rect l="l" t="t" r="r" b="b"/>
            <a:pathLst>
              <a:path w="10674804" h="10674804">
                <a:moveTo>
                  <a:pt x="0" y="0"/>
                </a:moveTo>
                <a:lnTo>
                  <a:pt x="10674804" y="0"/>
                </a:lnTo>
                <a:lnTo>
                  <a:pt x="10674804" y="10674803"/>
                </a:lnTo>
                <a:lnTo>
                  <a:pt x="0" y="106748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3352800" y="1028700"/>
            <a:ext cx="12803732" cy="8855397"/>
            <a:chOff x="0" y="0"/>
            <a:chExt cx="17071643" cy="11807196"/>
          </a:xfrm>
        </p:grpSpPr>
        <p:grpSp>
          <p:nvGrpSpPr>
            <p:cNvPr id="5" name="Group 5"/>
            <p:cNvGrpSpPr/>
            <p:nvPr/>
          </p:nvGrpSpPr>
          <p:grpSpPr>
            <a:xfrm rot="308514">
              <a:off x="1986034" y="7824819"/>
              <a:ext cx="13099574" cy="3315191"/>
              <a:chOff x="0" y="0"/>
              <a:chExt cx="2393349" cy="605700"/>
            </a:xfrm>
          </p:grpSpPr>
          <p:sp>
            <p:nvSpPr>
              <p:cNvPr id="6" name="Freeform 6"/>
              <p:cNvSpPr/>
              <p:nvPr/>
            </p:nvSpPr>
            <p:spPr>
              <a:xfrm>
                <a:off x="0" y="0"/>
                <a:ext cx="2393349" cy="605700"/>
              </a:xfrm>
              <a:custGeom>
                <a:avLst/>
                <a:gdLst/>
                <a:ahLst/>
                <a:cxnLst/>
                <a:rect l="l" t="t" r="r" b="b"/>
                <a:pathLst>
                  <a:path w="2393349" h="605700">
                    <a:moveTo>
                      <a:pt x="0" y="0"/>
                    </a:moveTo>
                    <a:lnTo>
                      <a:pt x="2393349" y="0"/>
                    </a:lnTo>
                    <a:lnTo>
                      <a:pt x="2393349" y="605700"/>
                    </a:lnTo>
                    <a:lnTo>
                      <a:pt x="0" y="605700"/>
                    </a:lnTo>
                    <a:close/>
                  </a:path>
                </a:pathLst>
              </a:custGeom>
              <a:solidFill>
                <a:srgbClr val="5091B5"/>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8" name="Group 8"/>
            <p:cNvGrpSpPr/>
            <p:nvPr/>
          </p:nvGrpSpPr>
          <p:grpSpPr>
            <a:xfrm rot="233592">
              <a:off x="2357507" y="1082347"/>
              <a:ext cx="13296311" cy="3669480"/>
              <a:chOff x="0" y="0"/>
              <a:chExt cx="2429294" cy="670430"/>
            </a:xfrm>
          </p:grpSpPr>
          <p:sp>
            <p:nvSpPr>
              <p:cNvPr id="9" name="Freeform 9"/>
              <p:cNvSpPr/>
              <p:nvPr/>
            </p:nvSpPr>
            <p:spPr>
              <a:xfrm>
                <a:off x="0" y="0"/>
                <a:ext cx="2429294" cy="670430"/>
              </a:xfrm>
              <a:custGeom>
                <a:avLst/>
                <a:gdLst/>
                <a:ahLst/>
                <a:cxnLst/>
                <a:rect l="l" t="t" r="r" b="b"/>
                <a:pathLst>
                  <a:path w="2429294" h="670430">
                    <a:moveTo>
                      <a:pt x="0" y="0"/>
                    </a:moveTo>
                    <a:lnTo>
                      <a:pt x="2429294" y="0"/>
                    </a:lnTo>
                    <a:lnTo>
                      <a:pt x="2429294" y="670430"/>
                    </a:lnTo>
                    <a:lnTo>
                      <a:pt x="0" y="670430"/>
                    </a:lnTo>
                    <a:close/>
                  </a:path>
                </a:pathLst>
              </a:custGeom>
              <a:solidFill>
                <a:srgbClr val="F78A6A"/>
              </a:solidFill>
            </p:spPr>
            <p:txBody>
              <a:bodyPr/>
              <a:lstStyle/>
              <a:p>
                <a:endParaRPr lang="en-US"/>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grpSp>
          <p:nvGrpSpPr>
            <p:cNvPr id="11" name="Group 11"/>
            <p:cNvGrpSpPr/>
            <p:nvPr/>
          </p:nvGrpSpPr>
          <p:grpSpPr>
            <a:xfrm rot="-263073">
              <a:off x="1108022" y="502885"/>
              <a:ext cx="13296311" cy="3669480"/>
              <a:chOff x="0" y="0"/>
              <a:chExt cx="2429294" cy="670430"/>
            </a:xfrm>
          </p:grpSpPr>
          <p:sp>
            <p:nvSpPr>
              <p:cNvPr id="12" name="Freeform 12"/>
              <p:cNvSpPr/>
              <p:nvPr/>
            </p:nvSpPr>
            <p:spPr>
              <a:xfrm>
                <a:off x="0" y="0"/>
                <a:ext cx="2429294" cy="670430"/>
              </a:xfrm>
              <a:custGeom>
                <a:avLst/>
                <a:gdLst/>
                <a:ahLst/>
                <a:cxnLst/>
                <a:rect l="l" t="t" r="r" b="b"/>
                <a:pathLst>
                  <a:path w="2429294" h="670430">
                    <a:moveTo>
                      <a:pt x="0" y="0"/>
                    </a:moveTo>
                    <a:lnTo>
                      <a:pt x="2429294" y="0"/>
                    </a:lnTo>
                    <a:lnTo>
                      <a:pt x="2429294" y="670430"/>
                    </a:lnTo>
                    <a:lnTo>
                      <a:pt x="0" y="670430"/>
                    </a:lnTo>
                    <a:close/>
                  </a:path>
                </a:pathLst>
              </a:custGeom>
              <a:solidFill>
                <a:srgbClr val="FFC5C5"/>
              </a:solidFill>
            </p:spPr>
            <p:txBody>
              <a:bodyPr/>
              <a:lstStyle/>
              <a:p>
                <a:endParaRPr lang="en-US"/>
              </a:p>
            </p:txBody>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14" name="Freeform 14"/>
            <p:cNvSpPr/>
            <p:nvPr/>
          </p:nvSpPr>
          <p:spPr>
            <a:xfrm rot="5139421">
              <a:off x="1783516" y="66000"/>
              <a:ext cx="3727000" cy="5131842"/>
            </a:xfrm>
            <a:custGeom>
              <a:avLst/>
              <a:gdLst/>
              <a:ahLst/>
              <a:cxnLst/>
              <a:rect l="l" t="t" r="r" b="b"/>
              <a:pathLst>
                <a:path w="3727000" h="5131842">
                  <a:moveTo>
                    <a:pt x="0" y="0"/>
                  </a:moveTo>
                  <a:lnTo>
                    <a:pt x="3727001" y="0"/>
                  </a:lnTo>
                  <a:lnTo>
                    <a:pt x="3727001" y="5131841"/>
                  </a:lnTo>
                  <a:lnTo>
                    <a:pt x="0" y="5131841"/>
                  </a:lnTo>
                  <a:lnTo>
                    <a:pt x="0" y="0"/>
                  </a:lnTo>
                  <a:close/>
                </a:path>
              </a:pathLst>
            </a:custGeom>
            <a:blipFill>
              <a:blip r:embed="rId4"/>
              <a:stretch>
                <a:fillRect/>
              </a:stretch>
            </a:blipFill>
          </p:spPr>
          <p:txBody>
            <a:bodyPr/>
            <a:lstStyle/>
            <a:p>
              <a:endParaRPr lang="en-US"/>
            </a:p>
          </p:txBody>
        </p:sp>
        <p:grpSp>
          <p:nvGrpSpPr>
            <p:cNvPr id="15" name="Group 15"/>
            <p:cNvGrpSpPr/>
            <p:nvPr/>
          </p:nvGrpSpPr>
          <p:grpSpPr>
            <a:xfrm rot="-107102">
              <a:off x="1064918" y="8288784"/>
              <a:ext cx="13099574" cy="3315191"/>
              <a:chOff x="0" y="0"/>
              <a:chExt cx="2393349" cy="605700"/>
            </a:xfrm>
          </p:grpSpPr>
          <p:sp>
            <p:nvSpPr>
              <p:cNvPr id="16" name="Freeform 16"/>
              <p:cNvSpPr/>
              <p:nvPr/>
            </p:nvSpPr>
            <p:spPr>
              <a:xfrm>
                <a:off x="0" y="0"/>
                <a:ext cx="2393349" cy="605700"/>
              </a:xfrm>
              <a:custGeom>
                <a:avLst/>
                <a:gdLst/>
                <a:ahLst/>
                <a:cxnLst/>
                <a:rect l="l" t="t" r="r" b="b"/>
                <a:pathLst>
                  <a:path w="2393349" h="605700">
                    <a:moveTo>
                      <a:pt x="0" y="0"/>
                    </a:moveTo>
                    <a:lnTo>
                      <a:pt x="2393349" y="0"/>
                    </a:lnTo>
                    <a:lnTo>
                      <a:pt x="2393349" y="605700"/>
                    </a:lnTo>
                    <a:lnTo>
                      <a:pt x="0" y="605700"/>
                    </a:lnTo>
                    <a:close/>
                  </a:path>
                </a:pathLst>
              </a:custGeom>
              <a:solidFill>
                <a:srgbClr val="3CB9D8"/>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18" name="Freeform 18"/>
            <p:cNvSpPr/>
            <p:nvPr/>
          </p:nvSpPr>
          <p:spPr>
            <a:xfrm rot="5592181">
              <a:off x="1823381" y="6916493"/>
              <a:ext cx="3727000" cy="5131842"/>
            </a:xfrm>
            <a:custGeom>
              <a:avLst/>
              <a:gdLst/>
              <a:ahLst/>
              <a:cxnLst/>
              <a:rect l="l" t="t" r="r" b="b"/>
              <a:pathLst>
                <a:path w="3727000" h="5131842">
                  <a:moveTo>
                    <a:pt x="0" y="0"/>
                  </a:moveTo>
                  <a:lnTo>
                    <a:pt x="3727001" y="0"/>
                  </a:lnTo>
                  <a:lnTo>
                    <a:pt x="3727001" y="5131842"/>
                  </a:lnTo>
                  <a:lnTo>
                    <a:pt x="0" y="5131842"/>
                  </a:lnTo>
                  <a:lnTo>
                    <a:pt x="0" y="0"/>
                  </a:lnTo>
                  <a:close/>
                </a:path>
              </a:pathLst>
            </a:custGeom>
            <a:blipFill>
              <a:blip r:embed="rId4"/>
              <a:stretch>
                <a:fillRect/>
              </a:stretch>
            </a:blipFill>
          </p:spPr>
          <p:txBody>
            <a:bodyPr/>
            <a:lstStyle/>
            <a:p>
              <a:endParaRPr lang="en-US"/>
            </a:p>
          </p:txBody>
        </p:sp>
        <p:grpSp>
          <p:nvGrpSpPr>
            <p:cNvPr id="19" name="Group 19"/>
            <p:cNvGrpSpPr/>
            <p:nvPr/>
          </p:nvGrpSpPr>
          <p:grpSpPr>
            <a:xfrm>
              <a:off x="0" y="4675249"/>
              <a:ext cx="17071643" cy="3315191"/>
              <a:chOff x="0" y="0"/>
              <a:chExt cx="3119064" cy="605700"/>
            </a:xfrm>
          </p:grpSpPr>
          <p:sp>
            <p:nvSpPr>
              <p:cNvPr id="20" name="Freeform 20"/>
              <p:cNvSpPr/>
              <p:nvPr/>
            </p:nvSpPr>
            <p:spPr>
              <a:xfrm>
                <a:off x="0" y="0"/>
                <a:ext cx="3119064" cy="605700"/>
              </a:xfrm>
              <a:custGeom>
                <a:avLst/>
                <a:gdLst/>
                <a:ahLst/>
                <a:cxnLst/>
                <a:rect l="l" t="t" r="r" b="b"/>
                <a:pathLst>
                  <a:path w="3119064" h="605700">
                    <a:moveTo>
                      <a:pt x="0" y="0"/>
                    </a:moveTo>
                    <a:lnTo>
                      <a:pt x="3119064" y="0"/>
                    </a:lnTo>
                    <a:lnTo>
                      <a:pt x="3119064" y="605700"/>
                    </a:lnTo>
                    <a:lnTo>
                      <a:pt x="0" y="605700"/>
                    </a:lnTo>
                    <a:close/>
                  </a:path>
                </a:pathLst>
              </a:custGeom>
              <a:solidFill>
                <a:srgbClr val="CFCF5A"/>
              </a:solidFill>
            </p:spPr>
            <p:txBody>
              <a:bodyPr/>
              <a:lstStyle/>
              <a:p>
                <a:endParaRPr lang="en-US"/>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60"/>
                  </a:lnSpc>
                  <a:spcBef>
                    <a:spcPct val="0"/>
                  </a:spcBef>
                </a:pPr>
                <a:endParaRPr/>
              </a:p>
            </p:txBody>
          </p:sp>
        </p:grpSp>
        <p:sp>
          <p:nvSpPr>
            <p:cNvPr id="22" name="Freeform 22"/>
            <p:cNvSpPr/>
            <p:nvPr/>
          </p:nvSpPr>
          <p:spPr>
            <a:xfrm rot="-5400000">
              <a:off x="12867886" y="3756294"/>
              <a:ext cx="3272443" cy="5128612"/>
            </a:xfrm>
            <a:custGeom>
              <a:avLst/>
              <a:gdLst/>
              <a:ahLst/>
              <a:cxnLst/>
              <a:rect l="l" t="t" r="r" b="b"/>
              <a:pathLst>
                <a:path w="3272443" h="5128612">
                  <a:moveTo>
                    <a:pt x="0" y="0"/>
                  </a:moveTo>
                  <a:lnTo>
                    <a:pt x="3272443" y="0"/>
                  </a:lnTo>
                  <a:lnTo>
                    <a:pt x="3272443" y="5128612"/>
                  </a:lnTo>
                  <a:lnTo>
                    <a:pt x="0" y="5128612"/>
                  </a:lnTo>
                  <a:lnTo>
                    <a:pt x="0" y="0"/>
                  </a:lnTo>
                  <a:close/>
                </a:path>
              </a:pathLst>
            </a:custGeom>
            <a:blipFill>
              <a:blip r:embed="rId4"/>
              <a:stretch>
                <a:fillRect l="-13890" b="-62"/>
              </a:stretch>
            </a:blipFill>
          </p:spPr>
          <p:txBody>
            <a:bodyPr/>
            <a:lstStyle/>
            <a:p>
              <a:endParaRPr lang="en-US"/>
            </a:p>
          </p:txBody>
        </p:sp>
      </p:grpSp>
      <p:sp>
        <p:nvSpPr>
          <p:cNvPr id="23" name="Freeform 23"/>
          <p:cNvSpPr/>
          <p:nvPr/>
        </p:nvSpPr>
        <p:spPr>
          <a:xfrm rot="-1062897">
            <a:off x="13902941" y="1402021"/>
            <a:ext cx="2887383" cy="2782387"/>
          </a:xfrm>
          <a:custGeom>
            <a:avLst/>
            <a:gdLst/>
            <a:ahLst/>
            <a:cxnLst/>
            <a:rect l="l" t="t" r="r" b="b"/>
            <a:pathLst>
              <a:path w="2887383" h="2782387">
                <a:moveTo>
                  <a:pt x="0" y="0"/>
                </a:moveTo>
                <a:lnTo>
                  <a:pt x="2887383" y="0"/>
                </a:lnTo>
                <a:lnTo>
                  <a:pt x="2887383" y="2782387"/>
                </a:lnTo>
                <a:lnTo>
                  <a:pt x="0" y="27823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a:off x="1927558" y="6960856"/>
            <a:ext cx="2814627" cy="2753217"/>
          </a:xfrm>
          <a:custGeom>
            <a:avLst/>
            <a:gdLst/>
            <a:ahLst/>
            <a:cxnLst/>
            <a:rect l="l" t="t" r="r" b="b"/>
            <a:pathLst>
              <a:path w="2814627" h="2753217">
                <a:moveTo>
                  <a:pt x="0" y="0"/>
                </a:moveTo>
                <a:lnTo>
                  <a:pt x="2814627" y="0"/>
                </a:lnTo>
                <a:lnTo>
                  <a:pt x="2814627" y="2753217"/>
                </a:lnTo>
                <a:lnTo>
                  <a:pt x="0" y="27532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5" name="TextBox 25"/>
          <p:cNvSpPr txBox="1"/>
          <p:nvPr/>
        </p:nvSpPr>
        <p:spPr>
          <a:xfrm rot="-260478">
            <a:off x="4482766" y="1913847"/>
            <a:ext cx="8759825" cy="1568699"/>
          </a:xfrm>
          <a:prstGeom prst="rect">
            <a:avLst/>
          </a:prstGeom>
        </p:spPr>
        <p:txBody>
          <a:bodyPr wrap="square" lIns="0" tIns="0" rIns="0" bIns="0" rtlCol="0" anchor="t">
            <a:spAutoFit/>
          </a:bodyPr>
          <a:lstStyle/>
          <a:p>
            <a:pPr algn="ctr">
              <a:lnSpc>
                <a:spcPts val="13621"/>
              </a:lnSpc>
            </a:pPr>
            <a:r>
              <a:rPr lang="en-US" sz="9729" dirty="0">
                <a:solidFill>
                  <a:srgbClr val="FFFFFF"/>
                </a:solidFill>
                <a:latin typeface="#9Slide07 Koni" pitchFamily="2" charset="0"/>
              </a:rPr>
              <a:t>KHỞI ĐỘNG</a:t>
            </a:r>
          </a:p>
        </p:txBody>
      </p:sp>
      <p:sp>
        <p:nvSpPr>
          <p:cNvPr id="26" name="TextBox 26"/>
          <p:cNvSpPr txBox="1"/>
          <p:nvPr/>
        </p:nvSpPr>
        <p:spPr>
          <a:xfrm>
            <a:off x="3736849" y="4684578"/>
            <a:ext cx="11609784" cy="1755160"/>
          </a:xfrm>
          <a:prstGeom prst="rect">
            <a:avLst/>
          </a:prstGeom>
        </p:spPr>
        <p:txBody>
          <a:bodyPr lIns="0" tIns="0" rIns="0" bIns="0" rtlCol="0" anchor="t">
            <a:spAutoFit/>
          </a:bodyPr>
          <a:lstStyle/>
          <a:p>
            <a:pPr algn="ctr">
              <a:lnSpc>
                <a:spcPts val="15927"/>
              </a:lnSpc>
            </a:pPr>
            <a:r>
              <a:rPr lang="en-US" sz="8800" dirty="0">
                <a:solidFill>
                  <a:srgbClr val="FFFFFF"/>
                </a:solidFill>
                <a:latin typeface="#9Slide07 SVNA Love Of Thunder" panose="02040603050506020204" pitchFamily="18" charset="0"/>
              </a:rPr>
              <a:t>MẢNH GHÉP BÍ MẬT</a:t>
            </a:r>
          </a:p>
        </p:txBody>
      </p:sp>
      <p:sp>
        <p:nvSpPr>
          <p:cNvPr id="27" name="TextBox 27"/>
          <p:cNvSpPr txBox="1"/>
          <p:nvPr/>
        </p:nvSpPr>
        <p:spPr>
          <a:xfrm rot="-107206">
            <a:off x="5335869" y="7366935"/>
            <a:ext cx="8259251" cy="1821011"/>
          </a:xfrm>
          <a:prstGeom prst="rect">
            <a:avLst/>
          </a:prstGeom>
        </p:spPr>
        <p:txBody>
          <a:bodyPr lIns="0" tIns="0" rIns="0" bIns="0" rtlCol="0" anchor="t">
            <a:spAutoFit/>
          </a:bodyPr>
          <a:lstStyle/>
          <a:p>
            <a:pPr algn="ctr">
              <a:lnSpc>
                <a:spcPts val="14247"/>
              </a:lnSpc>
            </a:pPr>
            <a:r>
              <a:rPr lang="en-US" sz="10177">
                <a:solidFill>
                  <a:srgbClr val="FFFFFF"/>
                </a:solidFill>
                <a:latin typeface="Blueberry"/>
              </a:rPr>
              <a:t>Start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1AF3B35-BB7A-452C-A788-D3D4233B4436}"/>
              </a:ext>
            </a:extLst>
          </p:cNvPr>
          <p:cNvPicPr>
            <a:picLocks noChangeAspect="1"/>
          </p:cNvPicPr>
          <p:nvPr/>
        </p:nvPicPr>
        <p:blipFill>
          <a:blip r:embed="rId2"/>
          <a:stretch>
            <a:fillRect/>
          </a:stretch>
        </p:blipFill>
        <p:spPr>
          <a:xfrm>
            <a:off x="4267200" y="952500"/>
            <a:ext cx="9580503" cy="8719335"/>
          </a:xfrm>
          <a:prstGeom prst="rect">
            <a:avLst/>
          </a:prstGeom>
        </p:spPr>
      </p:pic>
    </p:spTree>
    <p:extLst>
      <p:ext uri="{BB962C8B-B14F-4D97-AF65-F5344CB8AC3E}">
        <p14:creationId xmlns:p14="http://schemas.microsoft.com/office/powerpoint/2010/main" val="18977020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0">
            <a:extLst>
              <a:ext uri="{FF2B5EF4-FFF2-40B4-BE49-F238E27FC236}">
                <a16:creationId xmlns:a16="http://schemas.microsoft.com/office/drawing/2014/main" id="{9A6CC55A-D7D6-3C62-896F-CB66D0BD866A}"/>
              </a:ext>
            </a:extLst>
          </p:cNvPr>
          <p:cNvSpPr/>
          <p:nvPr/>
        </p:nvSpPr>
        <p:spPr>
          <a:xfrm>
            <a:off x="631371" y="537001"/>
            <a:ext cx="17145000" cy="830997"/>
          </a:xfrm>
          <a:prstGeom prst="rect">
            <a:avLst/>
          </a:prstGeom>
          <a:solidFill>
            <a:srgbClr val="FF33CC"/>
          </a:solidFill>
        </p:spPr>
        <p:txBody>
          <a:bodyPr wrap="square">
            <a:spAutoFit/>
          </a:bodyPr>
          <a:lstStyle/>
          <a:p>
            <a:pPr algn="ctr" defTabSz="1371600"/>
            <a:r>
              <a:rPr lang="en-US" sz="4800" dirty="0">
                <a:solidFill>
                  <a:schemeClr val="bg1"/>
                </a:solidFill>
                <a:latin typeface="#9Slide07 IcielBaliho Script" pitchFamily="2" charset="0"/>
                <a:ea typeface="Times New Roman" panose="02020603050405020304" pitchFamily="18" charset="0"/>
              </a:rPr>
              <a:t>CÁC TRUNG TÂM CÔNG NGHIỆP CÓ QUY MÔ RẤT LỚN</a:t>
            </a:r>
            <a:endParaRPr lang="en-US" sz="4800" dirty="0">
              <a:solidFill>
                <a:schemeClr val="bg1"/>
              </a:solidFill>
              <a:latin typeface="#9Slide07 IcielBaliho Script" pitchFamily="2" charset="0"/>
            </a:endParaRPr>
          </a:p>
        </p:txBody>
      </p:sp>
      <p:graphicFrame>
        <p:nvGraphicFramePr>
          <p:cNvPr id="10" name="Bảng 9">
            <a:extLst>
              <a:ext uri="{FF2B5EF4-FFF2-40B4-BE49-F238E27FC236}">
                <a16:creationId xmlns:a16="http://schemas.microsoft.com/office/drawing/2014/main" id="{ECB42CA1-5B94-8A20-A15B-048A07820347}"/>
              </a:ext>
            </a:extLst>
          </p:cNvPr>
          <p:cNvGraphicFramePr>
            <a:graphicFrameLocks noGrp="1"/>
          </p:cNvGraphicFramePr>
          <p:nvPr>
            <p:extLst>
              <p:ext uri="{D42A27DB-BD31-4B8C-83A1-F6EECF244321}">
                <p14:modId xmlns:p14="http://schemas.microsoft.com/office/powerpoint/2010/main" val="3078278378"/>
              </p:ext>
            </p:extLst>
          </p:nvPr>
        </p:nvGraphicFramePr>
        <p:xfrm>
          <a:off x="609600" y="1702392"/>
          <a:ext cx="17145000" cy="7632108"/>
        </p:xfrm>
        <a:graphic>
          <a:graphicData uri="http://schemas.openxmlformats.org/drawingml/2006/table">
            <a:tbl>
              <a:tblPr>
                <a:tableStyleId>{BDBED569-4797-4DF1-A0F4-6AAB3CD982D8}</a:tableStyleId>
              </a:tblPr>
              <a:tblGrid>
                <a:gridCol w="1538654">
                  <a:extLst>
                    <a:ext uri="{9D8B030D-6E8A-4147-A177-3AD203B41FA5}">
                      <a16:colId xmlns:a16="http://schemas.microsoft.com/office/drawing/2014/main" val="838747907"/>
                    </a:ext>
                  </a:extLst>
                </a:gridCol>
                <a:gridCol w="2423746">
                  <a:extLst>
                    <a:ext uri="{9D8B030D-6E8A-4147-A177-3AD203B41FA5}">
                      <a16:colId xmlns:a16="http://schemas.microsoft.com/office/drawing/2014/main" val="1376424013"/>
                    </a:ext>
                  </a:extLst>
                </a:gridCol>
                <a:gridCol w="3437792">
                  <a:extLst>
                    <a:ext uri="{9D8B030D-6E8A-4147-A177-3AD203B41FA5}">
                      <a16:colId xmlns:a16="http://schemas.microsoft.com/office/drawing/2014/main" val="696177825"/>
                    </a:ext>
                  </a:extLst>
                </a:gridCol>
                <a:gridCol w="9744808">
                  <a:extLst>
                    <a:ext uri="{9D8B030D-6E8A-4147-A177-3AD203B41FA5}">
                      <a16:colId xmlns:a16="http://schemas.microsoft.com/office/drawing/2014/main" val="2408177410"/>
                    </a:ext>
                  </a:extLst>
                </a:gridCol>
              </a:tblGrid>
              <a:tr h="1434811">
                <a:tc>
                  <a:txBody>
                    <a:bodyPr/>
                    <a:lstStyle/>
                    <a:p>
                      <a:pPr marL="91440" algn="ctr">
                        <a:spcBef>
                          <a:spcPts val="600"/>
                        </a:spcBef>
                        <a:spcAft>
                          <a:spcPts val="600"/>
                        </a:spcAft>
                      </a:pPr>
                      <a:r>
                        <a:rPr lang="en-US" sz="3200" b="1" dirty="0">
                          <a:solidFill>
                            <a:schemeClr val="bg1"/>
                          </a:solidFill>
                          <a:effectLst/>
                          <a:latin typeface="Roboto Condensed" panose="02000000000000000000" pitchFamily="2" charset="0"/>
                          <a:ea typeface="Roboto Condensed" panose="02000000000000000000" pitchFamily="2" charset="0"/>
                        </a:rPr>
                        <a:t>Quy </a:t>
                      </a:r>
                      <a:r>
                        <a:rPr lang="en-US" sz="3200" b="1" dirty="0" err="1">
                          <a:solidFill>
                            <a:schemeClr val="bg1"/>
                          </a:solidFill>
                          <a:effectLst/>
                          <a:latin typeface="Roboto Condensed" panose="02000000000000000000" pitchFamily="2" charset="0"/>
                          <a:ea typeface="Roboto Condensed" panose="02000000000000000000" pitchFamily="2" charset="0"/>
                        </a:rPr>
                        <a:t>mô</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Tên</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trung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tâm</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Thuộc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tỉnh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thành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phố</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Các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extLst>
                  <a:ext uri="{0D108BD9-81ED-4DB2-BD59-A6C34878D82A}">
                    <a16:rowId xmlns:a16="http://schemas.microsoft.com/office/drawing/2014/main" val="3883522199"/>
                  </a:ext>
                </a:extLst>
              </a:tr>
              <a:tr h="1908027">
                <a:tc rowSpan="3">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Rất</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lớn</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91440" algn="ctr">
                        <a:spcBef>
                          <a:spcPts val="600"/>
                        </a:spcBef>
                        <a:spcAft>
                          <a:spcPts val="600"/>
                        </a:spcAft>
                      </a:pP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91440" algn="l">
                        <a:spcBef>
                          <a:spcPts val="600"/>
                        </a:spcBef>
                        <a:spcAft>
                          <a:spcPts val="600"/>
                        </a:spcAft>
                      </a:pPr>
                      <a:endParaRPr lang="vi-VN"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7782547"/>
                  </a:ext>
                </a:extLst>
              </a:tr>
              <a:tr h="1908027">
                <a:tc vMerge="1">
                  <a:txBody>
                    <a:bodyPr/>
                    <a:lstStyle/>
                    <a:p>
                      <a:endParaRPr lang="en-US"/>
                    </a:p>
                  </a:txBody>
                  <a:tcPr/>
                </a:tc>
                <a:tc>
                  <a:txBody>
                    <a:bodyPr/>
                    <a:lstStyle/>
                    <a:p>
                      <a:pPr marL="91440" algn="ctr">
                        <a:spcBef>
                          <a:spcPts val="600"/>
                        </a:spcBef>
                        <a:spcAft>
                          <a:spcPts val="600"/>
                        </a:spcAft>
                      </a:pP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91440" algn="ctr">
                        <a:spcBef>
                          <a:spcPts val="600"/>
                        </a:spcBef>
                        <a:spcAft>
                          <a:spcPts val="600"/>
                        </a:spcAft>
                      </a:pP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91440" algn="l">
                        <a:spcBef>
                          <a:spcPts val="600"/>
                        </a:spcBef>
                        <a:spcAft>
                          <a:spcPts val="600"/>
                        </a:spcAft>
                      </a:pPr>
                      <a:endParaRPr lang="vi-VN"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912375422"/>
                  </a:ext>
                </a:extLst>
              </a:tr>
              <a:tr h="2381243">
                <a:tc vMerge="1">
                  <a:txBody>
                    <a:bodyPr/>
                    <a:lstStyle/>
                    <a:p>
                      <a:endParaRPr lang="en-US"/>
                    </a:p>
                  </a:txBody>
                  <a:tcPr/>
                </a:tc>
                <a:tc>
                  <a:txBody>
                    <a:bodyPr/>
                    <a:lstStyle/>
                    <a:p>
                      <a:pPr marL="91440" algn="ctr">
                        <a:spcBef>
                          <a:spcPts val="600"/>
                        </a:spcBef>
                        <a:spcAft>
                          <a:spcPts val="600"/>
                        </a:spcAft>
                      </a:pP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91440" algn="ctr">
                        <a:spcBef>
                          <a:spcPts val="600"/>
                        </a:spcBef>
                        <a:spcAft>
                          <a:spcPts val="600"/>
                        </a:spcAft>
                      </a:pP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91440" algn="l">
                        <a:spcBef>
                          <a:spcPts val="600"/>
                        </a:spcBef>
                        <a:spcAft>
                          <a:spcPts val="600"/>
                        </a:spcAft>
                      </a:pPr>
                      <a:endParaRPr lang="vi-VN"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34662949"/>
                  </a:ext>
                </a:extLst>
              </a:tr>
            </a:tbl>
          </a:graphicData>
        </a:graphic>
      </p:graphicFrame>
      <p:graphicFrame>
        <p:nvGraphicFramePr>
          <p:cNvPr id="2" name="Bảng 1">
            <a:extLst>
              <a:ext uri="{FF2B5EF4-FFF2-40B4-BE49-F238E27FC236}">
                <a16:creationId xmlns:a16="http://schemas.microsoft.com/office/drawing/2014/main" id="{D01A0F61-C0D6-35DE-FC3C-E205FB87E017}"/>
              </a:ext>
            </a:extLst>
          </p:cNvPr>
          <p:cNvGraphicFramePr>
            <a:graphicFrameLocks noGrp="1"/>
          </p:cNvGraphicFramePr>
          <p:nvPr>
            <p:extLst>
              <p:ext uri="{D42A27DB-BD31-4B8C-83A1-F6EECF244321}">
                <p14:modId xmlns:p14="http://schemas.microsoft.com/office/powerpoint/2010/main" val="74089423"/>
              </p:ext>
            </p:extLst>
          </p:nvPr>
        </p:nvGraphicFramePr>
        <p:xfrm>
          <a:off x="2144625" y="3162300"/>
          <a:ext cx="15606346" cy="1908027"/>
        </p:xfrm>
        <a:graphic>
          <a:graphicData uri="http://schemas.openxmlformats.org/drawingml/2006/table">
            <a:tbl>
              <a:tblPr>
                <a:tableStyleId>{BDBED569-4797-4DF1-A0F4-6AAB3CD982D8}</a:tableStyleId>
              </a:tblPr>
              <a:tblGrid>
                <a:gridCol w="2423746">
                  <a:extLst>
                    <a:ext uri="{9D8B030D-6E8A-4147-A177-3AD203B41FA5}">
                      <a16:colId xmlns:a16="http://schemas.microsoft.com/office/drawing/2014/main" val="1330675170"/>
                    </a:ext>
                  </a:extLst>
                </a:gridCol>
                <a:gridCol w="3437792">
                  <a:extLst>
                    <a:ext uri="{9D8B030D-6E8A-4147-A177-3AD203B41FA5}">
                      <a16:colId xmlns:a16="http://schemas.microsoft.com/office/drawing/2014/main" val="3640604042"/>
                    </a:ext>
                  </a:extLst>
                </a:gridCol>
                <a:gridCol w="9744808">
                  <a:extLst>
                    <a:ext uri="{9D8B030D-6E8A-4147-A177-3AD203B41FA5}">
                      <a16:colId xmlns:a16="http://schemas.microsoft.com/office/drawing/2014/main" val="2225291341"/>
                    </a:ext>
                  </a:extLst>
                </a:gridCol>
              </a:tblGrid>
              <a:tr h="1908027">
                <a:tc>
                  <a:txBody>
                    <a:bodyPr/>
                    <a:lstStyle/>
                    <a:p>
                      <a:pPr marL="91440" algn="ctr">
                        <a:spcBef>
                          <a:spcPts val="600"/>
                        </a:spcBef>
                        <a:spcAft>
                          <a:spcPts val="600"/>
                        </a:spcAft>
                      </a:pPr>
                      <a:r>
                        <a:rPr lang="en-US" sz="2800" dirty="0">
                          <a:solidFill>
                            <a:srgbClr val="002060"/>
                          </a:solidFill>
                          <a:effectLst/>
                          <a:latin typeface="Roboto Condensed" panose="02000000000000000000" pitchFamily="2" charset="0"/>
                          <a:ea typeface="Roboto Condensed" panose="02000000000000000000" pitchFamily="2" charset="0"/>
                        </a:rPr>
                        <a:t>Hà </a:t>
                      </a:r>
                      <a:r>
                        <a:rPr lang="en-US" sz="2800" dirty="0" err="1">
                          <a:solidFill>
                            <a:srgbClr val="002060"/>
                          </a:solidFill>
                          <a:effectLst/>
                          <a:latin typeface="Roboto Condensed" panose="02000000000000000000" pitchFamily="2" charset="0"/>
                          <a:ea typeface="Roboto Condensed" panose="02000000000000000000" pitchFamily="2" charset="0"/>
                        </a:rPr>
                        <a:t>Nội</a:t>
                      </a: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spcBef>
                          <a:spcPts val="600"/>
                        </a:spcBef>
                        <a:spcAft>
                          <a:spcPts val="600"/>
                        </a:spcAft>
                      </a:pPr>
                      <a:r>
                        <a:rPr lang="en-US" sz="2800" dirty="0">
                          <a:solidFill>
                            <a:srgbClr val="002060"/>
                          </a:solidFill>
                          <a:effectLst/>
                          <a:latin typeface="Roboto Condensed" panose="02000000000000000000" pitchFamily="2" charset="0"/>
                          <a:ea typeface="Roboto Condensed" panose="02000000000000000000" pitchFamily="2" charset="0"/>
                        </a:rPr>
                        <a:t>Hà </a:t>
                      </a:r>
                      <a:r>
                        <a:rPr lang="en-US" sz="2800" dirty="0" err="1">
                          <a:solidFill>
                            <a:srgbClr val="002060"/>
                          </a:solidFill>
                          <a:effectLst/>
                          <a:latin typeface="Roboto Condensed" panose="02000000000000000000" pitchFamily="2" charset="0"/>
                          <a:ea typeface="Roboto Condensed" panose="02000000000000000000" pitchFamily="2" charset="0"/>
                        </a:rPr>
                        <a:t>Nội</a:t>
                      </a: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l">
                        <a:spcBef>
                          <a:spcPts val="600"/>
                        </a:spcBef>
                        <a:spcAft>
                          <a:spcPts val="600"/>
                        </a:spcAft>
                      </a:pPr>
                      <a:r>
                        <a:rPr lang="vi-VN" sz="2800" dirty="0">
                          <a:solidFill>
                            <a:srgbClr val="002060"/>
                          </a:solidFill>
                          <a:effectLst/>
                          <a:latin typeface="Roboto Condensed" panose="02000000000000000000" pitchFamily="2" charset="0"/>
                          <a:ea typeface="Roboto Condensed" panose="02000000000000000000" pitchFamily="2" charset="0"/>
                        </a:rPr>
                        <a:t>Cơ khí; sản xuất, chế biến thực phẩm; sản xuất ô tô và xe có động cơ khác; sản xuất hóa chất; dệt và sản xuất trang phục; sản xuất sản phẩm điện tử, máy vi tính; sản xuất kim loại; sản xuất giấy và sản phẩm từ giấy; sản xuất giày, dép; sản xuất vật liệu xây dựng.</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219775"/>
                  </a:ext>
                </a:extLst>
              </a:tr>
            </a:tbl>
          </a:graphicData>
        </a:graphic>
      </p:graphicFrame>
      <p:graphicFrame>
        <p:nvGraphicFramePr>
          <p:cNvPr id="3" name="Bảng 2">
            <a:extLst>
              <a:ext uri="{FF2B5EF4-FFF2-40B4-BE49-F238E27FC236}">
                <a16:creationId xmlns:a16="http://schemas.microsoft.com/office/drawing/2014/main" id="{5A6BCF88-BAB5-A38E-B496-1ADBE6F493C2}"/>
              </a:ext>
            </a:extLst>
          </p:cNvPr>
          <p:cNvGraphicFramePr>
            <a:graphicFrameLocks noGrp="1"/>
          </p:cNvGraphicFramePr>
          <p:nvPr>
            <p:extLst>
              <p:ext uri="{D42A27DB-BD31-4B8C-83A1-F6EECF244321}">
                <p14:modId xmlns:p14="http://schemas.microsoft.com/office/powerpoint/2010/main" val="252107928"/>
              </p:ext>
            </p:extLst>
          </p:nvPr>
        </p:nvGraphicFramePr>
        <p:xfrm>
          <a:off x="2182725" y="4914900"/>
          <a:ext cx="15606346" cy="1908027"/>
        </p:xfrm>
        <a:graphic>
          <a:graphicData uri="http://schemas.openxmlformats.org/drawingml/2006/table">
            <a:tbl>
              <a:tblPr>
                <a:tableStyleId>{BDBED569-4797-4DF1-A0F4-6AAB3CD982D8}</a:tableStyleId>
              </a:tblPr>
              <a:tblGrid>
                <a:gridCol w="2423746">
                  <a:extLst>
                    <a:ext uri="{9D8B030D-6E8A-4147-A177-3AD203B41FA5}">
                      <a16:colId xmlns:a16="http://schemas.microsoft.com/office/drawing/2014/main" val="2185991934"/>
                    </a:ext>
                  </a:extLst>
                </a:gridCol>
                <a:gridCol w="3437792">
                  <a:extLst>
                    <a:ext uri="{9D8B030D-6E8A-4147-A177-3AD203B41FA5}">
                      <a16:colId xmlns:a16="http://schemas.microsoft.com/office/drawing/2014/main" val="2354134373"/>
                    </a:ext>
                  </a:extLst>
                </a:gridCol>
                <a:gridCol w="9744808">
                  <a:extLst>
                    <a:ext uri="{9D8B030D-6E8A-4147-A177-3AD203B41FA5}">
                      <a16:colId xmlns:a16="http://schemas.microsoft.com/office/drawing/2014/main" val="1132857884"/>
                    </a:ext>
                  </a:extLst>
                </a:gridCol>
              </a:tblGrid>
              <a:tr h="1908027">
                <a:tc>
                  <a:txBody>
                    <a:bodyPr/>
                    <a:lstStyle/>
                    <a:p>
                      <a:pPr marL="91440" algn="ctr">
                        <a:spcBef>
                          <a:spcPts val="600"/>
                        </a:spcBef>
                        <a:spcAft>
                          <a:spcPts val="600"/>
                        </a:spcAft>
                      </a:pPr>
                      <a:r>
                        <a:rPr lang="en-US" sz="2800" dirty="0" err="1">
                          <a:solidFill>
                            <a:srgbClr val="002060"/>
                          </a:solidFill>
                          <a:effectLst/>
                          <a:latin typeface="Roboto Condensed" panose="02000000000000000000" pitchFamily="2" charset="0"/>
                          <a:ea typeface="Roboto Condensed" panose="02000000000000000000" pitchFamily="2" charset="0"/>
                        </a:rPr>
                        <a:t>Hải</a:t>
                      </a:r>
                      <a:r>
                        <a:rPr lang="en-US" sz="2800" dirty="0">
                          <a:solidFill>
                            <a:srgbClr val="002060"/>
                          </a:solidFill>
                          <a:effectLst/>
                          <a:latin typeface="Roboto Condensed" panose="02000000000000000000" pitchFamily="2" charset="0"/>
                          <a:ea typeface="Roboto Condensed" panose="02000000000000000000" pitchFamily="2" charset="0"/>
                        </a:rPr>
                        <a:t> </a:t>
                      </a:r>
                      <a:r>
                        <a:rPr lang="en-US" sz="2800" dirty="0" err="1">
                          <a:solidFill>
                            <a:srgbClr val="002060"/>
                          </a:solidFill>
                          <a:effectLst/>
                          <a:latin typeface="Roboto Condensed" panose="02000000000000000000" pitchFamily="2" charset="0"/>
                          <a:ea typeface="Roboto Condensed" panose="02000000000000000000" pitchFamily="2" charset="0"/>
                        </a:rPr>
                        <a:t>Phòng</a:t>
                      </a: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gn="ctr">
                        <a:spcBef>
                          <a:spcPts val="600"/>
                        </a:spcBef>
                        <a:spcAft>
                          <a:spcPts val="600"/>
                        </a:spcAft>
                      </a:pPr>
                      <a:r>
                        <a:rPr lang="en-US" sz="2800" dirty="0" err="1">
                          <a:solidFill>
                            <a:srgbClr val="002060"/>
                          </a:solidFill>
                          <a:effectLst/>
                          <a:latin typeface="Roboto Condensed" panose="02000000000000000000" pitchFamily="2" charset="0"/>
                          <a:ea typeface="Roboto Condensed" panose="02000000000000000000" pitchFamily="2" charset="0"/>
                        </a:rPr>
                        <a:t>Hải</a:t>
                      </a:r>
                      <a:r>
                        <a:rPr lang="en-US" sz="2800" dirty="0">
                          <a:solidFill>
                            <a:srgbClr val="002060"/>
                          </a:solidFill>
                          <a:effectLst/>
                          <a:latin typeface="Roboto Condensed" panose="02000000000000000000" pitchFamily="2" charset="0"/>
                          <a:ea typeface="Roboto Condensed" panose="02000000000000000000" pitchFamily="2" charset="0"/>
                        </a:rPr>
                        <a:t> </a:t>
                      </a:r>
                      <a:r>
                        <a:rPr lang="en-US" sz="2800" dirty="0" err="1">
                          <a:solidFill>
                            <a:srgbClr val="002060"/>
                          </a:solidFill>
                          <a:effectLst/>
                          <a:latin typeface="Roboto Condensed" panose="02000000000000000000" pitchFamily="2" charset="0"/>
                          <a:ea typeface="Roboto Condensed" panose="02000000000000000000" pitchFamily="2" charset="0"/>
                        </a:rPr>
                        <a:t>Phòng</a:t>
                      </a:r>
                      <a:endParaRPr lang="en-US" sz="2800" dirty="0">
                        <a:solidFill>
                          <a:srgbClr val="00206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gn="l">
                        <a:spcBef>
                          <a:spcPts val="600"/>
                        </a:spcBef>
                        <a:spcAft>
                          <a:spcPts val="600"/>
                        </a:spcAft>
                      </a:pPr>
                      <a:r>
                        <a:rPr lang="vi-VN" sz="2800" dirty="0">
                          <a:solidFill>
                            <a:srgbClr val="002060"/>
                          </a:solidFill>
                          <a:effectLst/>
                          <a:latin typeface="Roboto Condensed" panose="02000000000000000000" pitchFamily="2" charset="0"/>
                          <a:ea typeface="Roboto Condensed" panose="02000000000000000000" pitchFamily="2" charset="0"/>
                        </a:rPr>
                        <a:t>Nhiệt điện; sản xuất kim loại; sản xuất ô tô và xe có động cơ khác; sản xuất hóa chất; sản xuất sản phẩm điện tử, máy vi tính; sản xuất vật liệu xây dựng; cơ khí; sản xuất giày, dép; sản xuất, chế biến thực phẩm; dệt và sản xuất trang phục.</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7709781"/>
                  </a:ext>
                </a:extLst>
              </a:tr>
            </a:tbl>
          </a:graphicData>
        </a:graphic>
      </p:graphicFrame>
      <p:graphicFrame>
        <p:nvGraphicFramePr>
          <p:cNvPr id="4" name="Bảng 3">
            <a:extLst>
              <a:ext uri="{FF2B5EF4-FFF2-40B4-BE49-F238E27FC236}">
                <a16:creationId xmlns:a16="http://schemas.microsoft.com/office/drawing/2014/main" id="{1516D9F2-5B44-6DD3-C7C5-09D85A0BE308}"/>
              </a:ext>
            </a:extLst>
          </p:cNvPr>
          <p:cNvGraphicFramePr>
            <a:graphicFrameLocks noGrp="1"/>
          </p:cNvGraphicFramePr>
          <p:nvPr>
            <p:extLst>
              <p:ext uri="{D42A27DB-BD31-4B8C-83A1-F6EECF244321}">
                <p14:modId xmlns:p14="http://schemas.microsoft.com/office/powerpoint/2010/main" val="2656758859"/>
              </p:ext>
            </p:extLst>
          </p:nvPr>
        </p:nvGraphicFramePr>
        <p:xfrm>
          <a:off x="2182725" y="6953257"/>
          <a:ext cx="15606346" cy="2381243"/>
        </p:xfrm>
        <a:graphic>
          <a:graphicData uri="http://schemas.openxmlformats.org/drawingml/2006/table">
            <a:tbl>
              <a:tblPr>
                <a:tableStyleId>{BDBED569-4797-4DF1-A0F4-6AAB3CD982D8}</a:tableStyleId>
              </a:tblPr>
              <a:tblGrid>
                <a:gridCol w="2423746">
                  <a:extLst>
                    <a:ext uri="{9D8B030D-6E8A-4147-A177-3AD203B41FA5}">
                      <a16:colId xmlns:a16="http://schemas.microsoft.com/office/drawing/2014/main" val="2180571508"/>
                    </a:ext>
                  </a:extLst>
                </a:gridCol>
                <a:gridCol w="3437792">
                  <a:extLst>
                    <a:ext uri="{9D8B030D-6E8A-4147-A177-3AD203B41FA5}">
                      <a16:colId xmlns:a16="http://schemas.microsoft.com/office/drawing/2014/main" val="1230316030"/>
                    </a:ext>
                  </a:extLst>
                </a:gridCol>
                <a:gridCol w="9744808">
                  <a:extLst>
                    <a:ext uri="{9D8B030D-6E8A-4147-A177-3AD203B41FA5}">
                      <a16:colId xmlns:a16="http://schemas.microsoft.com/office/drawing/2014/main" val="3369549993"/>
                    </a:ext>
                  </a:extLst>
                </a:gridCol>
              </a:tblGrid>
              <a:tr h="2381243">
                <a:tc>
                  <a:txBody>
                    <a:bodyPr/>
                    <a:lstStyle/>
                    <a:p>
                      <a:pPr marL="91440" algn="ctr">
                        <a:spcBef>
                          <a:spcPts val="600"/>
                        </a:spcBef>
                        <a:spcAft>
                          <a:spcPts val="600"/>
                        </a:spcAft>
                      </a:pPr>
                      <a:r>
                        <a:rPr lang="en-US" sz="2800" dirty="0">
                          <a:solidFill>
                            <a:srgbClr val="002060"/>
                          </a:solidFill>
                          <a:effectLst/>
                          <a:latin typeface="Roboto Condensed" panose="02000000000000000000" pitchFamily="2" charset="0"/>
                          <a:ea typeface="Roboto Condensed" panose="02000000000000000000" pitchFamily="2" charset="0"/>
                        </a:rPr>
                        <a:t>TP </a:t>
                      </a:r>
                      <a:r>
                        <a:rPr lang="en-US" sz="2800" dirty="0" err="1">
                          <a:solidFill>
                            <a:srgbClr val="002060"/>
                          </a:solidFill>
                          <a:effectLst/>
                          <a:latin typeface="Roboto Condensed" panose="02000000000000000000" pitchFamily="2" charset="0"/>
                          <a:ea typeface="Roboto Condensed" panose="02000000000000000000" pitchFamily="2" charset="0"/>
                        </a:rPr>
                        <a:t>Hồ</a:t>
                      </a:r>
                      <a:r>
                        <a:rPr lang="en-US" sz="2800" dirty="0">
                          <a:solidFill>
                            <a:srgbClr val="002060"/>
                          </a:solidFill>
                          <a:effectLst/>
                          <a:latin typeface="Roboto Condensed" panose="02000000000000000000" pitchFamily="2" charset="0"/>
                          <a:ea typeface="Roboto Condensed" panose="02000000000000000000" pitchFamily="2" charset="0"/>
                        </a:rPr>
                        <a:t> Chí Minh</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gn="ctr">
                        <a:spcBef>
                          <a:spcPts val="600"/>
                        </a:spcBef>
                        <a:spcAft>
                          <a:spcPts val="600"/>
                        </a:spcAft>
                      </a:pPr>
                      <a:r>
                        <a:rPr lang="en-US" sz="2800" dirty="0">
                          <a:solidFill>
                            <a:srgbClr val="002060"/>
                          </a:solidFill>
                          <a:effectLst/>
                          <a:latin typeface="Roboto Condensed" panose="02000000000000000000" pitchFamily="2" charset="0"/>
                          <a:ea typeface="Roboto Condensed" panose="02000000000000000000" pitchFamily="2" charset="0"/>
                        </a:rPr>
                        <a:t>TP </a:t>
                      </a:r>
                      <a:r>
                        <a:rPr lang="en-US" sz="2800" dirty="0" err="1">
                          <a:solidFill>
                            <a:srgbClr val="002060"/>
                          </a:solidFill>
                          <a:effectLst/>
                          <a:latin typeface="Roboto Condensed" panose="02000000000000000000" pitchFamily="2" charset="0"/>
                          <a:ea typeface="Roboto Condensed" panose="02000000000000000000" pitchFamily="2" charset="0"/>
                        </a:rPr>
                        <a:t>Hồ</a:t>
                      </a:r>
                      <a:r>
                        <a:rPr lang="en-US" sz="2800" dirty="0">
                          <a:solidFill>
                            <a:srgbClr val="002060"/>
                          </a:solidFill>
                          <a:effectLst/>
                          <a:latin typeface="Roboto Condensed" panose="02000000000000000000" pitchFamily="2" charset="0"/>
                          <a:ea typeface="Roboto Condensed" panose="02000000000000000000" pitchFamily="2" charset="0"/>
                        </a:rPr>
                        <a:t> Chí Minh</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gn="l">
                        <a:spcBef>
                          <a:spcPts val="600"/>
                        </a:spcBef>
                        <a:spcAft>
                          <a:spcPts val="600"/>
                        </a:spcAft>
                      </a:pPr>
                      <a:r>
                        <a:rPr lang="vi-VN" sz="2800" dirty="0">
                          <a:solidFill>
                            <a:srgbClr val="002060"/>
                          </a:solidFill>
                          <a:effectLst/>
                          <a:latin typeface="Roboto Condensed" panose="02000000000000000000" pitchFamily="2" charset="0"/>
                          <a:ea typeface="Roboto Condensed" panose="02000000000000000000" pitchFamily="2" charset="0"/>
                        </a:rPr>
                        <a:t>Sản xuất ô tô và xe có động cơ khác; sản xuất kim loại; sản xuất giấy và sản phẩm từ giấy; dệt và sản xuất trang phục; sản xuất sản phẩm điện tử, máy vi tính; cơ khí; sản xuất hóa chất; nhiệt điện; sản xuất vật liệu xây dựng; sản xuất giày, dép; sản xuất, chế biến thực phẩm.</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898779"/>
                  </a:ext>
                </a:extLst>
              </a:tr>
            </a:tbl>
          </a:graphicData>
        </a:graphic>
      </p:graphicFrame>
    </p:spTree>
    <p:extLst>
      <p:ext uri="{BB962C8B-B14F-4D97-AF65-F5344CB8AC3E}">
        <p14:creationId xmlns:p14="http://schemas.microsoft.com/office/powerpoint/2010/main" val="132269761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04EC1B-5BB4-D18B-E156-975919FB74B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704829" y="2705100"/>
            <a:ext cx="9869277" cy="6477904"/>
          </a:xfrm>
          <a:prstGeom prst="rect">
            <a:avLst/>
          </a:prstGeom>
        </p:spPr>
      </p:pic>
      <p:pic>
        <p:nvPicPr>
          <p:cNvPr id="5" name="Hình ảnh 4">
            <a:extLst>
              <a:ext uri="{FF2B5EF4-FFF2-40B4-BE49-F238E27FC236}">
                <a16:creationId xmlns:a16="http://schemas.microsoft.com/office/drawing/2014/main" id="{583B5FDB-4961-6760-0CA1-2CF67ABAEBF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647700" y="266700"/>
            <a:ext cx="9564435" cy="1467055"/>
          </a:xfrm>
          <a:prstGeom prst="rect">
            <a:avLst/>
          </a:prstGeom>
        </p:spPr>
      </p:pic>
      <p:sp>
        <p:nvSpPr>
          <p:cNvPr id="7" name="Hộp Văn bản 6">
            <a:extLst>
              <a:ext uri="{FF2B5EF4-FFF2-40B4-BE49-F238E27FC236}">
                <a16:creationId xmlns:a16="http://schemas.microsoft.com/office/drawing/2014/main" id="{DAD978AF-107F-09B0-1442-BA7BCE1A0633}"/>
              </a:ext>
            </a:extLst>
          </p:cNvPr>
          <p:cNvSpPr txBox="1"/>
          <p:nvPr/>
        </p:nvSpPr>
        <p:spPr>
          <a:xfrm>
            <a:off x="10871200" y="266700"/>
            <a:ext cx="6769100" cy="9571851"/>
          </a:xfrm>
          <a:prstGeom prst="rect">
            <a:avLst/>
          </a:prstGeom>
          <a:noFill/>
        </p:spPr>
        <p:txBody>
          <a:bodyPr wrap="square">
            <a:spAutoFit/>
          </a:bodyPr>
          <a:lstStyle/>
          <a:p>
            <a:pPr algn="just"/>
            <a:r>
              <a:rPr lang="en-US" sz="2800" dirty="0">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Theo Quy hoạch thời kỳ 2021-2030, tầm nhìn 2050, Hà Nội được định hướng thành trung tâm hàng đầu về công nghiệp vi mạch bán dẫn.</a:t>
            </a:r>
          </a:p>
          <a:p>
            <a:pPr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"Hà Nội là đầu não chính trị, trung tâm lớn về kinh tế, văn hóa, khoa học. Thành phố cũng là động lực quan trọng với sự phát triển của vùng Đồng bằng sông Hồng và cả nước“</a:t>
            </a:r>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Theo Quy hoạch, nhiều mục tiêu được đặt ra cho Hà Nội như trở thành trung tâm kinh tế tài chính lớn của Việt Nam với sức ảnh hưởng trong khu vực; trung tâm khoa học công nghệ, đổi mới sáng tạo. Thành phố cũng đóng vai trò cực tăng trưởng dẫn dắt, thúc đẩy phát triển vùng.</a:t>
            </a:r>
          </a:p>
          <a:p>
            <a:pPr algn="just"/>
            <a:r>
              <a:rPr lang="en-US" sz="2800" dirty="0">
                <a:solidFill>
                  <a:srgbClr val="002060"/>
                </a:solidFill>
                <a:latin typeface="Roboto Condensed" panose="02000000000000000000" pitchFamily="2" charset="0"/>
                <a:ea typeface="Roboto Condensed" panose="02000000000000000000" pitchFamily="2" charset="0"/>
              </a:rPr>
              <a:t>        </a:t>
            </a:r>
            <a:r>
              <a:rPr lang="vi-VN" sz="2800" dirty="0">
                <a:solidFill>
                  <a:srgbClr val="002060"/>
                </a:solidFill>
                <a:latin typeface="Roboto Condensed" panose="02000000000000000000" pitchFamily="2" charset="0"/>
                <a:ea typeface="Roboto Condensed" panose="02000000000000000000" pitchFamily="2" charset="0"/>
              </a:rPr>
              <a:t>Quy hoạch cũng xác định phương hướng phát triển các ngành quan trọng như định hướng thành trung tâm hàng đầu về công nghiệp vi mạch bán dẫn, công nghệ thông tin và trí tuệ nhân tạo, công nghệ sinh học; phát triển sản phẩm nông nghiệp có hàm lượng khoa học công nghệ cao.</a:t>
            </a:r>
            <a:endParaRPr lang="en-US" sz="28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32976559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9D7D3ED-FE3E-2687-8501-2DE970D167C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41362" y="3259604"/>
            <a:ext cx="8286689" cy="6455896"/>
          </a:xfrm>
          <a:prstGeom prst="rect">
            <a:avLst/>
          </a:prstGeom>
        </p:spPr>
      </p:pic>
      <p:sp>
        <p:nvSpPr>
          <p:cNvPr id="5" name="Hộp Văn bản 4">
            <a:extLst>
              <a:ext uri="{FF2B5EF4-FFF2-40B4-BE49-F238E27FC236}">
                <a16:creationId xmlns:a16="http://schemas.microsoft.com/office/drawing/2014/main" id="{032632EB-FB93-0B7E-E686-A71BD7857557}"/>
              </a:ext>
            </a:extLst>
          </p:cNvPr>
          <p:cNvSpPr txBox="1"/>
          <p:nvPr/>
        </p:nvSpPr>
        <p:spPr>
          <a:xfrm>
            <a:off x="881581" y="1354379"/>
            <a:ext cx="8206249" cy="1938992"/>
          </a:xfrm>
          <a:prstGeom prst="rect">
            <a:avLst/>
          </a:prstGeom>
          <a:noFill/>
        </p:spPr>
        <p:txBody>
          <a:bodyPr wrap="square">
            <a:spAutoFit/>
          </a:bodyPr>
          <a:lstStyle/>
          <a:p>
            <a:pPr algn="just"/>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Tính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chung</a:t>
            </a:r>
            <a:r>
              <a:rPr lang="en-US" sz="2400" dirty="0">
                <a:solidFill>
                  <a:srgbClr val="002060"/>
                </a:solidFill>
                <a:latin typeface="Roboto Condensed" panose="02000000000000000000" pitchFamily="2" charset="0"/>
                <a:ea typeface="Roboto Condensed" panose="02000000000000000000" pitchFamily="2" charset="0"/>
              </a:rPr>
              <a:t> 5 </a:t>
            </a:r>
            <a:r>
              <a:rPr lang="en-US" sz="2400" dirty="0" err="1">
                <a:solidFill>
                  <a:srgbClr val="002060"/>
                </a:solidFill>
                <a:latin typeface="Roboto Condensed" panose="02000000000000000000" pitchFamily="2" charset="0"/>
                <a:ea typeface="Roboto Condensed" panose="02000000000000000000" pitchFamily="2" charset="0"/>
              </a:rPr>
              <a:t>tháng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đầu</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năm</a:t>
            </a:r>
            <a:r>
              <a:rPr lang="en-US" sz="2400" dirty="0">
                <a:solidFill>
                  <a:srgbClr val="002060"/>
                </a:solidFill>
                <a:latin typeface="Roboto Condensed" panose="02000000000000000000" pitchFamily="2" charset="0"/>
                <a:ea typeface="Roboto Condensed" panose="02000000000000000000" pitchFamily="2" charset="0"/>
              </a:rPr>
              <a:t> 2023, c</a:t>
            </a:r>
            <a:r>
              <a:rPr lang="vi-VN" sz="2400" dirty="0">
                <a:solidFill>
                  <a:srgbClr val="002060"/>
                </a:solidFill>
                <a:latin typeface="Roboto Condensed" panose="02000000000000000000" pitchFamily="2" charset="0"/>
                <a:ea typeface="Roboto Condensed" panose="02000000000000000000" pitchFamily="2" charset="0"/>
              </a:rPr>
              <a:t>hỉ số sản xuất công nghiệp tăng 2,1% so với cùng kỳ năm trước, trong đó: Công nghiệp chế biến, chế tạo tăng 1,7%; sản xuất và phân phối điện tăng 4,1%; cung cấp nước và xử lý rác, nước thải tăng 8,3%; công nghiệp khai khoáng giảm 0,6%.</a:t>
            </a:r>
            <a:endParaRPr lang="en-US" sz="2400" dirty="0">
              <a:solidFill>
                <a:srgbClr val="002060"/>
              </a:solidFill>
              <a:latin typeface="Roboto Condensed" panose="02000000000000000000" pitchFamily="2" charset="0"/>
              <a:ea typeface="Roboto Condensed" panose="02000000000000000000" pitchFamily="2" charset="0"/>
            </a:endParaRPr>
          </a:p>
        </p:txBody>
      </p:sp>
      <p:sp>
        <p:nvSpPr>
          <p:cNvPr id="7" name="Hộp Văn bản 6">
            <a:extLst>
              <a:ext uri="{FF2B5EF4-FFF2-40B4-BE49-F238E27FC236}">
                <a16:creationId xmlns:a16="http://schemas.microsoft.com/office/drawing/2014/main" id="{B98E06AA-3D47-933D-3315-F08C2B4573DA}"/>
              </a:ext>
            </a:extLst>
          </p:cNvPr>
          <p:cNvSpPr txBox="1"/>
          <p:nvPr/>
        </p:nvSpPr>
        <p:spPr>
          <a:xfrm>
            <a:off x="15468600" y="9715500"/>
            <a:ext cx="9144000" cy="369332"/>
          </a:xfrm>
          <a:prstGeom prst="rect">
            <a:avLst/>
          </a:prstGeom>
          <a:noFill/>
        </p:spPr>
        <p:txBody>
          <a:bodyPr wrap="square">
            <a:spAutoFit/>
          </a:bodyPr>
          <a:lstStyle/>
          <a:p>
            <a:r>
              <a:rPr lang="en-US" dirty="0"/>
              <a:t>https://consosukien.vn/</a:t>
            </a:r>
          </a:p>
        </p:txBody>
      </p:sp>
      <p:pic>
        <p:nvPicPr>
          <p:cNvPr id="8" name="Hình ảnh 7">
            <a:extLst>
              <a:ext uri="{FF2B5EF4-FFF2-40B4-BE49-F238E27FC236}">
                <a16:creationId xmlns:a16="http://schemas.microsoft.com/office/drawing/2014/main" id="{017E9D6E-A60D-AB1B-E868-806C5B0DD10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381461" y="3447757"/>
            <a:ext cx="8447567" cy="6245592"/>
          </a:xfrm>
          <a:prstGeom prst="rect">
            <a:avLst/>
          </a:prstGeom>
        </p:spPr>
      </p:pic>
      <p:sp>
        <p:nvSpPr>
          <p:cNvPr id="10" name="Hộp Văn bản 9">
            <a:extLst>
              <a:ext uri="{FF2B5EF4-FFF2-40B4-BE49-F238E27FC236}">
                <a16:creationId xmlns:a16="http://schemas.microsoft.com/office/drawing/2014/main" id="{2C63E95B-8F6F-9D85-2B57-D43225698CD8}"/>
              </a:ext>
            </a:extLst>
          </p:cNvPr>
          <p:cNvSpPr txBox="1"/>
          <p:nvPr/>
        </p:nvSpPr>
        <p:spPr>
          <a:xfrm>
            <a:off x="886742" y="388484"/>
            <a:ext cx="16989438" cy="646331"/>
          </a:xfrm>
          <a:prstGeom prst="rect">
            <a:avLst/>
          </a:prstGeom>
          <a:noFill/>
        </p:spPr>
        <p:txBody>
          <a:bodyPr wrap="square">
            <a:spAutoFit/>
          </a:bodyPr>
          <a:lstStyle/>
          <a:p>
            <a:r>
              <a:rPr lang="en-US" sz="3600" dirty="0" err="1">
                <a:latin typeface="#9Slide03 Source Sans Pro Bold" panose="020B0703030403020204" pitchFamily="34" charset="0"/>
                <a:ea typeface="#9Slide03 Source Sans Pro Bold" panose="020B0703030403020204" pitchFamily="34" charset="0"/>
              </a:rPr>
              <a:t>Một</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số</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nét</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về</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tình</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hình</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kinh</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tế</a:t>
            </a:r>
            <a:r>
              <a:rPr lang="en-US" sz="3600" dirty="0">
                <a:latin typeface="#9Slide03 Source Sans Pro Bold" panose="020B0703030403020204" pitchFamily="34" charset="0"/>
                <a:ea typeface="#9Slide03 Source Sans Pro Bold" panose="020B0703030403020204" pitchFamily="34" charset="0"/>
              </a:rPr>
              <a:t> - </a:t>
            </a:r>
            <a:r>
              <a:rPr lang="en-US" sz="3600" dirty="0" err="1">
                <a:latin typeface="#9Slide03 Source Sans Pro Bold" panose="020B0703030403020204" pitchFamily="34" charset="0"/>
                <a:ea typeface="#9Slide03 Source Sans Pro Bold" panose="020B0703030403020204" pitchFamily="34" charset="0"/>
              </a:rPr>
              <a:t>xã</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hội</a:t>
            </a:r>
            <a:r>
              <a:rPr lang="en-US" sz="3600" dirty="0">
                <a:latin typeface="#9Slide03 Source Sans Pro Bold" panose="020B0703030403020204" pitchFamily="34" charset="0"/>
                <a:ea typeface="#9Slide03 Source Sans Pro Bold" panose="020B0703030403020204" pitchFamily="34" charset="0"/>
              </a:rPr>
              <a:t> Hà </a:t>
            </a:r>
            <a:r>
              <a:rPr lang="en-US" sz="3600" dirty="0" err="1">
                <a:latin typeface="#9Slide03 Source Sans Pro Bold" panose="020B0703030403020204" pitchFamily="34" charset="0"/>
                <a:ea typeface="#9Slide03 Source Sans Pro Bold" panose="020B0703030403020204" pitchFamily="34" charset="0"/>
              </a:rPr>
              <a:t>Nội</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tháng</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Năm</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và</a:t>
            </a:r>
            <a:r>
              <a:rPr lang="en-US" sz="3600" dirty="0">
                <a:latin typeface="#9Slide03 Source Sans Pro Bold" panose="020B0703030403020204" pitchFamily="34" charset="0"/>
                <a:ea typeface="#9Slide03 Source Sans Pro Bold" panose="020B0703030403020204" pitchFamily="34" charset="0"/>
              </a:rPr>
              <a:t> 5 </a:t>
            </a:r>
            <a:r>
              <a:rPr lang="en-US" sz="3600" dirty="0" err="1">
                <a:latin typeface="#9Slide03 Source Sans Pro Bold" panose="020B0703030403020204" pitchFamily="34" charset="0"/>
                <a:ea typeface="#9Slide03 Source Sans Pro Bold" panose="020B0703030403020204" pitchFamily="34" charset="0"/>
              </a:rPr>
              <a:t>tháng</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đầu</a:t>
            </a:r>
            <a:r>
              <a:rPr lang="en-US" sz="3600" dirty="0">
                <a:latin typeface="#9Slide03 Source Sans Pro Bold" panose="020B0703030403020204" pitchFamily="34" charset="0"/>
                <a:ea typeface="#9Slide03 Source Sans Pro Bold" panose="020B0703030403020204" pitchFamily="34" charset="0"/>
              </a:rPr>
              <a:t> </a:t>
            </a:r>
            <a:r>
              <a:rPr lang="en-US" sz="3600" dirty="0" err="1">
                <a:latin typeface="#9Slide03 Source Sans Pro Bold" panose="020B0703030403020204" pitchFamily="34" charset="0"/>
                <a:ea typeface="#9Slide03 Source Sans Pro Bold" panose="020B0703030403020204" pitchFamily="34" charset="0"/>
              </a:rPr>
              <a:t>năm</a:t>
            </a:r>
            <a:r>
              <a:rPr lang="en-US" sz="3600" dirty="0">
                <a:latin typeface="#9Slide03 Source Sans Pro Bold" panose="020B0703030403020204" pitchFamily="34" charset="0"/>
                <a:ea typeface="#9Slide03 Source Sans Pro Bold" panose="020B0703030403020204" pitchFamily="34" charset="0"/>
              </a:rPr>
              <a:t> 2023</a:t>
            </a:r>
          </a:p>
        </p:txBody>
      </p:sp>
      <p:sp>
        <p:nvSpPr>
          <p:cNvPr id="11" name="Hộp Văn bản 10">
            <a:extLst>
              <a:ext uri="{FF2B5EF4-FFF2-40B4-BE49-F238E27FC236}">
                <a16:creationId xmlns:a16="http://schemas.microsoft.com/office/drawing/2014/main" id="{C327DEFC-FABE-92AB-4D58-8247BB02439D}"/>
              </a:ext>
            </a:extLst>
          </p:cNvPr>
          <p:cNvSpPr txBox="1"/>
          <p:nvPr/>
        </p:nvSpPr>
        <p:spPr>
          <a:xfrm>
            <a:off x="9336081" y="1369056"/>
            <a:ext cx="8447567" cy="1938992"/>
          </a:xfrm>
          <a:prstGeom prst="rect">
            <a:avLst/>
          </a:prstGeom>
          <a:noFill/>
        </p:spPr>
        <p:txBody>
          <a:bodyPr wrap="square">
            <a:spAutoFit/>
          </a:bodyPr>
          <a:lstStyle/>
          <a:p>
            <a:pPr algn="just"/>
            <a:r>
              <a:rPr lang="en-US" sz="2400" dirty="0">
                <a:solidFill>
                  <a:srgbClr val="002060"/>
                </a:solidFill>
                <a:latin typeface="Roboto Condensed" panose="02000000000000000000" pitchFamily="2" charset="0"/>
                <a:ea typeface="Roboto Condensed" panose="02000000000000000000" pitchFamily="2" charset="0"/>
              </a:rPr>
              <a:t>       </a:t>
            </a:r>
            <a:r>
              <a:rPr lang="vi-VN" sz="2400" dirty="0">
                <a:solidFill>
                  <a:srgbClr val="002060"/>
                </a:solidFill>
                <a:latin typeface="Roboto Condensed" panose="02000000000000000000" pitchFamily="2" charset="0"/>
                <a:ea typeface="Roboto Condensed" panose="02000000000000000000" pitchFamily="2" charset="0"/>
              </a:rPr>
              <a:t>Tính chung 5 tháng đầu năm 2023, toàn Thành phố thu hút 1.864 triệu USD vốn FDI, trong đó: Đăng ký cấp mới 146 dự án với số vốn đạt 48 triệu USD; 71 dự án bổ sung tăng vốn đầu tư với 200 triệu USD; 141 lượt nhà đầu tư nước ngoài góp vốn, mua cổ phần đạt 1.616 triệu USD.</a:t>
            </a:r>
            <a:endParaRPr lang="en-US" sz="2400" dirty="0">
              <a:solidFill>
                <a:srgbClr val="00206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41272997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124ABA4-0FF5-E70D-A570-811CB971D08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004"/>
          <a:stretch/>
        </p:blipFill>
        <p:spPr>
          <a:xfrm>
            <a:off x="381000" y="723900"/>
            <a:ext cx="11034979" cy="8839200"/>
          </a:xfrm>
          <a:prstGeom prst="rect">
            <a:avLst/>
          </a:prstGeom>
        </p:spPr>
      </p:pic>
      <p:sp>
        <p:nvSpPr>
          <p:cNvPr id="5" name="Hộp Văn bản 4">
            <a:extLst>
              <a:ext uri="{FF2B5EF4-FFF2-40B4-BE49-F238E27FC236}">
                <a16:creationId xmlns:a16="http://schemas.microsoft.com/office/drawing/2014/main" id="{32C0A8C8-5392-B2B5-8D95-4D7C6515F62C}"/>
              </a:ext>
            </a:extLst>
          </p:cNvPr>
          <p:cNvSpPr txBox="1"/>
          <p:nvPr/>
        </p:nvSpPr>
        <p:spPr>
          <a:xfrm>
            <a:off x="11818089" y="1958012"/>
            <a:ext cx="5867400" cy="6370975"/>
          </a:xfrm>
          <a:prstGeom prst="rect">
            <a:avLst/>
          </a:prstGeom>
          <a:noFill/>
        </p:spPr>
        <p:txBody>
          <a:bodyPr wrap="square">
            <a:spAutoFit/>
          </a:bodyPr>
          <a:lstStyle/>
          <a:p>
            <a:pPr algn="just"/>
            <a:r>
              <a:rPr lang="vi-VN" sz="2400" b="0" i="0" dirty="0">
                <a:solidFill>
                  <a:srgbClr val="002060"/>
                </a:solidFill>
                <a:effectLst/>
                <a:highlight>
                  <a:srgbClr val="FFFFFF"/>
                </a:highlight>
                <a:latin typeface="Roboto Condensed" panose="02000000000000000000" pitchFamily="2" charset="0"/>
                <a:ea typeface="Roboto Condensed" panose="02000000000000000000" pitchFamily="2" charset="0"/>
              </a:rPr>
              <a:t>TP Hồ Chí Minh là một trong những trung tâm lớn về công nghiệp, đóng góp quan trọng vào phát triển công nghiệp của cả nước. Công nghiệp có vị trí, vai trò rất quan trọng trong phát triển kinh tế - xã hội của TP (chiếm khoảng 18% GRDP). Thời gian qua, lĩnh vực công nghiệp nhận được sự quan tâm chỉ đạo sâu sát của lãnh đạo TP nên các chính sách, các giải pháp phát triển công nghiệp - công nghiệp hỗ trợ được điều chỉnh ngày càng thiết thực và phù hợp với thực tiễn phát triển của các doanh nghiệp, đặc biệt là doanh nghiệp nhỏ và vừa. Việc tập trung nguồn lực triển khai đồng bộ các nhóm giải pháp về phát triển công nghiệp - công nghiệp hỗ trợ đã đem lại những kết quả nhất định, góp phần thúc đẩy sự phát triển công nghiệp TP.</a:t>
            </a:r>
            <a:endParaRPr lang="en-US" sz="2400" dirty="0">
              <a:solidFill>
                <a:srgbClr val="002060"/>
              </a:solidFill>
              <a:latin typeface="Roboto Condensed" panose="02000000000000000000" pitchFamily="2" charset="0"/>
              <a:ea typeface="Roboto Condensed" panose="02000000000000000000" pitchFamily="2" charset="0"/>
            </a:endParaRPr>
          </a:p>
        </p:txBody>
      </p:sp>
      <p:sp>
        <p:nvSpPr>
          <p:cNvPr id="7" name="Hộp Văn bản 6">
            <a:extLst>
              <a:ext uri="{FF2B5EF4-FFF2-40B4-BE49-F238E27FC236}">
                <a16:creationId xmlns:a16="http://schemas.microsoft.com/office/drawing/2014/main" id="{A6534AD2-C55F-AEC4-9A44-756D9547E3A7}"/>
              </a:ext>
            </a:extLst>
          </p:cNvPr>
          <p:cNvSpPr txBox="1"/>
          <p:nvPr/>
        </p:nvSpPr>
        <p:spPr>
          <a:xfrm>
            <a:off x="11803912" y="723900"/>
            <a:ext cx="6104860" cy="2062103"/>
          </a:xfrm>
          <a:prstGeom prst="rect">
            <a:avLst/>
          </a:prstGeom>
          <a:noFill/>
        </p:spPr>
        <p:txBody>
          <a:bodyPr wrap="square">
            <a:spAutoFit/>
          </a:bodyPr>
          <a:lstStyle/>
          <a:p>
            <a:pPr algn="just"/>
            <a:r>
              <a:rPr lang="vi-VN" sz="3200" b="1" i="0" u="none" strike="noStrike" dirty="0">
                <a:solidFill>
                  <a:srgbClr val="002060"/>
                </a:solidFill>
                <a:effectLst/>
                <a:highlight>
                  <a:srgbClr val="FFFFFF"/>
                </a:highlight>
                <a:latin typeface="Roboto Condensed" panose="02000000000000000000" pitchFamily="2" charset="0"/>
                <a:ea typeface="Roboto Condensed" panose="02000000000000000000" pitchFamily="2" charset="0"/>
              </a:rPr>
              <a:t>Ngành công nghiệp TP Hồ Chí Minh có vị trí, vai trò quan trọng</a:t>
            </a:r>
            <a:r>
              <a:rPr lang="vi-VN" sz="3200" dirty="0">
                <a:solidFill>
                  <a:srgbClr val="002060"/>
                </a:solidFill>
                <a:latin typeface="Roboto Condensed" panose="02000000000000000000" pitchFamily="2" charset="0"/>
                <a:ea typeface="Roboto Condensed" panose="02000000000000000000" pitchFamily="2" charset="0"/>
              </a:rPr>
              <a:t/>
            </a:r>
            <a:br>
              <a:rPr lang="vi-VN" sz="3200" dirty="0">
                <a:solidFill>
                  <a:srgbClr val="002060"/>
                </a:solidFill>
                <a:latin typeface="Roboto Condensed" panose="02000000000000000000" pitchFamily="2" charset="0"/>
                <a:ea typeface="Roboto Condensed" panose="02000000000000000000" pitchFamily="2" charset="0"/>
              </a:rPr>
            </a:br>
            <a:r>
              <a:rPr lang="vi-VN" sz="3200" dirty="0">
                <a:solidFill>
                  <a:srgbClr val="002060"/>
                </a:solidFill>
                <a:latin typeface="Roboto Condensed" panose="02000000000000000000" pitchFamily="2" charset="0"/>
                <a:ea typeface="Roboto Condensed" panose="02000000000000000000" pitchFamily="2" charset="0"/>
              </a:rPr>
              <a:t/>
            </a:r>
            <a:br>
              <a:rPr lang="vi-VN" sz="3200" dirty="0">
                <a:solidFill>
                  <a:srgbClr val="002060"/>
                </a:solidFill>
                <a:latin typeface="Roboto Condensed" panose="02000000000000000000" pitchFamily="2" charset="0"/>
                <a:ea typeface="Roboto Condensed" panose="02000000000000000000" pitchFamily="2" charset="0"/>
              </a:rPr>
            </a:br>
            <a:endParaRPr lang="en-US" sz="3200" dirty="0"/>
          </a:p>
        </p:txBody>
      </p:sp>
    </p:spTree>
    <p:extLst>
      <p:ext uri="{BB962C8B-B14F-4D97-AF65-F5344CB8AC3E}">
        <p14:creationId xmlns:p14="http://schemas.microsoft.com/office/powerpoint/2010/main" val="11329169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0">
            <a:extLst>
              <a:ext uri="{FF2B5EF4-FFF2-40B4-BE49-F238E27FC236}">
                <a16:creationId xmlns:a16="http://schemas.microsoft.com/office/drawing/2014/main" id="{9A6CC55A-D7D6-3C62-896F-CB66D0BD866A}"/>
              </a:ext>
            </a:extLst>
          </p:cNvPr>
          <p:cNvSpPr/>
          <p:nvPr/>
        </p:nvSpPr>
        <p:spPr>
          <a:xfrm>
            <a:off x="631371" y="537001"/>
            <a:ext cx="17145000" cy="830997"/>
          </a:xfrm>
          <a:prstGeom prst="rect">
            <a:avLst/>
          </a:prstGeom>
          <a:solidFill>
            <a:srgbClr val="FF33CC"/>
          </a:solidFill>
        </p:spPr>
        <p:txBody>
          <a:bodyPr wrap="square">
            <a:spAutoFit/>
          </a:bodyPr>
          <a:lstStyle/>
          <a:p>
            <a:pPr algn="ctr" defTabSz="1371600"/>
            <a:r>
              <a:rPr lang="en-US" sz="4800" dirty="0">
                <a:solidFill>
                  <a:schemeClr val="bg1"/>
                </a:solidFill>
                <a:latin typeface="#9Slide07 IcielBaliho Script" pitchFamily="2" charset="0"/>
                <a:ea typeface="Times New Roman" panose="02020603050405020304" pitchFamily="18" charset="0"/>
              </a:rPr>
              <a:t>CÁC TRUNG TÂM CÔNG NGHIỆP CÓ QUY MÔ LỚN</a:t>
            </a:r>
            <a:endParaRPr lang="en-US" sz="4800" dirty="0">
              <a:solidFill>
                <a:schemeClr val="bg1"/>
              </a:solidFill>
              <a:latin typeface="#9Slide07 IcielBaliho Script" pitchFamily="2" charset="0"/>
            </a:endParaRPr>
          </a:p>
        </p:txBody>
      </p:sp>
      <p:graphicFrame>
        <p:nvGraphicFramePr>
          <p:cNvPr id="10" name="Bảng 9">
            <a:extLst>
              <a:ext uri="{FF2B5EF4-FFF2-40B4-BE49-F238E27FC236}">
                <a16:creationId xmlns:a16="http://schemas.microsoft.com/office/drawing/2014/main" id="{ECB42CA1-5B94-8A20-A15B-048A07820347}"/>
              </a:ext>
            </a:extLst>
          </p:cNvPr>
          <p:cNvGraphicFramePr>
            <a:graphicFrameLocks noGrp="1"/>
          </p:cNvGraphicFramePr>
          <p:nvPr>
            <p:extLst>
              <p:ext uri="{D42A27DB-BD31-4B8C-83A1-F6EECF244321}">
                <p14:modId xmlns:p14="http://schemas.microsoft.com/office/powerpoint/2010/main" val="2095686017"/>
              </p:ext>
            </p:extLst>
          </p:nvPr>
        </p:nvGraphicFramePr>
        <p:xfrm>
          <a:off x="631371" y="1638300"/>
          <a:ext cx="17145000" cy="7632108"/>
        </p:xfrm>
        <a:graphic>
          <a:graphicData uri="http://schemas.openxmlformats.org/drawingml/2006/table">
            <a:tbl>
              <a:tblPr>
                <a:tableStyleId>{BDBED569-4797-4DF1-A0F4-6AAB3CD982D8}</a:tableStyleId>
              </a:tblPr>
              <a:tblGrid>
                <a:gridCol w="1538654">
                  <a:extLst>
                    <a:ext uri="{9D8B030D-6E8A-4147-A177-3AD203B41FA5}">
                      <a16:colId xmlns:a16="http://schemas.microsoft.com/office/drawing/2014/main" val="838747907"/>
                    </a:ext>
                  </a:extLst>
                </a:gridCol>
                <a:gridCol w="3087775">
                  <a:extLst>
                    <a:ext uri="{9D8B030D-6E8A-4147-A177-3AD203B41FA5}">
                      <a16:colId xmlns:a16="http://schemas.microsoft.com/office/drawing/2014/main" val="1376424013"/>
                    </a:ext>
                  </a:extLst>
                </a:gridCol>
                <a:gridCol w="2773763">
                  <a:extLst>
                    <a:ext uri="{9D8B030D-6E8A-4147-A177-3AD203B41FA5}">
                      <a16:colId xmlns:a16="http://schemas.microsoft.com/office/drawing/2014/main" val="696177825"/>
                    </a:ext>
                  </a:extLst>
                </a:gridCol>
                <a:gridCol w="9744808">
                  <a:extLst>
                    <a:ext uri="{9D8B030D-6E8A-4147-A177-3AD203B41FA5}">
                      <a16:colId xmlns:a16="http://schemas.microsoft.com/office/drawing/2014/main" val="2408177410"/>
                    </a:ext>
                  </a:extLst>
                </a:gridCol>
              </a:tblGrid>
              <a:tr h="1434811">
                <a:tc>
                  <a:txBody>
                    <a:bodyPr/>
                    <a:lstStyle/>
                    <a:p>
                      <a:pPr marL="91440" algn="ctr">
                        <a:spcBef>
                          <a:spcPts val="600"/>
                        </a:spcBef>
                        <a:spcAft>
                          <a:spcPts val="600"/>
                        </a:spcAft>
                      </a:pPr>
                      <a:r>
                        <a:rPr lang="en-US" sz="3200" b="1" dirty="0">
                          <a:solidFill>
                            <a:schemeClr val="bg1"/>
                          </a:solidFill>
                          <a:effectLst/>
                          <a:latin typeface="Roboto Condensed" panose="02000000000000000000" pitchFamily="2" charset="0"/>
                          <a:ea typeface="Roboto Condensed" panose="02000000000000000000" pitchFamily="2" charset="0"/>
                        </a:rPr>
                        <a:t>Quy </a:t>
                      </a:r>
                      <a:r>
                        <a:rPr lang="en-US" sz="3200" b="1" dirty="0" err="1">
                          <a:solidFill>
                            <a:schemeClr val="bg1"/>
                          </a:solidFill>
                          <a:effectLst/>
                          <a:latin typeface="Roboto Condensed" panose="02000000000000000000" pitchFamily="2" charset="0"/>
                          <a:ea typeface="Roboto Condensed" panose="02000000000000000000" pitchFamily="2" charset="0"/>
                        </a:rPr>
                        <a:t>mô</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Tên</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trung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tâm</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Thuộc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tỉnh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thành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phố</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9144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Các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extLst>
                  <a:ext uri="{0D108BD9-81ED-4DB2-BD59-A6C34878D82A}">
                    <a16:rowId xmlns:a16="http://schemas.microsoft.com/office/drawing/2014/main" val="3883522199"/>
                  </a:ext>
                </a:extLst>
              </a:tr>
              <a:tr h="1908027">
                <a:tc rowSpan="3">
                  <a:txBody>
                    <a:bodyPr/>
                    <a:lstStyle/>
                    <a:p>
                      <a:pPr algn="ctr"/>
                      <a:r>
                        <a:rPr lang="en-US" sz="3200" b="1" dirty="0" err="1">
                          <a:solidFill>
                            <a:schemeClr val="bg1"/>
                          </a:solidFill>
                          <a:effectLst/>
                          <a:latin typeface="Roboto Condensed" panose="02000000000000000000" pitchFamily="2" charset="0"/>
                          <a:ea typeface="Roboto Condensed" panose="02000000000000000000" pitchFamily="2" charset="0"/>
                        </a:rPr>
                        <a:t>Lớn</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l">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7782547"/>
                  </a:ext>
                </a:extLst>
              </a:tr>
              <a:tr h="1908027">
                <a:tc vMerge="1">
                  <a:txBody>
                    <a:bodyPr/>
                    <a:lstStyle/>
                    <a:p>
                      <a:endParaRPr lang="en-US"/>
                    </a:p>
                  </a:txBody>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l">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912375422"/>
                  </a:ext>
                </a:extLst>
              </a:tr>
              <a:tr h="2381243">
                <a:tc vMerge="1">
                  <a:txBody>
                    <a:bodyPr/>
                    <a:lstStyle/>
                    <a:p>
                      <a:endParaRPr lang="en-US"/>
                    </a:p>
                  </a:txBody>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l">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34662949"/>
                  </a:ext>
                </a:extLst>
              </a:tr>
            </a:tbl>
          </a:graphicData>
        </a:graphic>
      </p:graphicFrame>
      <p:graphicFrame>
        <p:nvGraphicFramePr>
          <p:cNvPr id="2" name="Bảng 1">
            <a:extLst>
              <a:ext uri="{FF2B5EF4-FFF2-40B4-BE49-F238E27FC236}">
                <a16:creationId xmlns:a16="http://schemas.microsoft.com/office/drawing/2014/main" id="{A7F89E41-ADCC-9A92-D980-F3B441EECB3F}"/>
              </a:ext>
            </a:extLst>
          </p:cNvPr>
          <p:cNvGraphicFramePr>
            <a:graphicFrameLocks noGrp="1"/>
          </p:cNvGraphicFramePr>
          <p:nvPr>
            <p:extLst>
              <p:ext uri="{D42A27DB-BD31-4B8C-83A1-F6EECF244321}">
                <p14:modId xmlns:p14="http://schemas.microsoft.com/office/powerpoint/2010/main" val="3307553886"/>
              </p:ext>
            </p:extLst>
          </p:nvPr>
        </p:nvGraphicFramePr>
        <p:xfrm>
          <a:off x="2220825" y="3205742"/>
          <a:ext cx="15606346" cy="1908027"/>
        </p:xfrm>
        <a:graphic>
          <a:graphicData uri="http://schemas.openxmlformats.org/drawingml/2006/table">
            <a:tbl>
              <a:tblPr>
                <a:tableStyleId>{BDBED569-4797-4DF1-A0F4-6AAB3CD982D8}</a:tableStyleId>
              </a:tblPr>
              <a:tblGrid>
                <a:gridCol w="3087775">
                  <a:extLst>
                    <a:ext uri="{9D8B030D-6E8A-4147-A177-3AD203B41FA5}">
                      <a16:colId xmlns:a16="http://schemas.microsoft.com/office/drawing/2014/main" val="1564920097"/>
                    </a:ext>
                  </a:extLst>
                </a:gridCol>
                <a:gridCol w="2773763">
                  <a:extLst>
                    <a:ext uri="{9D8B030D-6E8A-4147-A177-3AD203B41FA5}">
                      <a16:colId xmlns:a16="http://schemas.microsoft.com/office/drawing/2014/main" val="3128510964"/>
                    </a:ext>
                  </a:extLst>
                </a:gridCol>
                <a:gridCol w="9744808">
                  <a:extLst>
                    <a:ext uri="{9D8B030D-6E8A-4147-A177-3AD203B41FA5}">
                      <a16:colId xmlns:a16="http://schemas.microsoft.com/office/drawing/2014/main" val="2147948897"/>
                    </a:ext>
                  </a:extLst>
                </a:gridCol>
              </a:tblGrid>
              <a:tr h="1908027">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Bắc</a:t>
                      </a:r>
                      <a:r>
                        <a:rPr lang="en-US" sz="2800" dirty="0">
                          <a:solidFill>
                            <a:srgbClr val="000000"/>
                          </a:solidFill>
                          <a:effectLst/>
                          <a:latin typeface="Roboto Condensed" panose="02000000000000000000" pitchFamily="2" charset="0"/>
                          <a:ea typeface="Roboto Condensed" panose="02000000000000000000" pitchFamily="2" charset="0"/>
                        </a:rPr>
                        <a:t> Ninh</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Bắc</a:t>
                      </a:r>
                      <a:r>
                        <a:rPr lang="en-US" sz="2800" dirty="0">
                          <a:solidFill>
                            <a:srgbClr val="000000"/>
                          </a:solidFill>
                          <a:effectLst/>
                          <a:latin typeface="Roboto Condensed" panose="02000000000000000000" pitchFamily="2" charset="0"/>
                          <a:ea typeface="Roboto Condensed" panose="02000000000000000000" pitchFamily="2" charset="0"/>
                        </a:rPr>
                        <a:t> Ninh</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Sản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xuất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sản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phẩm</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điện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tử</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máy</a:t>
                      </a:r>
                      <a:r>
                        <a:rPr lang="en-US" sz="2800" dirty="0">
                          <a:solidFill>
                            <a:srgbClr val="000000"/>
                          </a:solidFill>
                          <a:effectLst/>
                          <a:latin typeface="Roboto Condensed" panose="02000000000000000000" pitchFamily="2" charset="0"/>
                          <a:ea typeface="Roboto Condensed" panose="02000000000000000000" pitchFamily="2" charset="0"/>
                        </a:rPr>
                        <a:t> vi </a:t>
                      </a:r>
                      <a:r>
                        <a:rPr lang="en-US" sz="2800" dirty="0" err="1">
                          <a:solidFill>
                            <a:srgbClr val="000000"/>
                          </a:solidFill>
                          <a:effectLst/>
                          <a:latin typeface="Roboto Condensed" panose="02000000000000000000" pitchFamily="2" charset="0"/>
                          <a:ea typeface="Roboto Condensed" panose="02000000000000000000" pitchFamily="2" charset="0"/>
                        </a:rPr>
                        <a:t>tính</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dệt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và</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sản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xuất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trang</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phục</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hóa</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chất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sản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xuất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chế</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biến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thực</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phẩm</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sản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xuất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vật</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liệu</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xây</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dựng</a:t>
                      </a:r>
                      <a:r>
                        <a:rPr lang="en-US" sz="2800" dirty="0">
                          <a:solidFill>
                            <a:srgbClr val="000000"/>
                          </a:solidFill>
                          <a:effectLst/>
                          <a:latin typeface="Roboto Condensed" panose="02000000000000000000" pitchFamily="2" charset="0"/>
                          <a:ea typeface="Roboto Condensed" panose="02000000000000000000" pitchFamily="2" charset="0"/>
                        </a:rPr>
                        <a:t>.</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184798"/>
                  </a:ext>
                </a:extLst>
              </a:tr>
            </a:tbl>
          </a:graphicData>
        </a:graphic>
      </p:graphicFrame>
      <p:graphicFrame>
        <p:nvGraphicFramePr>
          <p:cNvPr id="3" name="Bảng 2">
            <a:extLst>
              <a:ext uri="{FF2B5EF4-FFF2-40B4-BE49-F238E27FC236}">
                <a16:creationId xmlns:a16="http://schemas.microsoft.com/office/drawing/2014/main" id="{0744FC31-7CC6-D358-6D40-9817AB1E7464}"/>
              </a:ext>
            </a:extLst>
          </p:cNvPr>
          <p:cNvGraphicFramePr>
            <a:graphicFrameLocks noGrp="1"/>
          </p:cNvGraphicFramePr>
          <p:nvPr>
            <p:extLst>
              <p:ext uri="{D42A27DB-BD31-4B8C-83A1-F6EECF244321}">
                <p14:modId xmlns:p14="http://schemas.microsoft.com/office/powerpoint/2010/main" val="71757152"/>
              </p:ext>
            </p:extLst>
          </p:nvPr>
        </p:nvGraphicFramePr>
        <p:xfrm>
          <a:off x="2170025" y="4994127"/>
          <a:ext cx="15305175" cy="1908027"/>
        </p:xfrm>
        <a:graphic>
          <a:graphicData uri="http://schemas.openxmlformats.org/drawingml/2006/table">
            <a:tbl>
              <a:tblPr>
                <a:tableStyleId>{BDBED569-4797-4DF1-A0F4-6AAB3CD982D8}</a:tableStyleId>
              </a:tblPr>
              <a:tblGrid>
                <a:gridCol w="3028186">
                  <a:extLst>
                    <a:ext uri="{9D8B030D-6E8A-4147-A177-3AD203B41FA5}">
                      <a16:colId xmlns:a16="http://schemas.microsoft.com/office/drawing/2014/main" val="2208313975"/>
                    </a:ext>
                  </a:extLst>
                </a:gridCol>
                <a:gridCol w="2802789">
                  <a:extLst>
                    <a:ext uri="{9D8B030D-6E8A-4147-A177-3AD203B41FA5}">
                      <a16:colId xmlns:a16="http://schemas.microsoft.com/office/drawing/2014/main" val="272767951"/>
                    </a:ext>
                  </a:extLst>
                </a:gridCol>
                <a:gridCol w="9474200">
                  <a:extLst>
                    <a:ext uri="{9D8B030D-6E8A-4147-A177-3AD203B41FA5}">
                      <a16:colId xmlns:a16="http://schemas.microsoft.com/office/drawing/2014/main" val="477642019"/>
                    </a:ext>
                  </a:extLst>
                </a:gridCol>
              </a:tblGrid>
              <a:tr h="1908027">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Biên</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Hòa</a:t>
                      </a: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Đồng</a:t>
                      </a:r>
                      <a:r>
                        <a:rPr lang="en-US" sz="2800" dirty="0">
                          <a:solidFill>
                            <a:srgbClr val="000000"/>
                          </a:solidFill>
                          <a:effectLst/>
                          <a:latin typeface="Roboto Condensed" panose="02000000000000000000" pitchFamily="2" charset="0"/>
                          <a:ea typeface="Roboto Condensed" panose="02000000000000000000" pitchFamily="2" charset="0"/>
                        </a:rPr>
                        <a:t> Nai</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Sản xuất hóa chất; sản xuất, chế biến thực phẩm; thủy điện; sản xuất sản phẩm điện tử, máy vi tính; sản xuất giấy và sản phẩm từ giấy; dệt và sản xuất trang phục; cơ khí; sản xuất giày, dép; sản xuất vật liệu xây dựng; sản xuất kim loại.</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109417"/>
                  </a:ext>
                </a:extLst>
              </a:tr>
            </a:tbl>
          </a:graphicData>
        </a:graphic>
      </p:graphicFrame>
      <p:graphicFrame>
        <p:nvGraphicFramePr>
          <p:cNvPr id="4" name="Bảng 3">
            <a:extLst>
              <a:ext uri="{FF2B5EF4-FFF2-40B4-BE49-F238E27FC236}">
                <a16:creationId xmlns:a16="http://schemas.microsoft.com/office/drawing/2014/main" id="{183E6AA7-7FD2-0EB9-DBE8-587C65956569}"/>
              </a:ext>
            </a:extLst>
          </p:cNvPr>
          <p:cNvGraphicFramePr>
            <a:graphicFrameLocks noGrp="1"/>
          </p:cNvGraphicFramePr>
          <p:nvPr>
            <p:extLst>
              <p:ext uri="{D42A27DB-BD31-4B8C-83A1-F6EECF244321}">
                <p14:modId xmlns:p14="http://schemas.microsoft.com/office/powerpoint/2010/main" val="3838797577"/>
              </p:ext>
            </p:extLst>
          </p:nvPr>
        </p:nvGraphicFramePr>
        <p:xfrm>
          <a:off x="2144625" y="6882671"/>
          <a:ext cx="15305175" cy="2381243"/>
        </p:xfrm>
        <a:graphic>
          <a:graphicData uri="http://schemas.openxmlformats.org/drawingml/2006/table">
            <a:tbl>
              <a:tblPr>
                <a:tableStyleId>{BDBED569-4797-4DF1-A0F4-6AAB3CD982D8}</a:tableStyleId>
              </a:tblPr>
              <a:tblGrid>
                <a:gridCol w="3028187">
                  <a:extLst>
                    <a:ext uri="{9D8B030D-6E8A-4147-A177-3AD203B41FA5}">
                      <a16:colId xmlns:a16="http://schemas.microsoft.com/office/drawing/2014/main" val="2671123406"/>
                    </a:ext>
                  </a:extLst>
                </a:gridCol>
                <a:gridCol w="2828188">
                  <a:extLst>
                    <a:ext uri="{9D8B030D-6E8A-4147-A177-3AD203B41FA5}">
                      <a16:colId xmlns:a16="http://schemas.microsoft.com/office/drawing/2014/main" val="2363785418"/>
                    </a:ext>
                  </a:extLst>
                </a:gridCol>
                <a:gridCol w="9448800">
                  <a:extLst>
                    <a:ext uri="{9D8B030D-6E8A-4147-A177-3AD203B41FA5}">
                      <a16:colId xmlns:a16="http://schemas.microsoft.com/office/drawing/2014/main" val="940820807"/>
                    </a:ext>
                  </a:extLst>
                </a:gridCol>
              </a:tblGrid>
              <a:tr h="2381243">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Vũng</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Tàu</a:t>
                      </a: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Bà</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Rịa</a:t>
                      </a:r>
                      <a:r>
                        <a:rPr lang="en-US" sz="2800" dirty="0">
                          <a:solidFill>
                            <a:srgbClr val="000000"/>
                          </a:solidFill>
                          <a:effectLst/>
                          <a:latin typeface="Roboto Condensed" panose="02000000000000000000" pitchFamily="2" charset="0"/>
                          <a:ea typeface="Roboto Condensed" panose="02000000000000000000" pitchFamily="2" charset="0"/>
                        </a:rPr>
                        <a:t> - </a:t>
                      </a:r>
                      <a:r>
                        <a:rPr lang="en-US" sz="2800" dirty="0" err="1">
                          <a:solidFill>
                            <a:srgbClr val="000000"/>
                          </a:solidFill>
                          <a:effectLst/>
                          <a:latin typeface="Roboto Condensed" panose="02000000000000000000" pitchFamily="2" charset="0"/>
                          <a:ea typeface="Roboto Condensed" panose="02000000000000000000" pitchFamily="2" charset="0"/>
                        </a:rPr>
                        <a:t>Vũng</a:t>
                      </a:r>
                      <a:r>
                        <a:rPr lang="en-US" sz="2800" dirty="0">
                          <a:solidFill>
                            <a:srgbClr val="000000"/>
                          </a:solidFill>
                          <a:effectLst/>
                          <a:latin typeface="Roboto Condensed" panose="02000000000000000000" pitchFamily="2" charset="0"/>
                          <a:ea typeface="Roboto Condensed" panose="02000000000000000000" pitchFamily="2" charset="0"/>
                        </a:rPr>
                        <a:t> </a:t>
                      </a:r>
                      <a:r>
                        <a:rPr lang="en-US" sz="2800" dirty="0" err="1">
                          <a:solidFill>
                            <a:srgbClr val="000000"/>
                          </a:solidFill>
                          <a:effectLst/>
                          <a:latin typeface="Roboto Condensed" panose="02000000000000000000" pitchFamily="2" charset="0"/>
                          <a:ea typeface="Roboto Condensed" panose="02000000000000000000" pitchFamily="2" charset="0"/>
                        </a:rPr>
                        <a:t>Tàu</a:t>
                      </a: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Nhiệt điện; sản xuất kim loại; sản xuất hóa chất; dệt và sản xuất trang phục; cơ khí; sản xuất, chế biến thực phẩm; sản xuất vật liệu xây dựng</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090825"/>
                  </a:ext>
                </a:extLst>
              </a:tr>
            </a:tbl>
          </a:graphicData>
        </a:graphic>
      </p:graphicFrame>
    </p:spTree>
    <p:extLst>
      <p:ext uri="{BB962C8B-B14F-4D97-AF65-F5344CB8AC3E}">
        <p14:creationId xmlns:p14="http://schemas.microsoft.com/office/powerpoint/2010/main" val="208126962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EDEEEA8-1CD7-05BE-9C51-4B5CC77B7B33}"/>
              </a:ext>
            </a:extLst>
          </p:cNvPr>
          <p:cNvPicPr>
            <a:picLocks noChangeAspect="1"/>
          </p:cNvPicPr>
          <p:nvPr/>
        </p:nvPicPr>
        <p:blipFill>
          <a:blip r:embed="rId2"/>
          <a:stretch>
            <a:fillRect/>
          </a:stretch>
        </p:blipFill>
        <p:spPr>
          <a:xfrm>
            <a:off x="541866" y="304800"/>
            <a:ext cx="17204267" cy="9677400"/>
          </a:xfrm>
          <a:prstGeom prst="rect">
            <a:avLst/>
          </a:prstGeom>
        </p:spPr>
      </p:pic>
      <p:sp>
        <p:nvSpPr>
          <p:cNvPr id="4" name="Hộp Văn bản 3">
            <a:extLst>
              <a:ext uri="{FF2B5EF4-FFF2-40B4-BE49-F238E27FC236}">
                <a16:creationId xmlns:a16="http://schemas.microsoft.com/office/drawing/2014/main" id="{B156018F-6078-5935-E139-89EFAB6B9AF5}"/>
              </a:ext>
            </a:extLst>
          </p:cNvPr>
          <p:cNvSpPr txBox="1"/>
          <p:nvPr/>
        </p:nvSpPr>
        <p:spPr>
          <a:xfrm>
            <a:off x="838200" y="571500"/>
            <a:ext cx="16611600" cy="2246769"/>
          </a:xfrm>
          <a:prstGeom prst="rect">
            <a:avLst/>
          </a:prstGeom>
          <a:solidFill>
            <a:schemeClr val="bg1"/>
          </a:solidFill>
        </p:spPr>
        <p:txBody>
          <a:bodyPr wrap="square">
            <a:spAutoFit/>
          </a:bodyPr>
          <a:lstStyle/>
          <a:p>
            <a:pPr marL="0" marR="0" algn="just" fontAlgn="base"/>
            <a:r>
              <a:rPr lang="en-US" sz="2800" i="0" dirty="0">
                <a:solidFill>
                  <a:srgbClr val="002060"/>
                </a:solidFill>
                <a:effectLst/>
                <a:highlight>
                  <a:srgbClr val="FFFFFF"/>
                </a:highlight>
                <a:latin typeface="Roboto Condensed" panose="02000000000000000000" pitchFamily="2" charset="0"/>
                <a:ea typeface="Roboto Condensed" panose="02000000000000000000" pitchFamily="2" charset="0"/>
                <a:cs typeface="Roboto" panose="02000000000000000000" pitchFamily="2" charset="0"/>
              </a:rPr>
              <a:t>                 </a:t>
            </a:r>
            <a:r>
              <a:rPr lang="vi-VN" sz="2800" i="0" dirty="0">
                <a:solidFill>
                  <a:srgbClr val="002060"/>
                </a:solidFill>
                <a:effectLst/>
                <a:highlight>
                  <a:srgbClr val="FFFFFF"/>
                </a:highlight>
                <a:latin typeface="Roboto Condensed" panose="02000000000000000000" pitchFamily="2" charset="0"/>
                <a:ea typeface="Roboto Condensed" panose="02000000000000000000" pitchFamily="2" charset="0"/>
                <a:cs typeface="Roboto" panose="02000000000000000000" pitchFamily="2" charset="0"/>
              </a:rPr>
              <a:t>Theo </a:t>
            </a:r>
            <a:r>
              <a:rPr lang="en-US" sz="2800" dirty="0" err="1">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quy</a:t>
            </a:r>
            <a:r>
              <a:rPr lang="en-US" sz="2800" dirty="0">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 </a:t>
            </a:r>
            <a:r>
              <a:rPr lang="en-US" sz="2800" dirty="0" err="1">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hoạch</a:t>
            </a:r>
            <a:r>
              <a:rPr lang="en-US" sz="2800" dirty="0">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 </a:t>
            </a:r>
            <a:r>
              <a:rPr lang="en-US" sz="2800" dirty="0" err="1">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của</a:t>
            </a:r>
            <a:r>
              <a:rPr lang="en-US" sz="2800" dirty="0">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 </a:t>
            </a:r>
            <a:r>
              <a:rPr lang="en-US" sz="2800" dirty="0" err="1">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tỉnh</a:t>
            </a:r>
            <a:r>
              <a:rPr lang="en-US" sz="2800" dirty="0">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 </a:t>
            </a:r>
            <a:r>
              <a:rPr lang="en-US" sz="2800" dirty="0" err="1">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Bắc</a:t>
            </a:r>
            <a:r>
              <a:rPr lang="en-US" sz="2800" dirty="0">
                <a:solidFill>
                  <a:srgbClr val="002060"/>
                </a:solidFill>
                <a:highlight>
                  <a:srgbClr val="FFFFFF"/>
                </a:highlight>
                <a:latin typeface="Roboto Condensed" panose="02000000000000000000" pitchFamily="2" charset="0"/>
                <a:ea typeface="Roboto Condensed" panose="02000000000000000000" pitchFamily="2" charset="0"/>
                <a:cs typeface="Roboto" panose="02000000000000000000" pitchFamily="2" charset="0"/>
              </a:rPr>
              <a:t> Ninh</a:t>
            </a:r>
            <a:r>
              <a:rPr lang="vi-VN" sz="2800" i="0" strike="noStrike" dirty="0">
                <a:solidFill>
                  <a:srgbClr val="002060"/>
                </a:solidFill>
                <a:effectLst/>
                <a:highlight>
                  <a:srgbClr val="FFFFFF"/>
                </a:highlight>
                <a:latin typeface="Roboto Condensed" panose="02000000000000000000" pitchFamily="2" charset="0"/>
                <a:ea typeface="Roboto Condensed" panose="02000000000000000000" pitchFamily="2" charset="0"/>
                <a:cs typeface="Roboto" panose="02000000000000000000" pitchFamily="2" charset="0"/>
                <a:hlinkClick r:id="rId3">
                  <a:extLst>
                    <a:ext uri="{A12FA001-AC4F-418D-AE19-62706E023703}">
                      <ahyp:hlinkClr xmlns:ahyp="http://schemas.microsoft.com/office/drawing/2018/hyperlinkcolor" xmlns="" val="tx"/>
                    </a:ext>
                  </a:extLst>
                </a:hlinkClick>
              </a:rPr>
              <a:t> </a:t>
            </a:r>
            <a:r>
              <a:rPr lang="vi-VN" sz="2800" i="0" dirty="0">
                <a:solidFill>
                  <a:srgbClr val="002060"/>
                </a:solidFill>
                <a:effectLst/>
                <a:highlight>
                  <a:srgbClr val="FFFFFF"/>
                </a:highlight>
                <a:latin typeface="Roboto Condensed" panose="02000000000000000000" pitchFamily="2" charset="0"/>
                <a:ea typeface="Roboto Condensed" panose="02000000000000000000" pitchFamily="2" charset="0"/>
                <a:cs typeface="Roboto" panose="02000000000000000000" pitchFamily="2" charset="0"/>
              </a:rPr>
              <a:t>giai đoạn 2021 – 2030, tầm nhìn 2050 vừa được Thủ tướng Chính phủ phê duyệt, khu công nghiệp tiếp tục là thế mạnh kinh tế của Bắc Ninh. Trong những năm tới, địa phương này sẽ tiếp tục mở rộng nhiều dự án khu công nghiệp.</a:t>
            </a:r>
            <a:r>
              <a:rPr lang="en-US" sz="2800" i="0" dirty="0">
                <a:solidFill>
                  <a:srgbClr val="002060"/>
                </a:solidFill>
                <a:effectLst/>
                <a:highlight>
                  <a:srgbClr val="FFFFFF"/>
                </a:highlight>
                <a:latin typeface="Roboto Condensed" panose="02000000000000000000" pitchFamily="2" charset="0"/>
                <a:ea typeface="Roboto Condensed" panose="02000000000000000000" pitchFamily="2" charset="0"/>
                <a:cs typeface="Roboto" panose="02000000000000000000" pitchFamily="2" charset="0"/>
              </a:rPr>
              <a:t> </a:t>
            </a:r>
            <a:r>
              <a:rPr lang="vi-VN" sz="2800" i="0" dirty="0">
                <a:solidFill>
                  <a:srgbClr val="002060"/>
                </a:solidFill>
                <a:effectLst/>
                <a:highlight>
                  <a:srgbClr val="FFFFFF"/>
                </a:highlight>
                <a:latin typeface="Roboto Condensed" panose="02000000000000000000" pitchFamily="2" charset="0"/>
                <a:ea typeface="Roboto Condensed" panose="02000000000000000000" pitchFamily="2" charset="0"/>
                <a:cs typeface="Roboto" panose="02000000000000000000" pitchFamily="2" charset="0"/>
              </a:rPr>
              <a:t>Cụ thể, đến năm 2030, tỉnh Bắc Ninh có 25 khu công nghiệp, trong đó ưu tiên phát triển các khu công nghiệp tập trung, khu công nghiệp chuyên ngành, khu công nghiệp đa chức năng đồng bộ, chất lượng cao…</a:t>
            </a:r>
          </a:p>
        </p:txBody>
      </p:sp>
    </p:spTree>
    <p:extLst>
      <p:ext uri="{BB962C8B-B14F-4D97-AF65-F5344CB8AC3E}">
        <p14:creationId xmlns:p14="http://schemas.microsoft.com/office/powerpoint/2010/main" val="30227787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A299F-678E-ABA9-1E04-B9054567B740}"/>
              </a:ext>
            </a:extLst>
          </p:cNvPr>
          <p:cNvPicPr>
            <a:picLocks noChangeAspect="1"/>
          </p:cNvPicPr>
          <p:nvPr/>
        </p:nvPicPr>
        <p:blipFill>
          <a:blip r:embed="rId2"/>
          <a:stretch>
            <a:fillRect/>
          </a:stretch>
        </p:blipFill>
        <p:spPr>
          <a:xfrm>
            <a:off x="165434" y="190500"/>
            <a:ext cx="17957131" cy="9516803"/>
          </a:xfrm>
          <a:prstGeom prst="rect">
            <a:avLst/>
          </a:prstGeom>
        </p:spPr>
      </p:pic>
    </p:spTree>
    <p:extLst>
      <p:ext uri="{BB962C8B-B14F-4D97-AF65-F5344CB8AC3E}">
        <p14:creationId xmlns:p14="http://schemas.microsoft.com/office/powerpoint/2010/main" val="13504597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0">
            <a:extLst>
              <a:ext uri="{FF2B5EF4-FFF2-40B4-BE49-F238E27FC236}">
                <a16:creationId xmlns:a16="http://schemas.microsoft.com/office/drawing/2014/main" id="{9A6CC55A-D7D6-3C62-896F-CB66D0BD866A}"/>
              </a:ext>
            </a:extLst>
          </p:cNvPr>
          <p:cNvSpPr/>
          <p:nvPr/>
        </p:nvSpPr>
        <p:spPr>
          <a:xfrm>
            <a:off x="631371" y="537001"/>
            <a:ext cx="17145000" cy="830997"/>
          </a:xfrm>
          <a:prstGeom prst="rect">
            <a:avLst/>
          </a:prstGeom>
          <a:solidFill>
            <a:srgbClr val="FF33CC"/>
          </a:solidFill>
        </p:spPr>
        <p:txBody>
          <a:bodyPr wrap="square">
            <a:spAutoFit/>
          </a:bodyPr>
          <a:lstStyle/>
          <a:p>
            <a:pPr algn="ctr" defTabSz="1371600"/>
            <a:r>
              <a:rPr lang="en-US" sz="4800" dirty="0">
                <a:solidFill>
                  <a:schemeClr val="bg1"/>
                </a:solidFill>
                <a:latin typeface="#9Slide07 IcielBaliho Script" pitchFamily="2" charset="0"/>
                <a:ea typeface="Times New Roman" panose="02020603050405020304" pitchFamily="18" charset="0"/>
              </a:rPr>
              <a:t>CÁC TRUNG TÂM CÔNG NGHIỆP CÓ QUY MÔ TRUNG BÌNH</a:t>
            </a:r>
            <a:endParaRPr lang="en-US" sz="4800" dirty="0">
              <a:solidFill>
                <a:schemeClr val="bg1"/>
              </a:solidFill>
              <a:latin typeface="#9Slide07 IcielBaliho Script" pitchFamily="2" charset="0"/>
            </a:endParaRPr>
          </a:p>
        </p:txBody>
      </p:sp>
      <p:graphicFrame>
        <p:nvGraphicFramePr>
          <p:cNvPr id="10" name="Bảng 9">
            <a:extLst>
              <a:ext uri="{FF2B5EF4-FFF2-40B4-BE49-F238E27FC236}">
                <a16:creationId xmlns:a16="http://schemas.microsoft.com/office/drawing/2014/main" id="{ECB42CA1-5B94-8A20-A15B-048A07820347}"/>
              </a:ext>
            </a:extLst>
          </p:cNvPr>
          <p:cNvGraphicFramePr>
            <a:graphicFrameLocks noGrp="1"/>
          </p:cNvGraphicFramePr>
          <p:nvPr>
            <p:extLst>
              <p:ext uri="{D42A27DB-BD31-4B8C-83A1-F6EECF244321}">
                <p14:modId xmlns:p14="http://schemas.microsoft.com/office/powerpoint/2010/main" val="494376559"/>
              </p:ext>
            </p:extLst>
          </p:nvPr>
        </p:nvGraphicFramePr>
        <p:xfrm>
          <a:off x="631371" y="1638300"/>
          <a:ext cx="17145000" cy="7632108"/>
        </p:xfrm>
        <a:graphic>
          <a:graphicData uri="http://schemas.openxmlformats.org/drawingml/2006/table">
            <a:tbl>
              <a:tblPr>
                <a:tableStyleId>{BDBED569-4797-4DF1-A0F4-6AAB3CD982D8}</a:tableStyleId>
              </a:tblPr>
              <a:tblGrid>
                <a:gridCol w="1538654">
                  <a:extLst>
                    <a:ext uri="{9D8B030D-6E8A-4147-A177-3AD203B41FA5}">
                      <a16:colId xmlns:a16="http://schemas.microsoft.com/office/drawing/2014/main" val="838747907"/>
                    </a:ext>
                  </a:extLst>
                </a:gridCol>
                <a:gridCol w="3011575">
                  <a:extLst>
                    <a:ext uri="{9D8B030D-6E8A-4147-A177-3AD203B41FA5}">
                      <a16:colId xmlns:a16="http://schemas.microsoft.com/office/drawing/2014/main" val="1376424013"/>
                    </a:ext>
                  </a:extLst>
                </a:gridCol>
                <a:gridCol w="2849963">
                  <a:extLst>
                    <a:ext uri="{9D8B030D-6E8A-4147-A177-3AD203B41FA5}">
                      <a16:colId xmlns:a16="http://schemas.microsoft.com/office/drawing/2014/main" val="696177825"/>
                    </a:ext>
                  </a:extLst>
                </a:gridCol>
                <a:gridCol w="9744808">
                  <a:extLst>
                    <a:ext uri="{9D8B030D-6E8A-4147-A177-3AD203B41FA5}">
                      <a16:colId xmlns:a16="http://schemas.microsoft.com/office/drawing/2014/main" val="2408177410"/>
                    </a:ext>
                  </a:extLst>
                </a:gridCol>
              </a:tblGrid>
              <a:tr h="1434811">
                <a:tc>
                  <a:txBody>
                    <a:bodyPr/>
                    <a:lstStyle/>
                    <a:p>
                      <a:pPr marL="182880" algn="ctr">
                        <a:spcBef>
                          <a:spcPts val="600"/>
                        </a:spcBef>
                        <a:spcAft>
                          <a:spcPts val="600"/>
                        </a:spcAft>
                      </a:pPr>
                      <a:r>
                        <a:rPr lang="en-US" sz="3200" b="1" dirty="0">
                          <a:solidFill>
                            <a:schemeClr val="bg1"/>
                          </a:solidFill>
                          <a:effectLst/>
                          <a:latin typeface="Roboto Condensed" panose="02000000000000000000" pitchFamily="2" charset="0"/>
                          <a:ea typeface="Roboto Condensed" panose="02000000000000000000" pitchFamily="2" charset="0"/>
                        </a:rPr>
                        <a:t>Quy </a:t>
                      </a:r>
                      <a:r>
                        <a:rPr lang="en-US" sz="3200" b="1" dirty="0" err="1">
                          <a:solidFill>
                            <a:schemeClr val="bg1"/>
                          </a:solidFill>
                          <a:effectLst/>
                          <a:latin typeface="Roboto Condensed" panose="02000000000000000000" pitchFamily="2" charset="0"/>
                          <a:ea typeface="Roboto Condensed" panose="02000000000000000000" pitchFamily="2" charset="0"/>
                        </a:rPr>
                        <a:t>mô</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18288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Tên</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trung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tâm</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18288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Thuộc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tỉnh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thành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phố</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182880" algn="ctr">
                        <a:spcBef>
                          <a:spcPts val="600"/>
                        </a:spcBef>
                        <a:spcAft>
                          <a:spcPts val="600"/>
                        </a:spcAft>
                      </a:pPr>
                      <a:r>
                        <a:rPr lang="en-US" sz="3200" b="1" dirty="0" err="1">
                          <a:solidFill>
                            <a:schemeClr val="bg1"/>
                          </a:solidFill>
                          <a:effectLst/>
                          <a:latin typeface="Roboto Condensed" panose="02000000000000000000" pitchFamily="2" charset="0"/>
                          <a:ea typeface="Roboto Condensed" panose="02000000000000000000" pitchFamily="2" charset="0"/>
                        </a:rPr>
                        <a:t>Các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extLst>
                  <a:ext uri="{0D108BD9-81ED-4DB2-BD59-A6C34878D82A}">
                    <a16:rowId xmlns:a16="http://schemas.microsoft.com/office/drawing/2014/main" val="3883522199"/>
                  </a:ext>
                </a:extLst>
              </a:tr>
              <a:tr h="1908027">
                <a:tc rowSpan="3">
                  <a:txBody>
                    <a:bodyPr/>
                    <a:lstStyle/>
                    <a:p>
                      <a:pPr marL="182880" algn="ctr">
                        <a:spcBef>
                          <a:spcPts val="600"/>
                        </a:spcBef>
                        <a:spcAft>
                          <a:spcPts val="600"/>
                        </a:spcAft>
                      </a:pPr>
                      <a:r>
                        <a:rPr lang="en-US" sz="3200" b="1" dirty="0">
                          <a:solidFill>
                            <a:schemeClr val="bg1"/>
                          </a:solidFill>
                          <a:effectLst/>
                          <a:latin typeface="Roboto Condensed" panose="02000000000000000000" pitchFamily="2" charset="0"/>
                          <a:ea typeface="Roboto Condensed" panose="02000000000000000000" pitchFamily="2" charset="0"/>
                        </a:rPr>
                        <a:t>Trung </a:t>
                      </a:r>
                      <a:r>
                        <a:rPr lang="en-US" sz="3200" b="1" dirty="0" err="1">
                          <a:solidFill>
                            <a:schemeClr val="bg1"/>
                          </a:solidFill>
                          <a:effectLst/>
                          <a:latin typeface="Roboto Condensed" panose="02000000000000000000" pitchFamily="2" charset="0"/>
                          <a:ea typeface="Roboto Condensed" panose="02000000000000000000" pitchFamily="2" charset="0"/>
                        </a:rPr>
                        <a:t>bình</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6666FF"/>
                    </a:solidFill>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en-US"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7782547"/>
                  </a:ext>
                </a:extLst>
              </a:tr>
              <a:tr h="1908027">
                <a:tc vMerge="1">
                  <a:txBody>
                    <a:bodyPr/>
                    <a:lstStyle/>
                    <a:p>
                      <a:endParaRPr lang="en-US"/>
                    </a:p>
                  </a:txBody>
                  <a:tcPr/>
                </a:tc>
                <a:tc>
                  <a:txBody>
                    <a:bodyPr/>
                    <a:lstStyle/>
                    <a:p>
                      <a:pPr marL="182880" algn="just">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vi-VN" sz="280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912375422"/>
                  </a:ext>
                </a:extLst>
              </a:tr>
              <a:tr h="2381243">
                <a:tc vMerge="1">
                  <a:txBody>
                    <a:bodyPr/>
                    <a:lstStyle/>
                    <a:p>
                      <a:endParaRPr lang="en-US"/>
                    </a:p>
                  </a:txBody>
                  <a:tcPr/>
                </a:tc>
                <a:tc>
                  <a:txBody>
                    <a:bodyPr/>
                    <a:lstStyle/>
                    <a:p>
                      <a:pPr marL="182880" algn="just">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marL="182880" algn="just">
                        <a:spcBef>
                          <a:spcPts val="600"/>
                        </a:spcBef>
                        <a:spcAft>
                          <a:spcPts val="600"/>
                        </a:spcAft>
                      </a:pPr>
                      <a:endParaRPr lang="vi-VN" sz="2800" dirty="0">
                        <a:solidFill>
                          <a:srgbClr val="000000"/>
                        </a:solidFill>
                        <a:effectLst/>
                        <a:latin typeface="Roboto Condensed" panose="02000000000000000000" pitchFamily="2" charset="0"/>
                        <a:ea typeface="Roboto Condensed" panose="02000000000000000000" pitchFamily="2" charset="0"/>
                      </a:endParaRPr>
                    </a:p>
                  </a:txBody>
                  <a:tcPr marL="13674" marR="13674" marT="6837" marB="6837"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34662949"/>
                  </a:ext>
                </a:extLst>
              </a:tr>
            </a:tbl>
          </a:graphicData>
        </a:graphic>
      </p:graphicFrame>
      <p:graphicFrame>
        <p:nvGraphicFramePr>
          <p:cNvPr id="2" name="Bảng 1">
            <a:extLst>
              <a:ext uri="{FF2B5EF4-FFF2-40B4-BE49-F238E27FC236}">
                <a16:creationId xmlns:a16="http://schemas.microsoft.com/office/drawing/2014/main" id="{FE57B6EB-2336-4406-8098-DDCC58DD09D3}"/>
              </a:ext>
            </a:extLst>
          </p:cNvPr>
          <p:cNvGraphicFramePr>
            <a:graphicFrameLocks noGrp="1"/>
          </p:cNvGraphicFramePr>
          <p:nvPr>
            <p:extLst>
              <p:ext uri="{D42A27DB-BD31-4B8C-83A1-F6EECF244321}">
                <p14:modId xmlns:p14="http://schemas.microsoft.com/office/powerpoint/2010/main" val="4257257269"/>
              </p:ext>
            </p:extLst>
          </p:nvPr>
        </p:nvGraphicFramePr>
        <p:xfrm>
          <a:off x="2208125" y="3086100"/>
          <a:ext cx="15317875" cy="1908027"/>
        </p:xfrm>
        <a:graphic>
          <a:graphicData uri="http://schemas.openxmlformats.org/drawingml/2006/table">
            <a:tbl>
              <a:tblPr>
                <a:tableStyleId>{BDBED569-4797-4DF1-A0F4-6AAB3CD982D8}</a:tableStyleId>
              </a:tblPr>
              <a:tblGrid>
                <a:gridCol w="2955908">
                  <a:extLst>
                    <a:ext uri="{9D8B030D-6E8A-4147-A177-3AD203B41FA5}">
                      <a16:colId xmlns:a16="http://schemas.microsoft.com/office/drawing/2014/main" val="1299290375"/>
                    </a:ext>
                  </a:extLst>
                </a:gridCol>
                <a:gridCol w="2797284">
                  <a:extLst>
                    <a:ext uri="{9D8B030D-6E8A-4147-A177-3AD203B41FA5}">
                      <a16:colId xmlns:a16="http://schemas.microsoft.com/office/drawing/2014/main" val="378787398"/>
                    </a:ext>
                  </a:extLst>
                </a:gridCol>
                <a:gridCol w="9564683">
                  <a:extLst>
                    <a:ext uri="{9D8B030D-6E8A-4147-A177-3AD203B41FA5}">
                      <a16:colId xmlns:a16="http://schemas.microsoft.com/office/drawing/2014/main" val="1582800229"/>
                    </a:ext>
                  </a:extLst>
                </a:gridCol>
              </a:tblGrid>
              <a:tr h="1908027">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Bắc</a:t>
                      </a:r>
                      <a:r>
                        <a:rPr lang="en-US" sz="2800" dirty="0">
                          <a:solidFill>
                            <a:srgbClr val="000000"/>
                          </a:solidFill>
                          <a:effectLst/>
                          <a:latin typeface="Roboto Condensed" panose="02000000000000000000" pitchFamily="2" charset="0"/>
                          <a:ea typeface="Roboto Condensed" panose="02000000000000000000" pitchFamily="2" charset="0"/>
                        </a:rPr>
                        <a:t> Giang</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en-US" sz="2800" dirty="0" err="1">
                          <a:solidFill>
                            <a:srgbClr val="000000"/>
                          </a:solidFill>
                          <a:effectLst/>
                          <a:latin typeface="Roboto Condensed" panose="02000000000000000000" pitchFamily="2" charset="0"/>
                          <a:ea typeface="Roboto Condensed" panose="02000000000000000000" pitchFamily="2" charset="0"/>
                        </a:rPr>
                        <a:t>Bắc</a:t>
                      </a:r>
                      <a:r>
                        <a:rPr lang="en-US" sz="2800" dirty="0">
                          <a:solidFill>
                            <a:srgbClr val="000000"/>
                          </a:solidFill>
                          <a:effectLst/>
                          <a:latin typeface="Roboto Condensed" panose="02000000000000000000" pitchFamily="2" charset="0"/>
                          <a:ea typeface="Roboto Condensed" panose="02000000000000000000" pitchFamily="2" charset="0"/>
                        </a:rPr>
                        <a:t> Giang</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Sản xuất sản phẩm điện tử, máy vi tính; sản xuất hóa chất; sản xuất ô tô và xe có động cơ khác; dệt và sản xuất trang phục; sản xuất, chế biến thực phẩm.</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6306510"/>
                  </a:ext>
                </a:extLst>
              </a:tr>
            </a:tbl>
          </a:graphicData>
        </a:graphic>
      </p:graphicFrame>
      <p:graphicFrame>
        <p:nvGraphicFramePr>
          <p:cNvPr id="3" name="Bảng 2">
            <a:extLst>
              <a:ext uri="{FF2B5EF4-FFF2-40B4-BE49-F238E27FC236}">
                <a16:creationId xmlns:a16="http://schemas.microsoft.com/office/drawing/2014/main" id="{515CD0BB-23CE-23BC-C296-E3067AEABAD9}"/>
              </a:ext>
            </a:extLst>
          </p:cNvPr>
          <p:cNvGraphicFramePr>
            <a:graphicFrameLocks noGrp="1"/>
          </p:cNvGraphicFramePr>
          <p:nvPr>
            <p:extLst>
              <p:ext uri="{D42A27DB-BD31-4B8C-83A1-F6EECF244321}">
                <p14:modId xmlns:p14="http://schemas.microsoft.com/office/powerpoint/2010/main" val="2200185138"/>
              </p:ext>
            </p:extLst>
          </p:nvPr>
        </p:nvGraphicFramePr>
        <p:xfrm>
          <a:off x="2144625" y="5006827"/>
          <a:ext cx="15512005" cy="1908027"/>
        </p:xfrm>
        <a:graphic>
          <a:graphicData uri="http://schemas.openxmlformats.org/drawingml/2006/table">
            <a:tbl>
              <a:tblPr>
                <a:tableStyleId>{BDBED569-4797-4DF1-A0F4-6AAB3CD982D8}</a:tableStyleId>
              </a:tblPr>
              <a:tblGrid>
                <a:gridCol w="2993370">
                  <a:extLst>
                    <a:ext uri="{9D8B030D-6E8A-4147-A177-3AD203B41FA5}">
                      <a16:colId xmlns:a16="http://schemas.microsoft.com/office/drawing/2014/main" val="1246062464"/>
                    </a:ext>
                  </a:extLst>
                </a:gridCol>
                <a:gridCol w="2832735">
                  <a:extLst>
                    <a:ext uri="{9D8B030D-6E8A-4147-A177-3AD203B41FA5}">
                      <a16:colId xmlns:a16="http://schemas.microsoft.com/office/drawing/2014/main" val="3147918050"/>
                    </a:ext>
                  </a:extLst>
                </a:gridCol>
                <a:gridCol w="9685900">
                  <a:extLst>
                    <a:ext uri="{9D8B030D-6E8A-4147-A177-3AD203B41FA5}">
                      <a16:colId xmlns:a16="http://schemas.microsoft.com/office/drawing/2014/main" val="760901573"/>
                    </a:ext>
                  </a:extLst>
                </a:gridCol>
              </a:tblGrid>
              <a:tr h="1908027">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Hải Dương</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a:solidFill>
                            <a:srgbClr val="000000"/>
                          </a:solidFill>
                          <a:effectLst/>
                          <a:latin typeface="Roboto Condensed" panose="02000000000000000000" pitchFamily="2" charset="0"/>
                          <a:ea typeface="Roboto Condensed" panose="02000000000000000000" pitchFamily="2" charset="0"/>
                        </a:rPr>
                        <a:t>Hải Dương</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Sản xuất ô tô và xe có động cơ khác; cơ khí; sản xuất giấy và sản phẩm từ giấy; sản xuất vật liệu xây dựng; sản xuất, chế biến thực phẩm; dệt và sản xuất trang phục.</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0278522"/>
                  </a:ext>
                </a:extLst>
              </a:tr>
            </a:tbl>
          </a:graphicData>
        </a:graphic>
      </p:graphicFrame>
      <p:graphicFrame>
        <p:nvGraphicFramePr>
          <p:cNvPr id="4" name="Bảng 3">
            <a:extLst>
              <a:ext uri="{FF2B5EF4-FFF2-40B4-BE49-F238E27FC236}">
                <a16:creationId xmlns:a16="http://schemas.microsoft.com/office/drawing/2014/main" id="{F76234D4-D512-09EF-B443-6AFEC134E0C0}"/>
              </a:ext>
            </a:extLst>
          </p:cNvPr>
          <p:cNvGraphicFramePr>
            <a:graphicFrameLocks noGrp="1"/>
          </p:cNvGraphicFramePr>
          <p:nvPr>
            <p:extLst>
              <p:ext uri="{D42A27DB-BD31-4B8C-83A1-F6EECF244321}">
                <p14:modId xmlns:p14="http://schemas.microsoft.com/office/powerpoint/2010/main" val="3694491512"/>
              </p:ext>
            </p:extLst>
          </p:nvPr>
        </p:nvGraphicFramePr>
        <p:xfrm>
          <a:off x="2229896" y="6876321"/>
          <a:ext cx="15426733" cy="2381243"/>
        </p:xfrm>
        <a:graphic>
          <a:graphicData uri="http://schemas.openxmlformats.org/drawingml/2006/table">
            <a:tbl>
              <a:tblPr>
                <a:tableStyleId>{BDBED569-4797-4DF1-A0F4-6AAB3CD982D8}</a:tableStyleId>
              </a:tblPr>
              <a:tblGrid>
                <a:gridCol w="2976915">
                  <a:extLst>
                    <a:ext uri="{9D8B030D-6E8A-4147-A177-3AD203B41FA5}">
                      <a16:colId xmlns:a16="http://schemas.microsoft.com/office/drawing/2014/main" val="773990198"/>
                    </a:ext>
                  </a:extLst>
                </a:gridCol>
                <a:gridCol w="2817163">
                  <a:extLst>
                    <a:ext uri="{9D8B030D-6E8A-4147-A177-3AD203B41FA5}">
                      <a16:colId xmlns:a16="http://schemas.microsoft.com/office/drawing/2014/main" val="3039661837"/>
                    </a:ext>
                  </a:extLst>
                </a:gridCol>
                <a:gridCol w="9632655">
                  <a:extLst>
                    <a:ext uri="{9D8B030D-6E8A-4147-A177-3AD203B41FA5}">
                      <a16:colId xmlns:a16="http://schemas.microsoft.com/office/drawing/2014/main" val="2592232419"/>
                    </a:ext>
                  </a:extLst>
                </a:gridCol>
              </a:tblGrid>
              <a:tr h="2381243">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Hưng Yên</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Hưng Yên</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0" algn="just">
                        <a:spcBef>
                          <a:spcPts val="600"/>
                        </a:spcBef>
                        <a:spcAft>
                          <a:spcPts val="600"/>
                        </a:spcAft>
                      </a:pPr>
                      <a:r>
                        <a:rPr lang="vi-VN" sz="2800" dirty="0">
                          <a:solidFill>
                            <a:srgbClr val="000000"/>
                          </a:solidFill>
                          <a:effectLst/>
                          <a:latin typeface="Roboto Condensed" panose="02000000000000000000" pitchFamily="2" charset="0"/>
                          <a:ea typeface="Roboto Condensed" panose="02000000000000000000" pitchFamily="2" charset="0"/>
                        </a:rPr>
                        <a:t>Cơ khí; sản xuất, chế biến thực phẩm; sản xuất sản phẩm điện tử, máy vi tính.</a:t>
                      </a:r>
                    </a:p>
                  </a:txBody>
                  <a:tcPr marL="13674" marR="13674" marT="6837" marB="683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859334"/>
                  </a:ext>
                </a:extLst>
              </a:tr>
            </a:tbl>
          </a:graphicData>
        </a:graphic>
      </p:graphicFrame>
    </p:spTree>
    <p:extLst>
      <p:ext uri="{BB962C8B-B14F-4D97-AF65-F5344CB8AC3E}">
        <p14:creationId xmlns:p14="http://schemas.microsoft.com/office/powerpoint/2010/main" val="42143541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D5EE23-1B6E-6AD2-DC08-3FDE05D3D78E}"/>
              </a:ext>
            </a:extLst>
          </p:cNvPr>
          <p:cNvPicPr>
            <a:picLocks noChangeAspect="1"/>
          </p:cNvPicPr>
          <p:nvPr/>
        </p:nvPicPr>
        <p:blipFill>
          <a:blip r:embed="rId2"/>
          <a:stretch>
            <a:fillRect/>
          </a:stretch>
        </p:blipFill>
        <p:spPr>
          <a:xfrm>
            <a:off x="533400" y="166680"/>
            <a:ext cx="16916400" cy="9953639"/>
          </a:xfrm>
          <a:prstGeom prst="rect">
            <a:avLst/>
          </a:prstGeom>
        </p:spPr>
      </p:pic>
      <p:sp>
        <p:nvSpPr>
          <p:cNvPr id="5" name="Hộp Văn bản 4">
            <a:extLst>
              <a:ext uri="{FF2B5EF4-FFF2-40B4-BE49-F238E27FC236}">
                <a16:creationId xmlns:a16="http://schemas.microsoft.com/office/drawing/2014/main" id="{3388CEB7-AE97-80FC-6A74-981B5E65F541}"/>
              </a:ext>
            </a:extLst>
          </p:cNvPr>
          <p:cNvSpPr txBox="1"/>
          <p:nvPr/>
        </p:nvSpPr>
        <p:spPr>
          <a:xfrm>
            <a:off x="1066800" y="571500"/>
            <a:ext cx="15697200" cy="2369880"/>
          </a:xfrm>
          <a:prstGeom prst="rect">
            <a:avLst/>
          </a:prstGeom>
          <a:solidFill>
            <a:schemeClr val="bg1">
              <a:alpha val="58000"/>
            </a:schemeClr>
          </a:solidFill>
        </p:spPr>
        <p:txBody>
          <a:bodyPr wrap="square">
            <a:spAutoFit/>
          </a:bodyPr>
          <a:lstStyle/>
          <a:p>
            <a:pPr algn="just"/>
            <a:r>
              <a:rPr lang="en-US" sz="2400" b="0" i="0" dirty="0">
                <a:solidFill>
                  <a:srgbClr val="002060"/>
                </a:solidFill>
                <a:effectLst/>
                <a:latin typeface="Roboto Condensed" panose="02000000000000000000" pitchFamily="2" charset="0"/>
                <a:ea typeface="Roboto Condensed" panose="02000000000000000000" pitchFamily="2" charset="0"/>
              </a:rPr>
              <a:t>           </a:t>
            </a:r>
            <a:r>
              <a:rPr lang="vi-VN" sz="2800" b="1" i="0" dirty="0">
                <a:solidFill>
                  <a:srgbClr val="002060"/>
                </a:solidFill>
                <a:effectLst/>
                <a:latin typeface="Roboto Condensed" panose="02000000000000000000" pitchFamily="2" charset="0"/>
                <a:ea typeface="Roboto Condensed" panose="02000000000000000000" pitchFamily="2" charset="0"/>
              </a:rPr>
              <a:t>Tỉnh Bắc Giang </a:t>
            </a:r>
            <a:r>
              <a:rPr lang="vi-VN" sz="2400" b="0" i="0" dirty="0">
                <a:solidFill>
                  <a:srgbClr val="002060"/>
                </a:solidFill>
                <a:effectLst/>
                <a:latin typeface="Roboto Condensed" panose="02000000000000000000" pitchFamily="2" charset="0"/>
                <a:ea typeface="Roboto Condensed" panose="02000000000000000000" pitchFamily="2" charset="0"/>
              </a:rPr>
              <a:t>có nhiều tiềm năng để phát triển công nghiệp. Nằm trong vị trí kinh tế trọng điểm của vùng đồng bằng trung du Bắc Bộ, Bắc Giang thu hút sự chú ý của nhiều nhà đầu tư trong nước và ngoài nước, trở thành địa phương phát triển công nghiệp lớn mạnh hiện nay.</a:t>
            </a:r>
          </a:p>
          <a:p>
            <a:pPr algn="just"/>
            <a:r>
              <a:rPr lang="en-US" sz="2400" b="0" i="0" dirty="0">
                <a:solidFill>
                  <a:srgbClr val="002060"/>
                </a:solidFill>
                <a:effectLst/>
                <a:latin typeface="Roboto Condensed" panose="02000000000000000000" pitchFamily="2" charset="0"/>
                <a:ea typeface="Roboto Condensed" panose="02000000000000000000" pitchFamily="2" charset="0"/>
              </a:rPr>
              <a:t>           </a:t>
            </a:r>
            <a:r>
              <a:rPr lang="vi-VN" sz="2400" b="0" i="0" dirty="0">
                <a:solidFill>
                  <a:srgbClr val="002060"/>
                </a:solidFill>
                <a:effectLst/>
                <a:latin typeface="Roboto Condensed" panose="02000000000000000000" pitchFamily="2" charset="0"/>
                <a:ea typeface="Roboto Condensed" panose="02000000000000000000" pitchFamily="2" charset="0"/>
              </a:rPr>
              <a:t>Hiện tỉnh Bắc Giang đã quy hoạch và triển khai 06 khu công nghiệp (KCN) với tổng diện tích 1.460 ha. Các KCN đều được quy hoạch ở những nơi rất thuận tiện về giao thông: 05 KCN quy hoạch dọc theo Quốc lộ 1A và 01 KCN nằm tiếp giáp với KCN Yên Phong – Bắc Ninh, sở hữu lợi thế lớn về hệ thống giao thông và cơ sở hạ tầng.</a:t>
            </a:r>
          </a:p>
        </p:txBody>
      </p:sp>
    </p:spTree>
    <p:extLst>
      <p:ext uri="{BB962C8B-B14F-4D97-AF65-F5344CB8AC3E}">
        <p14:creationId xmlns:p14="http://schemas.microsoft.com/office/powerpoint/2010/main" val="35927030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a:off x="381000" y="8552413"/>
            <a:ext cx="1447800" cy="1403211"/>
          </a:xfrm>
          <a:custGeom>
            <a:avLst/>
            <a:gdLst/>
            <a:ahLst/>
            <a:cxnLst/>
            <a:rect l="l" t="t" r="r" b="b"/>
            <a:pathLst>
              <a:path w="2814627" h="2753217">
                <a:moveTo>
                  <a:pt x="0" y="0"/>
                </a:moveTo>
                <a:lnTo>
                  <a:pt x="2814627" y="0"/>
                </a:lnTo>
                <a:lnTo>
                  <a:pt x="2814627" y="2753217"/>
                </a:lnTo>
                <a:lnTo>
                  <a:pt x="0" y="27532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620A0065-B9BF-4050-A19A-4E4E8AD9BE7D}"/>
              </a:ext>
            </a:extLst>
          </p:cNvPr>
          <p:cNvSpPr txBox="1"/>
          <p:nvPr/>
        </p:nvSpPr>
        <p:spPr>
          <a:xfrm>
            <a:off x="1952316" y="5641626"/>
            <a:ext cx="14782800" cy="4313998"/>
          </a:xfrm>
          <a:prstGeom prst="roundRect">
            <a:avLst>
              <a:gd name="adj" fmla="val 10605"/>
            </a:avLst>
          </a:prstGeom>
          <a:gradFill flip="none" rotWithShape="1">
            <a:gsLst>
              <a:gs pos="0">
                <a:srgbClr val="6666FF">
                  <a:shade val="30000"/>
                  <a:satMod val="115000"/>
                </a:srgbClr>
              </a:gs>
              <a:gs pos="50000">
                <a:srgbClr val="6666FF">
                  <a:shade val="67500"/>
                  <a:satMod val="115000"/>
                </a:srgbClr>
              </a:gs>
              <a:gs pos="100000">
                <a:srgbClr val="6666FF">
                  <a:shade val="100000"/>
                  <a:satMod val="115000"/>
                </a:srgbClr>
              </a:gs>
            </a:gsLst>
            <a:path path="circle">
              <a:fillToRect l="100000" t="100000"/>
            </a:path>
            <a:tileRect r="-100000" b="-100000"/>
          </a:gradFill>
        </p:spPr>
        <p:txBody>
          <a:bodyPr wrap="square" rtlCol="0">
            <a:spAutoFit/>
          </a:bodyPr>
          <a:lstStyle/>
          <a:p>
            <a:pPr>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rPr>
              <a:t>- Nhiệm vụ của nhóm là ghép các mảnh ghép sao cho câu hỏi trên mảnh ghép này xếp sát với câu trả lời tương ứng trên mảnh ghép khác để tạo thành hình</a:t>
            </a:r>
            <a:r>
              <a:rPr lang="en-US" sz="2800" dirty="0">
                <a:solidFill>
                  <a:schemeClr val="bg1"/>
                </a:solidFill>
                <a:latin typeface="#9Slide02 Noi dung rat dai" panose="02000000000000000000" pitchFamily="2" charset="0"/>
                <a:ea typeface="#9Slide02 Noi dung rat dai" panose="02000000000000000000" pitchFamily="2" charset="0"/>
              </a:rPr>
              <a:t>.</a:t>
            </a:r>
            <a:endParaRPr lang="vi-VN" sz="2800" dirty="0">
              <a:solidFill>
                <a:schemeClr val="bg1"/>
              </a:solidFill>
              <a:latin typeface="#9Slide02 Noi dung rat dai" panose="02000000000000000000" pitchFamily="2" charset="0"/>
              <a:ea typeface="#9Slide02 Noi dung rat dai" panose="02000000000000000000" pitchFamily="2" charset="0"/>
            </a:endParaRPr>
          </a:p>
          <a:p>
            <a:pPr>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rPr>
              <a:t>- Thời gian chơi là </a:t>
            </a:r>
            <a:r>
              <a:rPr lang="en-US" sz="2800" dirty="0">
                <a:solidFill>
                  <a:schemeClr val="bg1"/>
                </a:solidFill>
                <a:latin typeface="#9Slide02 Noi dung rat dai" panose="02000000000000000000" pitchFamily="2" charset="0"/>
                <a:ea typeface="#9Slide02 Noi dung rat dai" panose="02000000000000000000" pitchFamily="2" charset="0"/>
              </a:rPr>
              <a:t>3</a:t>
            </a:r>
            <a:r>
              <a:rPr lang="vi-VN" sz="2800" dirty="0">
                <a:solidFill>
                  <a:schemeClr val="bg1"/>
                </a:solidFill>
                <a:latin typeface="#9Slide02 Noi dung rat dai" panose="02000000000000000000" pitchFamily="2" charset="0"/>
                <a:ea typeface="#9Slide02 Noi dung rat dai" panose="02000000000000000000" pitchFamily="2" charset="0"/>
              </a:rPr>
              <a:t> phút (tùy thuộc vào năng lực HS).</a:t>
            </a:r>
          </a:p>
          <a:p>
            <a:pPr>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rPr>
              <a:t>- Nếu các nhóm xong trước thời gian, GV sẽ phát (chiếu) đáp án để nhóm tự đánh giá, hoặc GV sẽ đánh giá. Nếu tất cả các nhóm đều không xong khi thời gian kết thúc thì GV sẽ chấm điểm theo mức độ hoàn thành trò chơi của các nhóm.</a:t>
            </a:r>
          </a:p>
          <a:p>
            <a:pPr>
              <a:lnSpc>
                <a:spcPts val="4500"/>
              </a:lnSpc>
            </a:pPr>
            <a:r>
              <a:rPr lang="vi-VN" sz="2800" dirty="0">
                <a:solidFill>
                  <a:schemeClr val="bg1"/>
                </a:solidFill>
                <a:latin typeface="#9Slide02 Noi dung rat dai" panose="02000000000000000000" pitchFamily="2" charset="0"/>
                <a:ea typeface="#9Slide02 Noi dung rat dai" panose="02000000000000000000" pitchFamily="2" charset="0"/>
              </a:rPr>
              <a:t>- Nhóm nào xong trước thời gian quy định được GV cộng thêm 1 điểm.</a:t>
            </a:r>
            <a:r>
              <a:rPr lang="en-US" sz="2800" dirty="0">
                <a:solidFill>
                  <a:schemeClr val="bg1"/>
                </a:solidFill>
                <a:latin typeface="#9Slide02 Noi dung rat dai" panose="02000000000000000000" pitchFamily="2" charset="0"/>
                <a:ea typeface="#9Slide02 Noi dung rat dai" panose="02000000000000000000" pitchFamily="2" charset="0"/>
              </a:rPr>
              <a:t> </a:t>
            </a:r>
          </a:p>
        </p:txBody>
      </p:sp>
      <p:sp>
        <p:nvSpPr>
          <p:cNvPr id="23" name="Freeform 23"/>
          <p:cNvSpPr/>
          <p:nvPr/>
        </p:nvSpPr>
        <p:spPr>
          <a:xfrm rot="-1062897">
            <a:off x="16013539" y="1396495"/>
            <a:ext cx="1470865" cy="1405941"/>
          </a:xfrm>
          <a:custGeom>
            <a:avLst/>
            <a:gdLst/>
            <a:ahLst/>
            <a:cxnLst/>
            <a:rect l="l" t="t" r="r" b="b"/>
            <a:pathLst>
              <a:path w="2887383" h="2782387">
                <a:moveTo>
                  <a:pt x="0" y="0"/>
                </a:moveTo>
                <a:lnTo>
                  <a:pt x="2887383" y="0"/>
                </a:lnTo>
                <a:lnTo>
                  <a:pt x="2887383" y="2782387"/>
                </a:lnTo>
                <a:lnTo>
                  <a:pt x="0" y="27823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Hình chữ nhật: Góc Tròn 3">
            <a:extLst>
              <a:ext uri="{FF2B5EF4-FFF2-40B4-BE49-F238E27FC236}">
                <a16:creationId xmlns:a16="http://schemas.microsoft.com/office/drawing/2014/main" id="{FD6C7D39-8553-BF24-4338-DE1936D709EC}"/>
              </a:ext>
            </a:extLst>
          </p:cNvPr>
          <p:cNvSpPr/>
          <p:nvPr/>
        </p:nvSpPr>
        <p:spPr>
          <a:xfrm>
            <a:off x="2723452" y="3149756"/>
            <a:ext cx="1278082" cy="838200"/>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1</a:t>
            </a:r>
          </a:p>
        </p:txBody>
      </p:sp>
      <p:sp>
        <p:nvSpPr>
          <p:cNvPr id="5" name="Hình chữ nhật: Góc Tròn 4">
            <a:extLst>
              <a:ext uri="{FF2B5EF4-FFF2-40B4-BE49-F238E27FC236}">
                <a16:creationId xmlns:a16="http://schemas.microsoft.com/office/drawing/2014/main" id="{257B92FD-3DBD-232D-7EDF-E13CE5BD2A7E}"/>
              </a:ext>
            </a:extLst>
          </p:cNvPr>
          <p:cNvSpPr/>
          <p:nvPr/>
        </p:nvSpPr>
        <p:spPr>
          <a:xfrm>
            <a:off x="4585857" y="3149756"/>
            <a:ext cx="1278082" cy="838200"/>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2</a:t>
            </a:r>
          </a:p>
        </p:txBody>
      </p:sp>
      <p:sp>
        <p:nvSpPr>
          <p:cNvPr id="6" name="Hình chữ nhật: Góc Tròn 5">
            <a:extLst>
              <a:ext uri="{FF2B5EF4-FFF2-40B4-BE49-F238E27FC236}">
                <a16:creationId xmlns:a16="http://schemas.microsoft.com/office/drawing/2014/main" id="{13490946-78D1-820E-FE0C-E9E756C0695E}"/>
              </a:ext>
            </a:extLst>
          </p:cNvPr>
          <p:cNvSpPr/>
          <p:nvPr/>
        </p:nvSpPr>
        <p:spPr>
          <a:xfrm>
            <a:off x="6340787" y="3149756"/>
            <a:ext cx="1278082" cy="838200"/>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3</a:t>
            </a:r>
          </a:p>
        </p:txBody>
      </p:sp>
      <p:sp>
        <p:nvSpPr>
          <p:cNvPr id="7" name="Hình chữ nhật: Góc Tròn 6">
            <a:extLst>
              <a:ext uri="{FF2B5EF4-FFF2-40B4-BE49-F238E27FC236}">
                <a16:creationId xmlns:a16="http://schemas.microsoft.com/office/drawing/2014/main" id="{FCE62887-2FE2-F2CA-4B0E-642DDEA83BE3}"/>
              </a:ext>
            </a:extLst>
          </p:cNvPr>
          <p:cNvSpPr/>
          <p:nvPr/>
        </p:nvSpPr>
        <p:spPr>
          <a:xfrm>
            <a:off x="8201334" y="3149756"/>
            <a:ext cx="1278082" cy="838200"/>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4</a:t>
            </a:r>
          </a:p>
        </p:txBody>
      </p:sp>
      <p:sp>
        <p:nvSpPr>
          <p:cNvPr id="8" name="Hình chữ nhật: Góc Tròn 7">
            <a:extLst>
              <a:ext uri="{FF2B5EF4-FFF2-40B4-BE49-F238E27FC236}">
                <a16:creationId xmlns:a16="http://schemas.microsoft.com/office/drawing/2014/main" id="{8CF729EC-28BE-391E-18A9-01B3C2055DA2}"/>
              </a:ext>
            </a:extLst>
          </p:cNvPr>
          <p:cNvSpPr/>
          <p:nvPr/>
        </p:nvSpPr>
        <p:spPr>
          <a:xfrm>
            <a:off x="2783632" y="4408685"/>
            <a:ext cx="1278082" cy="838200"/>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5</a:t>
            </a:r>
          </a:p>
        </p:txBody>
      </p:sp>
      <p:sp>
        <p:nvSpPr>
          <p:cNvPr id="9" name="Hình chữ nhật: Góc Tròn 8">
            <a:extLst>
              <a:ext uri="{FF2B5EF4-FFF2-40B4-BE49-F238E27FC236}">
                <a16:creationId xmlns:a16="http://schemas.microsoft.com/office/drawing/2014/main" id="{DDA40ABE-78FC-6DF6-6267-9AEBA58CFCD1}"/>
              </a:ext>
            </a:extLst>
          </p:cNvPr>
          <p:cNvSpPr/>
          <p:nvPr/>
        </p:nvSpPr>
        <p:spPr>
          <a:xfrm>
            <a:off x="4543160" y="4397170"/>
            <a:ext cx="1278082" cy="838200"/>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6</a:t>
            </a:r>
          </a:p>
        </p:txBody>
      </p:sp>
      <p:sp>
        <p:nvSpPr>
          <p:cNvPr id="10" name="Hình chữ nhật: Góc Tròn 9">
            <a:extLst>
              <a:ext uri="{FF2B5EF4-FFF2-40B4-BE49-F238E27FC236}">
                <a16:creationId xmlns:a16="http://schemas.microsoft.com/office/drawing/2014/main" id="{3EDCD917-F056-D1F5-077A-A982A0945380}"/>
              </a:ext>
            </a:extLst>
          </p:cNvPr>
          <p:cNvSpPr/>
          <p:nvPr/>
        </p:nvSpPr>
        <p:spPr>
          <a:xfrm>
            <a:off x="6340787" y="4397170"/>
            <a:ext cx="1278082" cy="838200"/>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7</a:t>
            </a:r>
          </a:p>
        </p:txBody>
      </p:sp>
      <p:sp>
        <p:nvSpPr>
          <p:cNvPr id="11" name="Hình chữ nhật: Góc Tròn 10">
            <a:extLst>
              <a:ext uri="{FF2B5EF4-FFF2-40B4-BE49-F238E27FC236}">
                <a16:creationId xmlns:a16="http://schemas.microsoft.com/office/drawing/2014/main" id="{FA3CAF90-1195-7E3E-8B06-9955B69CFC5A}"/>
              </a:ext>
            </a:extLst>
          </p:cNvPr>
          <p:cNvSpPr/>
          <p:nvPr/>
        </p:nvSpPr>
        <p:spPr>
          <a:xfrm>
            <a:off x="8166123" y="4397170"/>
            <a:ext cx="1278082" cy="838200"/>
          </a:xfrm>
          <a:prstGeom prst="roundRect">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7 Stormtrooper" panose="020B0500000000000000" pitchFamily="34" charset="0"/>
              </a:rPr>
              <a:t>8</a:t>
            </a:r>
          </a:p>
        </p:txBody>
      </p:sp>
      <p:pic>
        <p:nvPicPr>
          <p:cNvPr id="13" name="Hình ảnh 12">
            <a:extLst>
              <a:ext uri="{FF2B5EF4-FFF2-40B4-BE49-F238E27FC236}">
                <a16:creationId xmlns:a16="http://schemas.microsoft.com/office/drawing/2014/main" id="{7E6B4565-EA93-6BFE-9B56-DAC2C4EF6C77}"/>
              </a:ext>
            </a:extLst>
          </p:cNvPr>
          <p:cNvPicPr>
            <a:picLocks noChangeAspect="1"/>
          </p:cNvPicPr>
          <p:nvPr/>
        </p:nvPicPr>
        <p:blipFill rotWithShape="1">
          <a:blip r:embed="rId6"/>
          <a:srcRect r="17351"/>
          <a:stretch/>
        </p:blipFill>
        <p:spPr>
          <a:xfrm>
            <a:off x="11060102" y="2866208"/>
            <a:ext cx="4851843" cy="2662612"/>
          </a:xfrm>
          <a:prstGeom prst="rect">
            <a:avLst/>
          </a:prstGeom>
        </p:spPr>
      </p:pic>
      <p:sp>
        <p:nvSpPr>
          <p:cNvPr id="14" name="TextBox 26">
            <a:extLst>
              <a:ext uri="{FF2B5EF4-FFF2-40B4-BE49-F238E27FC236}">
                <a16:creationId xmlns:a16="http://schemas.microsoft.com/office/drawing/2014/main" id="{75804A32-58F1-54E3-1F3D-AE26FD442614}"/>
              </a:ext>
            </a:extLst>
          </p:cNvPr>
          <p:cNvSpPr txBox="1"/>
          <p:nvPr/>
        </p:nvSpPr>
        <p:spPr>
          <a:xfrm>
            <a:off x="1600200" y="-167969"/>
            <a:ext cx="15453633" cy="1717521"/>
          </a:xfrm>
          <a:prstGeom prst="rect">
            <a:avLst/>
          </a:prstGeom>
        </p:spPr>
        <p:txBody>
          <a:bodyPr wrap="square" lIns="0" tIns="0" rIns="0" bIns="0" rtlCol="0" anchor="t">
            <a:spAutoFit/>
          </a:bodyPr>
          <a:lstStyle/>
          <a:p>
            <a:pPr algn="ctr">
              <a:lnSpc>
                <a:spcPts val="15927"/>
              </a:lnSpc>
            </a:pPr>
            <a:r>
              <a:rPr lang="en-US" sz="7200" dirty="0">
                <a:solidFill>
                  <a:srgbClr val="0070C0"/>
                </a:solidFill>
                <a:latin typeface="#9Slide07 SVNA Love Of Thunder" panose="02040603050506020204" pitchFamily="18" charset="0"/>
              </a:rPr>
              <a:t>TRÒ CHƠI MẢNH GHÉP BÍ MẬT</a:t>
            </a:r>
          </a:p>
        </p:txBody>
      </p:sp>
      <p:sp>
        <p:nvSpPr>
          <p:cNvPr id="15" name="Hình chữ nhật: Góc Tròn 14">
            <a:extLst>
              <a:ext uri="{FF2B5EF4-FFF2-40B4-BE49-F238E27FC236}">
                <a16:creationId xmlns:a16="http://schemas.microsoft.com/office/drawing/2014/main" id="{B2D8FFFF-5EC0-F2B4-4F8E-4BA6ABEE2977}"/>
              </a:ext>
            </a:extLst>
          </p:cNvPr>
          <p:cNvSpPr/>
          <p:nvPr/>
        </p:nvSpPr>
        <p:spPr>
          <a:xfrm>
            <a:off x="4211219" y="1973827"/>
            <a:ext cx="3305440" cy="664214"/>
          </a:xfrm>
          <a:prstGeom prst="roundRect">
            <a:avLst/>
          </a:prstGeom>
          <a:solidFill>
            <a:srgbClr val="6666FF"/>
          </a:solidFill>
          <a:ln>
            <a:solidFill>
              <a:srgbClr val="66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7 IcielBaliho Script" pitchFamily="2" charset="0"/>
              </a:rPr>
              <a:t>ĐỘI CHƠI</a:t>
            </a:r>
          </a:p>
        </p:txBody>
      </p:sp>
      <p:sp>
        <p:nvSpPr>
          <p:cNvPr id="16" name="Hình chữ nhật: Góc Tròn 15">
            <a:extLst>
              <a:ext uri="{FF2B5EF4-FFF2-40B4-BE49-F238E27FC236}">
                <a16:creationId xmlns:a16="http://schemas.microsoft.com/office/drawing/2014/main" id="{86166E35-0A76-8B4F-F027-AEFF0D4E38E6}"/>
              </a:ext>
            </a:extLst>
          </p:cNvPr>
          <p:cNvSpPr/>
          <p:nvPr/>
        </p:nvSpPr>
        <p:spPr>
          <a:xfrm>
            <a:off x="11734800" y="1970281"/>
            <a:ext cx="3305440" cy="664214"/>
          </a:xfrm>
          <a:prstGeom prst="roundRect">
            <a:avLst/>
          </a:prstGeom>
          <a:solidFill>
            <a:srgbClr val="6666FF"/>
          </a:solidFill>
          <a:ln>
            <a:solidFill>
              <a:srgbClr val="66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7 IcielBaliho Script" pitchFamily="2" charset="0"/>
              </a:rPr>
              <a:t>BỘ MẢNH GHÉP</a:t>
            </a:r>
          </a:p>
        </p:txBody>
      </p:sp>
    </p:spTree>
    <p:extLst>
      <p:ext uri="{BB962C8B-B14F-4D97-AF65-F5344CB8AC3E}">
        <p14:creationId xmlns:p14="http://schemas.microsoft.com/office/powerpoint/2010/main" val="21521643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P spid="5" grpId="0" animBg="1"/>
      <p:bldP spid="6" grpId="0" animBg="1"/>
      <p:bldP spid="7" grpId="0" animBg="1"/>
      <p:bldP spid="8" grpId="0" animBg="1"/>
      <p:bldP spid="9" grpId="0" animBg="1"/>
      <p:bldP spid="10" grpId="0" animBg="1"/>
      <p:bldP spid="11"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1234F4D-9786-99CF-833E-512E6DE3387E}"/>
              </a:ext>
            </a:extLst>
          </p:cNvPr>
          <p:cNvPicPr>
            <a:picLocks noChangeAspect="1"/>
          </p:cNvPicPr>
          <p:nvPr/>
        </p:nvPicPr>
        <p:blipFill>
          <a:blip r:embed="rId2"/>
          <a:stretch>
            <a:fillRect/>
          </a:stretch>
        </p:blipFill>
        <p:spPr>
          <a:xfrm>
            <a:off x="533400" y="876300"/>
            <a:ext cx="12612515" cy="8534400"/>
          </a:xfrm>
          <a:prstGeom prst="rect">
            <a:avLst/>
          </a:prstGeom>
        </p:spPr>
      </p:pic>
      <p:sp>
        <p:nvSpPr>
          <p:cNvPr id="5" name="Hộp Văn bản 4">
            <a:extLst>
              <a:ext uri="{FF2B5EF4-FFF2-40B4-BE49-F238E27FC236}">
                <a16:creationId xmlns:a16="http://schemas.microsoft.com/office/drawing/2014/main" id="{4E84E90D-E935-9438-3B4A-A4199B954103}"/>
              </a:ext>
            </a:extLst>
          </p:cNvPr>
          <p:cNvSpPr txBox="1"/>
          <p:nvPr/>
        </p:nvSpPr>
        <p:spPr>
          <a:xfrm>
            <a:off x="13411200" y="723900"/>
            <a:ext cx="3962400" cy="8217634"/>
          </a:xfrm>
          <a:prstGeom prst="rect">
            <a:avLst/>
          </a:prstGeom>
          <a:noFill/>
        </p:spPr>
        <p:txBody>
          <a:bodyPr wrap="square">
            <a:spAutoFit/>
          </a:bodyPr>
          <a:lstStyle/>
          <a:p>
            <a:pPr algn="just"/>
            <a:r>
              <a:rPr lang="vi-VN" sz="3600" b="1" i="0" dirty="0">
                <a:solidFill>
                  <a:srgbClr val="C00000"/>
                </a:solidFill>
                <a:effectLst/>
                <a:highlight>
                  <a:srgbClr val="FFFFFF"/>
                </a:highlight>
                <a:latin typeface="#9Slide03 Bebas Neue Regular" panose="00000500000000000000" pitchFamily="2" charset="0"/>
              </a:rPr>
              <a:t>Hải Dương tăng tốc phát triển công nghiệp hỗ trợ liên vùng phía Bắc</a:t>
            </a:r>
          </a:p>
          <a:p>
            <a:pPr algn="just"/>
            <a:endParaRPr lang="en-US" sz="2800" i="0" dirty="0">
              <a:solidFill>
                <a:srgbClr val="212121"/>
              </a:solidFill>
              <a:effectLst/>
              <a:highlight>
                <a:srgbClr val="FFFFFF"/>
              </a:highlight>
              <a:latin typeface="Roboto Condensed" panose="02000000000000000000" pitchFamily="2" charset="0"/>
              <a:ea typeface="Roboto Condensed" panose="02000000000000000000" pitchFamily="2" charset="0"/>
            </a:endParaRPr>
          </a:p>
          <a:p>
            <a:pPr algn="just"/>
            <a:r>
              <a:rPr lang="en-US" sz="2800" dirty="0">
                <a:solidFill>
                  <a:srgbClr val="002060"/>
                </a:solidFill>
                <a:highlight>
                  <a:srgbClr val="FFFFFF"/>
                </a:highlight>
                <a:latin typeface="Roboto Condensed" panose="02000000000000000000" pitchFamily="2" charset="0"/>
                <a:ea typeface="Roboto Condensed" panose="02000000000000000000" pitchFamily="2" charset="0"/>
              </a:rPr>
              <a:t>        </a:t>
            </a:r>
            <a:r>
              <a:rPr lang="vi-VN" sz="2800" i="0" dirty="0">
                <a:solidFill>
                  <a:srgbClr val="002060"/>
                </a:solidFill>
                <a:effectLst/>
                <a:highlight>
                  <a:srgbClr val="FFFFFF"/>
                </a:highlight>
                <a:latin typeface="Roboto Condensed" panose="02000000000000000000" pitchFamily="2" charset="0"/>
                <a:ea typeface="Roboto Condensed" panose="02000000000000000000" pitchFamily="2" charset="0"/>
              </a:rPr>
              <a:t>Với mục tiêu trở thành trung tâm công nghiệp động lực của vùng Đồng bằng sông Hồng, Hải Dương đã và đang khẳng định năng lực thu hút nguồn vốn lớn cả trong và ngoài nước vào các khu công nghiệp, đặc biệt là công nghiệp hỗ trợ và công nghiệp công nghệ cao...</a:t>
            </a:r>
          </a:p>
          <a:p>
            <a:pPr algn="just"/>
            <a:r>
              <a:rPr lang="vi-VN" sz="2800" dirty="0"/>
              <a:t/>
            </a:r>
            <a:br>
              <a:rPr lang="vi-VN" sz="2800" dirty="0"/>
            </a:br>
            <a:endParaRPr lang="en-US" sz="2800" dirty="0"/>
          </a:p>
        </p:txBody>
      </p:sp>
    </p:spTree>
    <p:extLst>
      <p:ext uri="{BB962C8B-B14F-4D97-AF65-F5344CB8AC3E}">
        <p14:creationId xmlns:p14="http://schemas.microsoft.com/office/powerpoint/2010/main" val="166829929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46564315-EB1B-06C9-466A-0DA1687E253C}"/>
              </a:ext>
            </a:extLst>
          </p:cNvPr>
          <p:cNvGraphicFramePr>
            <a:graphicFrameLocks noGrp="1"/>
          </p:cNvGraphicFramePr>
          <p:nvPr>
            <p:extLst>
              <p:ext uri="{D42A27DB-BD31-4B8C-83A1-F6EECF244321}">
                <p14:modId xmlns:p14="http://schemas.microsoft.com/office/powerpoint/2010/main" val="90926245"/>
              </p:ext>
            </p:extLst>
          </p:nvPr>
        </p:nvGraphicFramePr>
        <p:xfrm>
          <a:off x="410028" y="1239603"/>
          <a:ext cx="14782799" cy="8773896"/>
        </p:xfrm>
        <a:graphic>
          <a:graphicData uri="http://schemas.openxmlformats.org/drawingml/2006/table">
            <a:tbl>
              <a:tblPr>
                <a:tableStyleId>{BDBED569-4797-4DF1-A0F4-6AAB3CD982D8}</a:tableStyleId>
              </a:tblPr>
              <a:tblGrid>
                <a:gridCol w="966400">
                  <a:extLst>
                    <a:ext uri="{9D8B030D-6E8A-4147-A177-3AD203B41FA5}">
                      <a16:colId xmlns:a16="http://schemas.microsoft.com/office/drawing/2014/main" val="1279281499"/>
                    </a:ext>
                  </a:extLst>
                </a:gridCol>
                <a:gridCol w="1661653">
                  <a:extLst>
                    <a:ext uri="{9D8B030D-6E8A-4147-A177-3AD203B41FA5}">
                      <a16:colId xmlns:a16="http://schemas.microsoft.com/office/drawing/2014/main" val="912525309"/>
                    </a:ext>
                  </a:extLst>
                </a:gridCol>
                <a:gridCol w="1773936">
                  <a:extLst>
                    <a:ext uri="{9D8B030D-6E8A-4147-A177-3AD203B41FA5}">
                      <a16:colId xmlns:a16="http://schemas.microsoft.com/office/drawing/2014/main" val="3661447113"/>
                    </a:ext>
                  </a:extLst>
                </a:gridCol>
                <a:gridCol w="10380810">
                  <a:extLst>
                    <a:ext uri="{9D8B030D-6E8A-4147-A177-3AD203B41FA5}">
                      <a16:colId xmlns:a16="http://schemas.microsoft.com/office/drawing/2014/main" val="1376046247"/>
                    </a:ext>
                  </a:extLst>
                </a:gridCol>
              </a:tblGrid>
              <a:tr h="749599">
                <a:tc>
                  <a:txBody>
                    <a:bodyPr/>
                    <a:lstStyle/>
                    <a:p>
                      <a:pPr marL="182880" algn="ctr">
                        <a:spcBef>
                          <a:spcPts val="600"/>
                        </a:spcBef>
                        <a:spcAft>
                          <a:spcPts val="600"/>
                        </a:spcAft>
                      </a:pPr>
                      <a:r>
                        <a:rPr lang="en-US" sz="2200" b="1" dirty="0">
                          <a:solidFill>
                            <a:schemeClr val="bg1"/>
                          </a:solidFill>
                          <a:effectLst/>
                          <a:latin typeface="Roboto Condensed" panose="02000000000000000000" pitchFamily="2" charset="0"/>
                          <a:ea typeface="Roboto Condensed" panose="02000000000000000000" pitchFamily="2" charset="0"/>
                        </a:rPr>
                        <a:t>Quy </a:t>
                      </a:r>
                      <a:r>
                        <a:rPr lang="en-US" sz="2200" b="1" dirty="0" err="1">
                          <a:solidFill>
                            <a:schemeClr val="bg1"/>
                          </a:solidFill>
                          <a:effectLst/>
                          <a:latin typeface="Roboto Condensed" panose="02000000000000000000" pitchFamily="2" charset="0"/>
                          <a:ea typeface="Roboto Condensed" panose="02000000000000000000" pitchFamily="2" charset="0"/>
                        </a:rPr>
                        <a:t>mô</a:t>
                      </a:r>
                      <a:endParaRPr lang="en-US" sz="2200" dirty="0">
                        <a:solidFill>
                          <a:schemeClr val="bg1"/>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70C0"/>
                    </a:solidFill>
                  </a:tcPr>
                </a:tc>
                <a:tc>
                  <a:txBody>
                    <a:bodyPr/>
                    <a:lstStyle/>
                    <a:p>
                      <a:pPr marL="182880" algn="ctr">
                        <a:spcBef>
                          <a:spcPts val="600"/>
                        </a:spcBef>
                        <a:spcAft>
                          <a:spcPts val="600"/>
                        </a:spcAft>
                      </a:pPr>
                      <a:r>
                        <a:rPr lang="en-US" sz="2200" b="1" dirty="0" err="1">
                          <a:solidFill>
                            <a:schemeClr val="bg1"/>
                          </a:solidFill>
                          <a:effectLst/>
                          <a:latin typeface="Roboto Condensed" panose="02000000000000000000" pitchFamily="2" charset="0"/>
                          <a:ea typeface="Roboto Condensed" panose="02000000000000000000" pitchFamily="2" charset="0"/>
                        </a:rPr>
                        <a:t>Tên</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trung</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tâm</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công</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nghiệp</a:t>
                      </a:r>
                      <a:endParaRPr lang="en-US" sz="2200" dirty="0">
                        <a:solidFill>
                          <a:schemeClr val="bg1"/>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70C0"/>
                    </a:solidFill>
                  </a:tcPr>
                </a:tc>
                <a:tc>
                  <a:txBody>
                    <a:bodyPr/>
                    <a:lstStyle/>
                    <a:p>
                      <a:pPr marL="182880" algn="ctr">
                        <a:spcBef>
                          <a:spcPts val="600"/>
                        </a:spcBef>
                        <a:spcAft>
                          <a:spcPts val="600"/>
                        </a:spcAft>
                      </a:pPr>
                      <a:r>
                        <a:rPr lang="en-US" sz="2200" b="1" dirty="0" err="1">
                          <a:solidFill>
                            <a:schemeClr val="bg1"/>
                          </a:solidFill>
                          <a:effectLst/>
                          <a:latin typeface="Roboto Condensed" panose="02000000000000000000" pitchFamily="2" charset="0"/>
                          <a:ea typeface="Roboto Condensed" panose="02000000000000000000" pitchFamily="2" charset="0"/>
                        </a:rPr>
                        <a:t>Thuộc</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tỉnh</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thành</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phố</a:t>
                      </a:r>
                      <a:endParaRPr lang="en-US" sz="2200" dirty="0">
                        <a:solidFill>
                          <a:schemeClr val="bg1"/>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70C0"/>
                    </a:solidFill>
                  </a:tcPr>
                </a:tc>
                <a:tc>
                  <a:txBody>
                    <a:bodyPr/>
                    <a:lstStyle/>
                    <a:p>
                      <a:pPr marL="182880" algn="ctr">
                        <a:spcBef>
                          <a:spcPts val="600"/>
                        </a:spcBef>
                        <a:spcAft>
                          <a:spcPts val="600"/>
                        </a:spcAft>
                      </a:pPr>
                      <a:r>
                        <a:rPr lang="en-US" sz="2200" b="1" dirty="0" err="1">
                          <a:solidFill>
                            <a:schemeClr val="bg1"/>
                          </a:solidFill>
                          <a:effectLst/>
                          <a:latin typeface="Roboto Condensed" panose="02000000000000000000" pitchFamily="2" charset="0"/>
                          <a:ea typeface="Roboto Condensed" panose="02000000000000000000" pitchFamily="2" charset="0"/>
                        </a:rPr>
                        <a:t>Các</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ngành</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công</a:t>
                      </a:r>
                      <a:r>
                        <a:rPr lang="en-US" sz="2200" b="1" dirty="0">
                          <a:solidFill>
                            <a:schemeClr val="bg1"/>
                          </a:solidFill>
                          <a:effectLst/>
                          <a:latin typeface="Roboto Condensed" panose="02000000000000000000" pitchFamily="2" charset="0"/>
                          <a:ea typeface="Roboto Condensed" panose="02000000000000000000" pitchFamily="2" charset="0"/>
                        </a:rPr>
                        <a:t> </a:t>
                      </a:r>
                      <a:r>
                        <a:rPr lang="en-US" sz="2200" b="1" dirty="0" err="1">
                          <a:solidFill>
                            <a:schemeClr val="bg1"/>
                          </a:solidFill>
                          <a:effectLst/>
                          <a:latin typeface="Roboto Condensed" panose="02000000000000000000" pitchFamily="2" charset="0"/>
                          <a:ea typeface="Roboto Condensed" panose="02000000000000000000" pitchFamily="2" charset="0"/>
                        </a:rPr>
                        <a:t>nghiệp</a:t>
                      </a:r>
                      <a:endParaRPr lang="en-US" sz="2200" dirty="0">
                        <a:solidFill>
                          <a:schemeClr val="bg1"/>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0070C0"/>
                    </a:solidFill>
                  </a:tcPr>
                </a:tc>
                <a:extLst>
                  <a:ext uri="{0D108BD9-81ED-4DB2-BD59-A6C34878D82A}">
                    <a16:rowId xmlns:a16="http://schemas.microsoft.com/office/drawing/2014/main" val="4169846112"/>
                  </a:ext>
                </a:extLst>
              </a:tr>
              <a:tr h="1071156">
                <a:tc rowSpan="3">
                  <a:txBody>
                    <a:bodyPr/>
                    <a:lstStyle/>
                    <a:p>
                      <a:pPr marL="182880" algn="ctr">
                        <a:spcBef>
                          <a:spcPts val="600"/>
                        </a:spcBef>
                        <a:spcAft>
                          <a:spcPts val="600"/>
                        </a:spcAft>
                      </a:pPr>
                      <a:r>
                        <a:rPr lang="en-US" sz="2200" b="1" dirty="0" err="1">
                          <a:solidFill>
                            <a:srgbClr val="002060"/>
                          </a:solidFill>
                          <a:effectLst/>
                          <a:latin typeface="Roboto Condensed" panose="02000000000000000000" pitchFamily="2" charset="0"/>
                          <a:ea typeface="Roboto Condensed" panose="02000000000000000000" pitchFamily="2" charset="0"/>
                        </a:rPr>
                        <a:t>Rất</a:t>
                      </a:r>
                      <a:r>
                        <a:rPr lang="en-US" sz="2200" b="1" dirty="0">
                          <a:solidFill>
                            <a:srgbClr val="002060"/>
                          </a:solidFill>
                          <a:effectLst/>
                          <a:latin typeface="Roboto Condensed" panose="02000000000000000000" pitchFamily="2" charset="0"/>
                          <a:ea typeface="Roboto Condensed" panose="02000000000000000000" pitchFamily="2" charset="0"/>
                        </a:rPr>
                        <a:t> </a:t>
                      </a:r>
                      <a:r>
                        <a:rPr lang="en-US" sz="2200" b="1" dirty="0" err="1">
                          <a:solidFill>
                            <a:srgbClr val="002060"/>
                          </a:solidFill>
                          <a:effectLst/>
                          <a:latin typeface="Roboto Condensed" panose="02000000000000000000" pitchFamily="2" charset="0"/>
                          <a:ea typeface="Roboto Condensed" panose="02000000000000000000" pitchFamily="2" charset="0"/>
                        </a:rPr>
                        <a:t>lớn</a:t>
                      </a:r>
                      <a:endParaRPr lang="en-US" sz="2200" b="1" dirty="0">
                        <a:solidFill>
                          <a:srgbClr val="002060"/>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99FFCC"/>
                    </a:solidFill>
                  </a:tcPr>
                </a:tc>
                <a:tc>
                  <a:txBody>
                    <a:bodyPr/>
                    <a:lstStyle/>
                    <a:p>
                      <a:pPr marL="182880" algn="ctr">
                        <a:spcBef>
                          <a:spcPts val="600"/>
                        </a:spcBef>
                        <a:spcAft>
                          <a:spcPts val="600"/>
                        </a:spcAft>
                      </a:pPr>
                      <a:r>
                        <a:rPr lang="en-US" sz="2200" dirty="0">
                          <a:solidFill>
                            <a:srgbClr val="002060"/>
                          </a:solidFill>
                          <a:effectLst/>
                          <a:latin typeface="Roboto Condensed" panose="02000000000000000000" pitchFamily="2" charset="0"/>
                          <a:ea typeface="Roboto Condensed" panose="02000000000000000000" pitchFamily="2" charset="0"/>
                        </a:rPr>
                        <a:t>Hà </a:t>
                      </a:r>
                      <a:r>
                        <a:rPr lang="en-US" sz="2200" dirty="0" err="1">
                          <a:solidFill>
                            <a:srgbClr val="002060"/>
                          </a:solidFill>
                          <a:effectLst/>
                          <a:latin typeface="Roboto Condensed" panose="02000000000000000000" pitchFamily="2" charset="0"/>
                          <a:ea typeface="Roboto Condensed" panose="02000000000000000000" pitchFamily="2" charset="0"/>
                        </a:rPr>
                        <a:t>Nội</a:t>
                      </a:r>
                      <a:endParaRPr lang="en-US" sz="2200" dirty="0">
                        <a:solidFill>
                          <a:srgbClr val="002060"/>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dirty="0">
                          <a:solidFill>
                            <a:srgbClr val="002060"/>
                          </a:solidFill>
                          <a:effectLst/>
                          <a:latin typeface="Roboto Condensed" panose="02000000000000000000" pitchFamily="2" charset="0"/>
                          <a:ea typeface="Roboto Condensed" panose="02000000000000000000" pitchFamily="2" charset="0"/>
                        </a:rPr>
                        <a:t>Hà </a:t>
                      </a:r>
                      <a:r>
                        <a:rPr lang="en-US" sz="2200" dirty="0" err="1">
                          <a:solidFill>
                            <a:srgbClr val="002060"/>
                          </a:solidFill>
                          <a:effectLst/>
                          <a:latin typeface="Roboto Condensed" panose="02000000000000000000" pitchFamily="2" charset="0"/>
                          <a:ea typeface="Roboto Condensed" panose="02000000000000000000" pitchFamily="2" charset="0"/>
                        </a:rPr>
                        <a:t>Nội</a:t>
                      </a:r>
                      <a:endParaRPr lang="en-US" sz="2200" dirty="0">
                        <a:solidFill>
                          <a:srgbClr val="002060"/>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Cơ khí; sản xuất, chế biến thực phẩm; sản xuất ô tô và xe có động cơ khác; sản xuất hóa chất; dệt và sản xuất trang phục; sản xuất sản phẩm điện tử, máy vi tính; sản xuất kim loại; sản xuất giấy và sản phẩm từ giấy; sản xuất giày, dép; sản xuất vật liệu xây dựng.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4249292874"/>
                  </a:ext>
                </a:extLst>
              </a:tr>
              <a:tr h="1071156">
                <a:tc vMerge="1">
                  <a:txBody>
                    <a:bodyPr/>
                    <a:lstStyle/>
                    <a:p>
                      <a:endParaRPr lang="en-US"/>
                    </a:p>
                  </a:txBody>
                  <a:tcPr/>
                </a:tc>
                <a:tc>
                  <a:txBody>
                    <a:bodyPr/>
                    <a:lstStyle/>
                    <a:p>
                      <a:pPr marL="182880" algn="ctr">
                        <a:spcBef>
                          <a:spcPts val="600"/>
                        </a:spcBef>
                        <a:spcAft>
                          <a:spcPts val="600"/>
                        </a:spcAft>
                      </a:pPr>
                      <a:r>
                        <a:rPr lang="en-US" sz="2200">
                          <a:solidFill>
                            <a:srgbClr val="002060"/>
                          </a:solidFill>
                          <a:effectLst/>
                          <a:latin typeface="Roboto Condensed" panose="02000000000000000000" pitchFamily="2" charset="0"/>
                          <a:ea typeface="Roboto Condensed" panose="02000000000000000000" pitchFamily="2" charset="0"/>
                        </a:rPr>
                        <a:t>Hải Phòng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a:solidFill>
                            <a:srgbClr val="002060"/>
                          </a:solidFill>
                          <a:effectLst/>
                          <a:latin typeface="Roboto Condensed" panose="02000000000000000000" pitchFamily="2" charset="0"/>
                          <a:ea typeface="Roboto Condensed" panose="02000000000000000000" pitchFamily="2" charset="0"/>
                        </a:rPr>
                        <a:t>Hải Phòng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Nhiệt điện; sản xuất kim loại; sản xuất ô tô và xe có động cơ khác; sản xuất hóa chất; sản xuất sản phẩm điện tử, máy vi tính; sản xuất vật liệu xây dựng; cơ khí; sản xuất giày, dép; sản xuất, chế biến thực phẩm; dệt và sản xuất trang phục.</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4281717553"/>
                  </a:ext>
                </a:extLst>
              </a:tr>
              <a:tr h="1071156">
                <a:tc vMerge="1">
                  <a:txBody>
                    <a:bodyPr/>
                    <a:lstStyle/>
                    <a:p>
                      <a:endParaRPr lang="en-US"/>
                    </a:p>
                  </a:txBody>
                  <a:tcPr/>
                </a:tc>
                <a:tc>
                  <a:txBody>
                    <a:bodyPr/>
                    <a:lstStyle/>
                    <a:p>
                      <a:pPr marL="182880" algn="ctr">
                        <a:spcBef>
                          <a:spcPts val="600"/>
                        </a:spcBef>
                        <a:spcAft>
                          <a:spcPts val="600"/>
                        </a:spcAft>
                      </a:pPr>
                      <a:r>
                        <a:rPr lang="en-US" sz="2200" dirty="0">
                          <a:solidFill>
                            <a:srgbClr val="002060"/>
                          </a:solidFill>
                          <a:effectLst/>
                          <a:latin typeface="Roboto Condensed" panose="02000000000000000000" pitchFamily="2" charset="0"/>
                          <a:ea typeface="Roboto Condensed" panose="02000000000000000000" pitchFamily="2" charset="0"/>
                        </a:rPr>
                        <a:t>TP </a:t>
                      </a:r>
                      <a:r>
                        <a:rPr lang="en-US" sz="2200" dirty="0" err="1">
                          <a:solidFill>
                            <a:srgbClr val="002060"/>
                          </a:solidFill>
                          <a:effectLst/>
                          <a:latin typeface="Roboto Condensed" panose="02000000000000000000" pitchFamily="2" charset="0"/>
                          <a:ea typeface="Roboto Condensed" panose="02000000000000000000" pitchFamily="2" charset="0"/>
                        </a:rPr>
                        <a:t>Hồ</a:t>
                      </a:r>
                      <a:r>
                        <a:rPr lang="en-US" sz="2200" dirty="0">
                          <a:solidFill>
                            <a:srgbClr val="002060"/>
                          </a:solidFill>
                          <a:effectLst/>
                          <a:latin typeface="Roboto Condensed" panose="02000000000000000000" pitchFamily="2" charset="0"/>
                          <a:ea typeface="Roboto Condensed" panose="02000000000000000000" pitchFamily="2" charset="0"/>
                        </a:rPr>
                        <a:t> Chí Minh</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dirty="0">
                          <a:solidFill>
                            <a:srgbClr val="002060"/>
                          </a:solidFill>
                          <a:effectLst/>
                          <a:latin typeface="Roboto Condensed" panose="02000000000000000000" pitchFamily="2" charset="0"/>
                          <a:ea typeface="Roboto Condensed" panose="02000000000000000000" pitchFamily="2" charset="0"/>
                        </a:rPr>
                        <a:t>TP </a:t>
                      </a:r>
                      <a:r>
                        <a:rPr lang="en-US" sz="2200" dirty="0" err="1">
                          <a:solidFill>
                            <a:srgbClr val="002060"/>
                          </a:solidFill>
                          <a:effectLst/>
                          <a:latin typeface="Roboto Condensed" panose="02000000000000000000" pitchFamily="2" charset="0"/>
                          <a:ea typeface="Roboto Condensed" panose="02000000000000000000" pitchFamily="2" charset="0"/>
                        </a:rPr>
                        <a:t>Hồ</a:t>
                      </a:r>
                      <a:r>
                        <a:rPr lang="en-US" sz="2200" dirty="0">
                          <a:solidFill>
                            <a:srgbClr val="002060"/>
                          </a:solidFill>
                          <a:effectLst/>
                          <a:latin typeface="Roboto Condensed" panose="02000000000000000000" pitchFamily="2" charset="0"/>
                          <a:ea typeface="Roboto Condensed" panose="02000000000000000000" pitchFamily="2" charset="0"/>
                        </a:rPr>
                        <a:t> Chí Minh</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Sản xuất ô tô và xe có động cơ khác; sản xuất kim loại; sản xuất giấy và sản phẩm từ giấy; dệt và sản xuất trang phục; sản xuất sản phẩm điện tử, máy vi tính; cơ khí; sản xuất hóa chất; nhiệt điện; sản xuất vật liệu xây dựng; sản xuất giày, dép; sản xuất, chế biến thực phẩm.</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3613541663"/>
                  </a:ext>
                </a:extLst>
              </a:tr>
              <a:tr h="714104">
                <a:tc rowSpan="3">
                  <a:txBody>
                    <a:bodyPr/>
                    <a:lstStyle/>
                    <a:p>
                      <a:pPr marL="182880" algn="ctr">
                        <a:spcBef>
                          <a:spcPts val="600"/>
                        </a:spcBef>
                        <a:spcAft>
                          <a:spcPts val="600"/>
                        </a:spcAft>
                      </a:pPr>
                      <a:r>
                        <a:rPr lang="en-US" sz="2200" b="1" dirty="0" err="1">
                          <a:solidFill>
                            <a:srgbClr val="002060"/>
                          </a:solidFill>
                          <a:effectLst/>
                          <a:latin typeface="Roboto Condensed" panose="02000000000000000000" pitchFamily="2" charset="0"/>
                          <a:ea typeface="Roboto Condensed" panose="02000000000000000000" pitchFamily="2" charset="0"/>
                        </a:rPr>
                        <a:t>Lớn</a:t>
                      </a:r>
                      <a:endParaRPr lang="en-US" sz="2200" b="1" dirty="0">
                        <a:solidFill>
                          <a:srgbClr val="002060"/>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FFCC99"/>
                    </a:solidFill>
                  </a:tcPr>
                </a:tc>
                <a:tc>
                  <a:txBody>
                    <a:bodyPr/>
                    <a:lstStyle/>
                    <a:p>
                      <a:pPr marL="182880" algn="ctr">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Bắc</a:t>
                      </a:r>
                      <a:r>
                        <a:rPr lang="en-US" sz="2200" dirty="0">
                          <a:solidFill>
                            <a:srgbClr val="002060"/>
                          </a:solidFill>
                          <a:effectLst/>
                          <a:latin typeface="Roboto Condensed" panose="02000000000000000000" pitchFamily="2" charset="0"/>
                          <a:ea typeface="Roboto Condensed" panose="02000000000000000000" pitchFamily="2" charset="0"/>
                        </a:rPr>
                        <a:t> Ninh</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Bắc</a:t>
                      </a:r>
                      <a:r>
                        <a:rPr lang="en-US" sz="2200" dirty="0">
                          <a:solidFill>
                            <a:srgbClr val="002060"/>
                          </a:solidFill>
                          <a:effectLst/>
                          <a:latin typeface="Roboto Condensed" panose="02000000000000000000" pitchFamily="2" charset="0"/>
                          <a:ea typeface="Roboto Condensed" panose="02000000000000000000" pitchFamily="2" charset="0"/>
                        </a:rPr>
                        <a:t> Ninh</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Sản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xuất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sản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phẩm</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điện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tử</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máy</a:t>
                      </a:r>
                      <a:r>
                        <a:rPr lang="en-US" sz="2200" dirty="0">
                          <a:solidFill>
                            <a:srgbClr val="002060"/>
                          </a:solidFill>
                          <a:effectLst/>
                          <a:latin typeface="Roboto Condensed" panose="02000000000000000000" pitchFamily="2" charset="0"/>
                          <a:ea typeface="Roboto Condensed" panose="02000000000000000000" pitchFamily="2" charset="0"/>
                        </a:rPr>
                        <a:t> vi </a:t>
                      </a:r>
                      <a:r>
                        <a:rPr lang="en-US" sz="2200" dirty="0" err="1">
                          <a:solidFill>
                            <a:srgbClr val="002060"/>
                          </a:solidFill>
                          <a:effectLst/>
                          <a:latin typeface="Roboto Condensed" panose="02000000000000000000" pitchFamily="2" charset="0"/>
                          <a:ea typeface="Roboto Condensed" panose="02000000000000000000" pitchFamily="2" charset="0"/>
                        </a:rPr>
                        <a:t>tính</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dệt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và</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sản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xuất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trang</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phục</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hóa</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chất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sản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xuất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chế</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biến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thực</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phẩm</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sản</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xuất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vật</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liệu</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xây</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dựng</a:t>
                      </a:r>
                      <a:r>
                        <a:rPr lang="en-US" sz="2200" dirty="0">
                          <a:solidFill>
                            <a:srgbClr val="002060"/>
                          </a:solidFill>
                          <a:effectLst/>
                          <a:latin typeface="Roboto Condensed" panose="02000000000000000000" pitchFamily="2" charset="0"/>
                          <a:ea typeface="Roboto Condensed" panose="02000000000000000000" pitchFamily="2" charset="0"/>
                        </a:rPr>
                        <a:t>.</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2514356352"/>
                  </a:ext>
                </a:extLst>
              </a:tr>
              <a:tr h="1071156">
                <a:tc vMerge="1">
                  <a:txBody>
                    <a:bodyPr/>
                    <a:lstStyle/>
                    <a:p>
                      <a:endParaRPr lang="en-US"/>
                    </a:p>
                  </a:txBody>
                  <a:tcPr/>
                </a:tc>
                <a:tc>
                  <a:txBody>
                    <a:bodyPr/>
                    <a:lstStyle/>
                    <a:p>
                      <a:pPr marL="182880" algn="ctr">
                        <a:spcBef>
                          <a:spcPts val="600"/>
                        </a:spcBef>
                        <a:spcAft>
                          <a:spcPts val="600"/>
                        </a:spcAft>
                      </a:pPr>
                      <a:r>
                        <a:rPr lang="en-US" sz="2200">
                          <a:solidFill>
                            <a:srgbClr val="002060"/>
                          </a:solidFill>
                          <a:effectLst/>
                          <a:latin typeface="Roboto Condensed" panose="02000000000000000000" pitchFamily="2" charset="0"/>
                          <a:ea typeface="Roboto Condensed" panose="02000000000000000000" pitchFamily="2" charset="0"/>
                        </a:rPr>
                        <a:t>Biên Hòa</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Đồng</a:t>
                      </a:r>
                      <a:r>
                        <a:rPr lang="en-US" sz="2200" dirty="0">
                          <a:solidFill>
                            <a:srgbClr val="002060"/>
                          </a:solidFill>
                          <a:effectLst/>
                          <a:latin typeface="Roboto Condensed" panose="02000000000000000000" pitchFamily="2" charset="0"/>
                          <a:ea typeface="Roboto Condensed" panose="02000000000000000000" pitchFamily="2" charset="0"/>
                        </a:rPr>
                        <a:t> Nai</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Sản xuất hóa chất; sản xuất, chế biến thực phẩm; thủy điện; sản xuất sản phẩm điện tử, máy vi tính; sản xuất giấy và sản phẩm từ giấy; dệt và sản xuất trang phục; cơ khí; sản xuất giày, dép; sản xuất vật liệu xây dựng; sản xuất kim loại.</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3806897825"/>
                  </a:ext>
                </a:extLst>
              </a:tr>
              <a:tr h="714104">
                <a:tc vMerge="1">
                  <a:txBody>
                    <a:bodyPr/>
                    <a:lstStyle/>
                    <a:p>
                      <a:endParaRPr lang="en-US"/>
                    </a:p>
                  </a:txBody>
                  <a:tcPr/>
                </a:tc>
                <a:tc>
                  <a:txBody>
                    <a:bodyPr/>
                    <a:lstStyle/>
                    <a:p>
                      <a:pPr marL="182880" algn="ctr">
                        <a:spcBef>
                          <a:spcPts val="600"/>
                        </a:spcBef>
                        <a:spcAft>
                          <a:spcPts val="600"/>
                        </a:spcAft>
                      </a:pPr>
                      <a:r>
                        <a:rPr lang="en-US" sz="2200">
                          <a:solidFill>
                            <a:srgbClr val="002060"/>
                          </a:solidFill>
                          <a:effectLst/>
                          <a:latin typeface="Roboto Condensed" panose="02000000000000000000" pitchFamily="2" charset="0"/>
                          <a:ea typeface="Roboto Condensed" panose="02000000000000000000" pitchFamily="2" charset="0"/>
                        </a:rPr>
                        <a:t>Vũng Tàu</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Bà</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Rịa</a:t>
                      </a:r>
                      <a:r>
                        <a:rPr lang="en-US" sz="2200" dirty="0">
                          <a:solidFill>
                            <a:srgbClr val="002060"/>
                          </a:solidFill>
                          <a:effectLst/>
                          <a:latin typeface="Roboto Condensed" panose="02000000000000000000" pitchFamily="2" charset="0"/>
                          <a:ea typeface="Roboto Condensed" panose="02000000000000000000" pitchFamily="2" charset="0"/>
                        </a:rPr>
                        <a:t> - </a:t>
                      </a:r>
                      <a:r>
                        <a:rPr lang="en-US" sz="2200" dirty="0" err="1">
                          <a:solidFill>
                            <a:srgbClr val="002060"/>
                          </a:solidFill>
                          <a:effectLst/>
                          <a:latin typeface="Roboto Condensed" panose="02000000000000000000" pitchFamily="2" charset="0"/>
                          <a:ea typeface="Roboto Condensed" panose="02000000000000000000" pitchFamily="2" charset="0"/>
                        </a:rPr>
                        <a:t>Vũng</a:t>
                      </a:r>
                      <a:r>
                        <a:rPr lang="en-US" sz="2200" dirty="0">
                          <a:solidFill>
                            <a:srgbClr val="002060"/>
                          </a:solidFill>
                          <a:effectLst/>
                          <a:latin typeface="Roboto Condensed" panose="02000000000000000000" pitchFamily="2" charset="0"/>
                          <a:ea typeface="Roboto Condensed" panose="02000000000000000000" pitchFamily="2" charset="0"/>
                        </a:rPr>
                        <a:t> </a:t>
                      </a:r>
                      <a:r>
                        <a:rPr lang="en-US" sz="2200" dirty="0" err="1">
                          <a:solidFill>
                            <a:srgbClr val="002060"/>
                          </a:solidFill>
                          <a:effectLst/>
                          <a:latin typeface="Roboto Condensed" panose="02000000000000000000" pitchFamily="2" charset="0"/>
                          <a:ea typeface="Roboto Condensed" panose="02000000000000000000" pitchFamily="2" charset="0"/>
                        </a:rPr>
                        <a:t>Tàu</a:t>
                      </a:r>
                      <a:endParaRPr lang="en-US" sz="2200" dirty="0">
                        <a:solidFill>
                          <a:srgbClr val="002060"/>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Nhiệt điện; sản xuất kim loại; sản xuất hóa chất; dệt và sản xuất trang phục; cơ khí; sản xuất, chế biến thực phẩm; sản xuất vật liệu xây dựng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222869048"/>
                  </a:ext>
                </a:extLst>
              </a:tr>
              <a:tr h="714104">
                <a:tc rowSpan="3">
                  <a:txBody>
                    <a:bodyPr/>
                    <a:lstStyle/>
                    <a:p>
                      <a:pPr marL="182880" algn="ctr">
                        <a:spcBef>
                          <a:spcPts val="600"/>
                        </a:spcBef>
                        <a:spcAft>
                          <a:spcPts val="600"/>
                        </a:spcAft>
                      </a:pPr>
                      <a:r>
                        <a:rPr lang="en-US" sz="2200" b="1" dirty="0">
                          <a:solidFill>
                            <a:srgbClr val="002060"/>
                          </a:solidFill>
                          <a:effectLst/>
                          <a:latin typeface="Roboto Condensed" panose="02000000000000000000" pitchFamily="2" charset="0"/>
                          <a:ea typeface="Roboto Condensed" panose="02000000000000000000" pitchFamily="2" charset="0"/>
                        </a:rPr>
                        <a:t>Trung </a:t>
                      </a:r>
                      <a:r>
                        <a:rPr lang="en-US" sz="2200" b="1" dirty="0" err="1">
                          <a:solidFill>
                            <a:srgbClr val="002060"/>
                          </a:solidFill>
                          <a:effectLst/>
                          <a:latin typeface="Roboto Condensed" panose="02000000000000000000" pitchFamily="2" charset="0"/>
                          <a:ea typeface="Roboto Condensed" panose="02000000000000000000" pitchFamily="2" charset="0"/>
                        </a:rPr>
                        <a:t>bình</a:t>
                      </a:r>
                      <a:endParaRPr lang="en-US" sz="2200" b="1" dirty="0">
                        <a:solidFill>
                          <a:srgbClr val="002060"/>
                        </a:solidFill>
                        <a:effectLst/>
                        <a:latin typeface="Roboto Condensed" panose="02000000000000000000" pitchFamily="2" charset="0"/>
                        <a:ea typeface="Roboto Condensed" panose="02000000000000000000" pitchFamily="2" charset="0"/>
                      </a:endParaRP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rgbClr val="CCCCFF"/>
                    </a:solidFill>
                  </a:tcPr>
                </a:tc>
                <a:tc>
                  <a:txBody>
                    <a:bodyPr/>
                    <a:lstStyle/>
                    <a:p>
                      <a:pPr marL="182880" algn="ctr">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Bắc</a:t>
                      </a:r>
                      <a:r>
                        <a:rPr lang="en-US" sz="2200" dirty="0">
                          <a:solidFill>
                            <a:srgbClr val="002060"/>
                          </a:solidFill>
                          <a:effectLst/>
                          <a:latin typeface="Roboto Condensed" panose="02000000000000000000" pitchFamily="2" charset="0"/>
                          <a:ea typeface="Roboto Condensed" panose="02000000000000000000" pitchFamily="2" charset="0"/>
                        </a:rPr>
                        <a:t> Giang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en-US" sz="2200" dirty="0" err="1">
                          <a:solidFill>
                            <a:srgbClr val="002060"/>
                          </a:solidFill>
                          <a:effectLst/>
                          <a:latin typeface="Roboto Condensed" panose="02000000000000000000" pitchFamily="2" charset="0"/>
                          <a:ea typeface="Roboto Condensed" panose="02000000000000000000" pitchFamily="2" charset="0"/>
                        </a:rPr>
                        <a:t>Bắc</a:t>
                      </a:r>
                      <a:r>
                        <a:rPr lang="en-US" sz="2200" dirty="0">
                          <a:solidFill>
                            <a:srgbClr val="002060"/>
                          </a:solidFill>
                          <a:effectLst/>
                          <a:latin typeface="Roboto Condensed" panose="02000000000000000000" pitchFamily="2" charset="0"/>
                          <a:ea typeface="Roboto Condensed" panose="02000000000000000000" pitchFamily="2" charset="0"/>
                        </a:rPr>
                        <a:t> Giang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Sản xuất sản phẩm điện tử, máy vi tính; sản xuất hóa chất; sản xuất ô tô và xe có động cơ khác; dệt và sản xuất trang phục; sản xuất, chế biến thực phẩm.</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3403927560"/>
                  </a:ext>
                </a:extLst>
              </a:tr>
              <a:tr h="714104">
                <a:tc vMerge="1">
                  <a:txBody>
                    <a:bodyPr/>
                    <a:lstStyle/>
                    <a:p>
                      <a:endParaRPr lang="en-US"/>
                    </a:p>
                  </a:txBody>
                  <a:tcPr/>
                </a:tc>
                <a:tc>
                  <a:txBody>
                    <a:bodyPr/>
                    <a:lstStyle/>
                    <a:p>
                      <a:pPr marL="182880" algn="ctr">
                        <a:spcBef>
                          <a:spcPts val="600"/>
                        </a:spcBef>
                        <a:spcAft>
                          <a:spcPts val="600"/>
                        </a:spcAft>
                      </a:pPr>
                      <a:r>
                        <a:rPr lang="vi-VN" sz="2200">
                          <a:solidFill>
                            <a:srgbClr val="002060"/>
                          </a:solidFill>
                          <a:effectLst/>
                          <a:latin typeface="Roboto Condensed" panose="02000000000000000000" pitchFamily="2" charset="0"/>
                          <a:ea typeface="Roboto Condensed" panose="02000000000000000000" pitchFamily="2" charset="0"/>
                        </a:rPr>
                        <a:t>Hải Dương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Hải Dương</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Sản xuất ô tô và xe có động cơ khác; cơ khí; sản xuất giấy và sản phẩm từ giấy; sản xuất vật liệu xây dựng; sản xuất, chế biến thực phẩm; dệt và sản xuất trang phục.</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2349081468"/>
                  </a:ext>
                </a:extLst>
              </a:tr>
              <a:tr h="357052">
                <a:tc vMerge="1">
                  <a:txBody>
                    <a:bodyPr/>
                    <a:lstStyle/>
                    <a:p>
                      <a:endParaRPr lang="en-US"/>
                    </a:p>
                  </a:txBody>
                  <a:tcPr/>
                </a:tc>
                <a:tc>
                  <a:txBody>
                    <a:bodyPr/>
                    <a:lstStyle/>
                    <a:p>
                      <a:pPr marL="182880" algn="ctr">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Hưng Yên</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182880" algn="ctr">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Hưng Yên</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tc>
                  <a:txBody>
                    <a:bodyPr/>
                    <a:lstStyle/>
                    <a:p>
                      <a:pPr marL="274320" algn="just">
                        <a:spcBef>
                          <a:spcPts val="600"/>
                        </a:spcBef>
                        <a:spcAft>
                          <a:spcPts val="600"/>
                        </a:spcAft>
                      </a:pPr>
                      <a:r>
                        <a:rPr lang="vi-VN" sz="2200" dirty="0">
                          <a:solidFill>
                            <a:srgbClr val="002060"/>
                          </a:solidFill>
                          <a:effectLst/>
                          <a:latin typeface="Roboto Condensed" panose="02000000000000000000" pitchFamily="2" charset="0"/>
                          <a:ea typeface="Roboto Condensed" panose="02000000000000000000" pitchFamily="2" charset="0"/>
                        </a:rPr>
                        <a:t>Cơ khí; sản xuất, chế biến thực phẩm; sản xuất sản phẩm điện tử, máy vi tính.</a:t>
                      </a:r>
                    </a:p>
                  </a:txBody>
                  <a:tcPr marL="0" marR="0" marT="0" marB="0" anchor="ctr">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solidFill>
                      <a:schemeClr val="bg1"/>
                    </a:solidFill>
                  </a:tcPr>
                </a:tc>
                <a:extLst>
                  <a:ext uri="{0D108BD9-81ED-4DB2-BD59-A6C34878D82A}">
                    <a16:rowId xmlns:a16="http://schemas.microsoft.com/office/drawing/2014/main" val="1378618732"/>
                  </a:ext>
                </a:extLst>
              </a:tr>
            </a:tbl>
          </a:graphicData>
        </a:graphic>
      </p:graphicFrame>
      <p:sp>
        <p:nvSpPr>
          <p:cNvPr id="5" name="Rectangle 60">
            <a:extLst>
              <a:ext uri="{FF2B5EF4-FFF2-40B4-BE49-F238E27FC236}">
                <a16:creationId xmlns:a16="http://schemas.microsoft.com/office/drawing/2014/main" id="{66601F28-9C08-56CF-CDF8-E415C026D7C1}"/>
              </a:ext>
            </a:extLst>
          </p:cNvPr>
          <p:cNvSpPr/>
          <p:nvPr/>
        </p:nvSpPr>
        <p:spPr>
          <a:xfrm>
            <a:off x="15439572" y="1258409"/>
            <a:ext cx="2438400" cy="954107"/>
          </a:xfrm>
          <a:prstGeom prst="rect">
            <a:avLst/>
          </a:prstGeom>
          <a:solidFill>
            <a:srgbClr val="C00000"/>
          </a:solidFill>
          <a:ln>
            <a:solidFill>
              <a:srgbClr val="C00000"/>
            </a:solidFill>
          </a:ln>
        </p:spPr>
        <p:txBody>
          <a:bodyPr wrap="square">
            <a:spAutoFit/>
          </a:bodyPr>
          <a:lstStyle/>
          <a:p>
            <a:pPr algn="ctr" defTabSz="1371600"/>
            <a:r>
              <a:rPr lang="en-US" sz="2800" dirty="0">
                <a:solidFill>
                  <a:schemeClr val="bg1"/>
                </a:solidFill>
                <a:latin typeface="#9Slide07 IcielBaliho Script" pitchFamily="2" charset="0"/>
              </a:rPr>
              <a:t>ĐÁNH GIÁ</a:t>
            </a:r>
          </a:p>
          <a:p>
            <a:pPr algn="ctr" defTabSz="1371600"/>
            <a:endParaRPr lang="en-US" sz="2800" dirty="0">
              <a:solidFill>
                <a:schemeClr val="bg1"/>
              </a:solidFill>
              <a:latin typeface="#9Slide07 IcielBaliho Script" pitchFamily="2" charset="0"/>
            </a:endParaRPr>
          </a:p>
        </p:txBody>
      </p:sp>
      <p:sp>
        <p:nvSpPr>
          <p:cNvPr id="6" name="TextBox 17">
            <a:extLst>
              <a:ext uri="{FF2B5EF4-FFF2-40B4-BE49-F238E27FC236}">
                <a16:creationId xmlns:a16="http://schemas.microsoft.com/office/drawing/2014/main" id="{CC1591E7-A17E-0DA5-C697-6B49E74EBE3A}"/>
              </a:ext>
            </a:extLst>
          </p:cNvPr>
          <p:cNvSpPr txBox="1"/>
          <p:nvPr/>
        </p:nvSpPr>
        <p:spPr>
          <a:xfrm>
            <a:off x="15439571" y="2434862"/>
            <a:ext cx="2481943" cy="1200329"/>
          </a:xfrm>
          <a:prstGeom prst="rect">
            <a:avLst/>
          </a:prstGeom>
          <a:noFill/>
          <a:ln>
            <a:solidFill>
              <a:srgbClr val="C00000"/>
            </a:solidFill>
          </a:ln>
        </p:spPr>
        <p:txBody>
          <a:bodyPr wrap="square" rtlCol="0">
            <a:spAutoFit/>
          </a:bodyPr>
          <a:lstStyle/>
          <a:p>
            <a:pPr algn="just" defTabSz="1371600"/>
            <a:r>
              <a:rPr lang="en-US" sz="2400" dirty="0">
                <a:solidFill>
                  <a:srgbClr val="002060"/>
                </a:solidFill>
                <a:latin typeface="Roboto Condensed" panose="02000000000000000000" pitchFamily="2" charset="0"/>
                <a:ea typeface="Roboto Condensed" panose="02000000000000000000" pitchFamily="2" charset="0"/>
              </a:rPr>
              <a:t>- K</a:t>
            </a:r>
            <a:r>
              <a:rPr lang="vi-VN" sz="2400" dirty="0">
                <a:solidFill>
                  <a:srgbClr val="002060"/>
                </a:solidFill>
                <a:latin typeface="Roboto Condensed" panose="02000000000000000000" pitchFamily="2" charset="0"/>
                <a:ea typeface="Roboto Condensed" panose="02000000000000000000" pitchFamily="2" charset="0"/>
              </a:rPr>
              <a:t>ể tên được mỗi trung tâm </a:t>
            </a:r>
            <a:r>
              <a:rPr lang="vi-VN" sz="2400" dirty="0">
                <a:solidFill>
                  <a:srgbClr val="FF0000"/>
                </a:solidFill>
                <a:latin typeface="Roboto Condensed" panose="02000000000000000000" pitchFamily="2" charset="0"/>
                <a:ea typeface="Roboto Condensed" panose="02000000000000000000" pitchFamily="2" charset="0"/>
              </a:rPr>
              <a:t>0,</a:t>
            </a:r>
            <a:r>
              <a:rPr lang="en-US" sz="2400" dirty="0">
                <a:solidFill>
                  <a:srgbClr val="FF0000"/>
                </a:solidFill>
                <a:latin typeface="Roboto Condensed" panose="02000000000000000000" pitchFamily="2" charset="0"/>
                <a:ea typeface="Roboto Condensed" panose="02000000000000000000" pitchFamily="2" charset="0"/>
              </a:rPr>
              <a:t>25 </a:t>
            </a:r>
            <a:r>
              <a:rPr lang="en-US" sz="2400" dirty="0" err="1">
                <a:solidFill>
                  <a:srgbClr val="FF0000"/>
                </a:solidFill>
                <a:latin typeface="Roboto Condensed" panose="02000000000000000000" pitchFamily="2" charset="0"/>
                <a:ea typeface="Roboto Condensed" panose="02000000000000000000" pitchFamily="2" charset="0"/>
              </a:rPr>
              <a:t>điểm</a:t>
            </a:r>
            <a:r>
              <a:rPr lang="en-US" sz="2400" dirty="0">
                <a:solidFill>
                  <a:srgbClr val="002060"/>
                </a:solidFill>
                <a:latin typeface="Roboto Condensed" panose="02000000000000000000" pitchFamily="2" charset="0"/>
                <a:ea typeface="Roboto Condensed" panose="02000000000000000000" pitchFamily="2" charset="0"/>
              </a:rPr>
              <a:t>.</a:t>
            </a:r>
          </a:p>
        </p:txBody>
      </p:sp>
      <p:sp>
        <p:nvSpPr>
          <p:cNvPr id="7" name="TextBox 26">
            <a:extLst>
              <a:ext uri="{FF2B5EF4-FFF2-40B4-BE49-F238E27FC236}">
                <a16:creationId xmlns:a16="http://schemas.microsoft.com/office/drawing/2014/main" id="{C731F06F-4002-CEED-8EDD-25A990B3B6D9}"/>
              </a:ext>
            </a:extLst>
          </p:cNvPr>
          <p:cNvSpPr txBox="1"/>
          <p:nvPr/>
        </p:nvSpPr>
        <p:spPr>
          <a:xfrm>
            <a:off x="15472227" y="4046620"/>
            <a:ext cx="2481943" cy="1569660"/>
          </a:xfrm>
          <a:prstGeom prst="rect">
            <a:avLst/>
          </a:prstGeom>
          <a:noFill/>
          <a:ln>
            <a:solidFill>
              <a:srgbClr val="C00000"/>
            </a:solidFill>
          </a:ln>
        </p:spPr>
        <p:txBody>
          <a:bodyPr wrap="square" rtlCol="0">
            <a:spAutoFit/>
          </a:bodyPr>
          <a:lstStyle/>
          <a:p>
            <a:pPr algn="just" defTabSz="1371600"/>
            <a:r>
              <a:rPr lang="en-US" sz="2400" dirty="0">
                <a:solidFill>
                  <a:srgbClr val="002060"/>
                </a:solidFill>
                <a:latin typeface="Roboto Condensed" panose="02000000000000000000" pitchFamily="2" charset="0"/>
                <a:ea typeface="Roboto Condensed" panose="02000000000000000000" pitchFamily="2" charset="0"/>
              </a:rPr>
              <a:t>- Xác </a:t>
            </a:r>
            <a:r>
              <a:rPr lang="en-US" sz="2400" dirty="0" err="1">
                <a:solidFill>
                  <a:srgbClr val="002060"/>
                </a:solidFill>
                <a:latin typeface="Roboto Condensed" panose="02000000000000000000" pitchFamily="2" charset="0"/>
                <a:ea typeface="Roboto Condensed" panose="02000000000000000000" pitchFamily="2" charset="0"/>
              </a:rPr>
              <a:t>định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đúng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tỉnh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thành</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mỗi</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trung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tâm</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a:solidFill>
                  <a:srgbClr val="FF0000"/>
                </a:solidFill>
                <a:latin typeface="Roboto Condensed" panose="02000000000000000000" pitchFamily="2" charset="0"/>
                <a:ea typeface="Roboto Condensed" panose="02000000000000000000" pitchFamily="2" charset="0"/>
              </a:rPr>
              <a:t>0,25 </a:t>
            </a:r>
            <a:r>
              <a:rPr lang="en-US" sz="2400" dirty="0" err="1">
                <a:solidFill>
                  <a:srgbClr val="FF0000"/>
                </a:solidFill>
                <a:latin typeface="Roboto Condensed" panose="02000000000000000000" pitchFamily="2" charset="0"/>
                <a:ea typeface="Roboto Condensed" panose="02000000000000000000" pitchFamily="2" charset="0"/>
              </a:rPr>
              <a:t>điểm</a:t>
            </a:r>
            <a:r>
              <a:rPr lang="en-US" sz="2400" dirty="0">
                <a:solidFill>
                  <a:srgbClr val="FF0000"/>
                </a:solidFill>
                <a:latin typeface="Roboto Condensed" panose="02000000000000000000" pitchFamily="2" charset="0"/>
                <a:ea typeface="Roboto Condensed" panose="02000000000000000000" pitchFamily="2" charset="0"/>
              </a:rPr>
              <a:t>.</a:t>
            </a:r>
          </a:p>
        </p:txBody>
      </p:sp>
      <p:sp>
        <p:nvSpPr>
          <p:cNvPr id="8" name="TextBox 27">
            <a:extLst>
              <a:ext uri="{FF2B5EF4-FFF2-40B4-BE49-F238E27FC236}">
                <a16:creationId xmlns:a16="http://schemas.microsoft.com/office/drawing/2014/main" id="{C4A9BB70-F5CD-1CDB-5D40-E67F7EAEFDB3}"/>
              </a:ext>
            </a:extLst>
          </p:cNvPr>
          <p:cNvSpPr txBox="1"/>
          <p:nvPr/>
        </p:nvSpPr>
        <p:spPr>
          <a:xfrm>
            <a:off x="15523027" y="6015009"/>
            <a:ext cx="2431143" cy="1938992"/>
          </a:xfrm>
          <a:prstGeom prst="rect">
            <a:avLst/>
          </a:prstGeom>
          <a:noFill/>
          <a:ln>
            <a:solidFill>
              <a:srgbClr val="C00000"/>
            </a:solidFill>
          </a:ln>
        </p:spPr>
        <p:txBody>
          <a:bodyPr wrap="square" rtlCol="0">
            <a:spAutoFit/>
          </a:bodyPr>
          <a:lstStyle/>
          <a:p>
            <a:pPr algn="just" defTabSz="1371600"/>
            <a:r>
              <a:rPr lang="en-US" sz="2400" dirty="0">
                <a:solidFill>
                  <a:srgbClr val="002060"/>
                </a:solidFill>
                <a:latin typeface="Roboto Condensed" panose="02000000000000000000" pitchFamily="2" charset="0"/>
                <a:ea typeface="Roboto Condensed" panose="02000000000000000000" pitchFamily="2" charset="0"/>
              </a:rPr>
              <a:t>- Kể </a:t>
            </a:r>
            <a:r>
              <a:rPr lang="en-US" sz="2400" dirty="0" err="1">
                <a:solidFill>
                  <a:srgbClr val="002060"/>
                </a:solidFill>
                <a:latin typeface="Roboto Condensed" panose="02000000000000000000" pitchFamily="2" charset="0"/>
                <a:ea typeface="Roboto Condensed" panose="02000000000000000000" pitchFamily="2" charset="0"/>
              </a:rPr>
              <a:t>tên</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được</a:t>
            </a:r>
            <a:r>
              <a:rPr lang="en-US" sz="2400" dirty="0">
                <a:solidFill>
                  <a:srgbClr val="002060"/>
                </a:solidFill>
                <a:latin typeface="Roboto Condensed" panose="02000000000000000000" pitchFamily="2" charset="0"/>
                <a:ea typeface="Roboto Condensed" panose="02000000000000000000" pitchFamily="2" charset="0"/>
              </a:rPr>
              <a:t> 2/3 </a:t>
            </a:r>
            <a:r>
              <a:rPr lang="en-US" sz="2400" dirty="0" err="1">
                <a:solidFill>
                  <a:srgbClr val="002060"/>
                </a:solidFill>
                <a:latin typeface="Roboto Condensed" panose="02000000000000000000" pitchFamily="2" charset="0"/>
                <a:ea typeface="Roboto Condensed" panose="02000000000000000000" pitchFamily="2" charset="0"/>
              </a:rPr>
              <a:t>số</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ngành</a:t>
            </a:r>
            <a:r>
              <a:rPr lang="en-US" sz="2400" dirty="0">
                <a:solidFill>
                  <a:srgbClr val="002060"/>
                </a:solidFill>
                <a:latin typeface="Roboto Condensed" panose="02000000000000000000" pitchFamily="2" charset="0"/>
                <a:ea typeface="Roboto Condensed" panose="02000000000000000000" pitchFamily="2" charset="0"/>
              </a:rPr>
              <a:t> CN </a:t>
            </a:r>
            <a:r>
              <a:rPr lang="en-US" sz="2400" dirty="0" err="1">
                <a:solidFill>
                  <a:srgbClr val="002060"/>
                </a:solidFill>
                <a:latin typeface="Roboto Condensed" panose="02000000000000000000" pitchFamily="2" charset="0"/>
                <a:ea typeface="Roboto Condensed" panose="02000000000000000000" pitchFamily="2" charset="0"/>
              </a:rPr>
              <a:t>của</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mỗi</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trung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tâm</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trở</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lên</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a:solidFill>
                  <a:srgbClr val="FF0000"/>
                </a:solidFill>
                <a:latin typeface="Roboto Condensed" panose="02000000000000000000" pitchFamily="2" charset="0"/>
                <a:ea typeface="Roboto Condensed" panose="02000000000000000000" pitchFamily="2" charset="0"/>
              </a:rPr>
              <a:t>0,5 </a:t>
            </a:r>
            <a:r>
              <a:rPr lang="en-US" sz="2400" dirty="0" err="1">
                <a:solidFill>
                  <a:srgbClr val="FF0000"/>
                </a:solidFill>
                <a:latin typeface="Roboto Condensed" panose="02000000000000000000" pitchFamily="2" charset="0"/>
                <a:ea typeface="Roboto Condensed" panose="02000000000000000000" pitchFamily="2" charset="0"/>
              </a:rPr>
              <a:t>điểm</a:t>
            </a:r>
            <a:r>
              <a:rPr lang="en-US" sz="2400" dirty="0">
                <a:solidFill>
                  <a:srgbClr val="FF0000"/>
                </a:solidFill>
                <a:latin typeface="Roboto Condensed" panose="02000000000000000000" pitchFamily="2" charset="0"/>
                <a:ea typeface="Roboto Condensed" panose="02000000000000000000" pitchFamily="2" charset="0"/>
              </a:rPr>
              <a:t>. </a:t>
            </a:r>
            <a:r>
              <a:rPr lang="en-US" sz="2400" dirty="0">
                <a:solidFill>
                  <a:srgbClr val="002060"/>
                </a:solidFill>
                <a:latin typeface="Roboto Condensed" panose="02000000000000000000" pitchFamily="2" charset="0"/>
                <a:ea typeface="Roboto Condensed" panose="02000000000000000000" pitchFamily="2" charset="0"/>
              </a:rPr>
              <a:t>½ </a:t>
            </a:r>
            <a:r>
              <a:rPr lang="en-US" sz="2400" dirty="0" err="1">
                <a:solidFill>
                  <a:srgbClr val="002060"/>
                </a:solidFill>
                <a:latin typeface="Roboto Condensed" panose="02000000000000000000" pitchFamily="2" charset="0"/>
                <a:ea typeface="Roboto Condensed" panose="02000000000000000000" pitchFamily="2" charset="0"/>
              </a:rPr>
              <a:t>số</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ngành</a:t>
            </a:r>
            <a:r>
              <a:rPr lang="en-US" sz="2400" dirty="0">
                <a:solidFill>
                  <a:srgbClr val="FF0000"/>
                </a:solidFill>
                <a:latin typeface="Roboto Condensed" panose="02000000000000000000" pitchFamily="2" charset="0"/>
                <a:ea typeface="Roboto Condensed" panose="02000000000000000000" pitchFamily="2" charset="0"/>
              </a:rPr>
              <a:t> 0,25 </a:t>
            </a:r>
            <a:r>
              <a:rPr lang="en-US" sz="2400" dirty="0" err="1">
                <a:solidFill>
                  <a:srgbClr val="FF0000"/>
                </a:solidFill>
                <a:latin typeface="Roboto Condensed" panose="02000000000000000000" pitchFamily="2" charset="0"/>
                <a:ea typeface="Roboto Condensed" panose="02000000000000000000" pitchFamily="2" charset="0"/>
              </a:rPr>
              <a:t>điểm</a:t>
            </a:r>
            <a:r>
              <a:rPr lang="en-US" sz="2400" dirty="0">
                <a:solidFill>
                  <a:srgbClr val="FF0000"/>
                </a:solidFill>
                <a:latin typeface="Roboto Condensed" panose="02000000000000000000" pitchFamily="2" charset="0"/>
                <a:ea typeface="Roboto Condensed" panose="02000000000000000000" pitchFamily="2" charset="0"/>
              </a:rPr>
              <a:t>.</a:t>
            </a:r>
          </a:p>
        </p:txBody>
      </p:sp>
      <p:sp>
        <p:nvSpPr>
          <p:cNvPr id="9" name="Rectangle 60">
            <a:extLst>
              <a:ext uri="{FF2B5EF4-FFF2-40B4-BE49-F238E27FC236}">
                <a16:creationId xmlns:a16="http://schemas.microsoft.com/office/drawing/2014/main" id="{AD6076F3-3E12-1206-FDE4-83F4CDE6ABBF}"/>
              </a:ext>
            </a:extLst>
          </p:cNvPr>
          <p:cNvSpPr/>
          <p:nvPr/>
        </p:nvSpPr>
        <p:spPr>
          <a:xfrm>
            <a:off x="410027" y="242658"/>
            <a:ext cx="17467945" cy="646331"/>
          </a:xfrm>
          <a:prstGeom prst="rect">
            <a:avLst/>
          </a:prstGeom>
          <a:solidFill>
            <a:srgbClr val="FF33CC"/>
          </a:solidFill>
          <a:ln>
            <a:solidFill>
              <a:srgbClr val="FF33CC"/>
            </a:solidFill>
          </a:ln>
        </p:spPr>
        <p:txBody>
          <a:bodyPr wrap="square">
            <a:spAutoFit/>
          </a:bodyPr>
          <a:lstStyle/>
          <a:p>
            <a:pPr algn="ctr" defTabSz="1371600"/>
            <a:r>
              <a:rPr lang="vi-VN" sz="3600" dirty="0">
                <a:solidFill>
                  <a:schemeClr val="bg1"/>
                </a:solidFill>
                <a:latin typeface="#9Slide07 IcielBaliho Script" pitchFamily="2" charset="0"/>
                <a:ea typeface="Times New Roman" panose="02020603050405020304" pitchFamily="18" charset="0"/>
              </a:rPr>
              <a:t>XÁC ĐỊNH QUY MÔ</a:t>
            </a:r>
            <a:r>
              <a:rPr lang="en-US" sz="3600" dirty="0">
                <a:solidFill>
                  <a:schemeClr val="bg1"/>
                </a:solidFill>
                <a:latin typeface="#9Slide07 IcielBaliho Script" pitchFamily="2" charset="0"/>
                <a:ea typeface="Times New Roman" panose="02020603050405020304" pitchFamily="18" charset="0"/>
              </a:rPr>
              <a:t>, CƠ CẤU NGÀNH</a:t>
            </a:r>
            <a:r>
              <a:rPr lang="vi-VN" sz="3600" dirty="0">
                <a:solidFill>
                  <a:schemeClr val="bg1"/>
                </a:solidFill>
                <a:latin typeface="#9Slide07 IcielBaliho Script" pitchFamily="2" charset="0"/>
                <a:ea typeface="Times New Roman" panose="02020603050405020304" pitchFamily="18" charset="0"/>
              </a:rPr>
              <a:t> CỦA CÁC TRUNG TÂM CÔNG NGHIỆP</a:t>
            </a:r>
            <a:endParaRPr lang="en-US" sz="3600" dirty="0">
              <a:solidFill>
                <a:schemeClr val="bg1"/>
              </a:solidFill>
              <a:latin typeface="#9Slide07 IcielBaliho Script" pitchFamily="2" charset="0"/>
            </a:endParaRPr>
          </a:p>
        </p:txBody>
      </p:sp>
      <p:sp>
        <p:nvSpPr>
          <p:cNvPr id="10" name="TextBox 27">
            <a:extLst>
              <a:ext uri="{FF2B5EF4-FFF2-40B4-BE49-F238E27FC236}">
                <a16:creationId xmlns:a16="http://schemas.microsoft.com/office/drawing/2014/main" id="{CE758318-49D0-9579-23D9-DE9D36287AC4}"/>
              </a:ext>
            </a:extLst>
          </p:cNvPr>
          <p:cNvSpPr txBox="1"/>
          <p:nvPr/>
        </p:nvSpPr>
        <p:spPr>
          <a:xfrm>
            <a:off x="15515770" y="8325516"/>
            <a:ext cx="2438400" cy="1569660"/>
          </a:xfrm>
          <a:prstGeom prst="rect">
            <a:avLst/>
          </a:prstGeom>
          <a:noFill/>
          <a:ln>
            <a:solidFill>
              <a:srgbClr val="C00000"/>
            </a:solidFill>
          </a:ln>
        </p:spPr>
        <p:txBody>
          <a:bodyPr wrap="square" rtlCol="0">
            <a:spAutoFit/>
          </a:bodyPr>
          <a:lstStyle/>
          <a:p>
            <a:pPr algn="just" defTabSz="1371600"/>
            <a:r>
              <a:rPr lang="en-US" sz="2400" dirty="0">
                <a:solidFill>
                  <a:srgbClr val="002060"/>
                </a:solidFill>
                <a:latin typeface="Roboto Condensed" panose="02000000000000000000" pitchFamily="2" charset="0"/>
                <a:ea typeface="Roboto Condensed" panose="02000000000000000000" pitchFamily="2" charset="0"/>
              </a:rPr>
              <a:t>- Đảm </a:t>
            </a:r>
            <a:r>
              <a:rPr lang="en-US" sz="2400" dirty="0" err="1">
                <a:solidFill>
                  <a:srgbClr val="002060"/>
                </a:solidFill>
                <a:latin typeface="Roboto Condensed" panose="02000000000000000000" pitchFamily="2" charset="0"/>
                <a:ea typeface="Roboto Condensed" panose="02000000000000000000" pitchFamily="2" charset="0"/>
              </a:rPr>
              <a:t>bảo</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thời</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gian</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không</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bị</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nhắc</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trật</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err="1">
                <a:solidFill>
                  <a:srgbClr val="002060"/>
                </a:solidFill>
                <a:latin typeface="Roboto Condensed" panose="02000000000000000000" pitchFamily="2" charset="0"/>
                <a:ea typeface="Roboto Condensed" panose="02000000000000000000" pitchFamily="2" charset="0"/>
              </a:rPr>
              <a:t>tự</a:t>
            </a:r>
            <a:r>
              <a:rPr lang="en-US" sz="2400" dirty="0">
                <a:solidFill>
                  <a:srgbClr val="002060"/>
                </a:solidFill>
                <a:latin typeface="Roboto Condensed" panose="02000000000000000000" pitchFamily="2" charset="0"/>
                <a:ea typeface="Roboto Condensed" panose="02000000000000000000" pitchFamily="2" charset="0"/>
              </a:rPr>
              <a:t> </a:t>
            </a:r>
            <a:r>
              <a:rPr lang="en-US" sz="2400" dirty="0">
                <a:solidFill>
                  <a:srgbClr val="FF0000"/>
                </a:solidFill>
                <a:latin typeface="Roboto Condensed" panose="02000000000000000000" pitchFamily="2" charset="0"/>
                <a:ea typeface="Roboto Condensed" panose="02000000000000000000" pitchFamily="2" charset="0"/>
              </a:rPr>
              <a:t>1,0 </a:t>
            </a:r>
            <a:r>
              <a:rPr lang="en-US" sz="2400" dirty="0" err="1">
                <a:solidFill>
                  <a:srgbClr val="FF0000"/>
                </a:solidFill>
                <a:latin typeface="Roboto Condensed" panose="02000000000000000000" pitchFamily="2" charset="0"/>
                <a:ea typeface="Roboto Condensed" panose="02000000000000000000" pitchFamily="2" charset="0"/>
              </a:rPr>
              <a:t>điểm</a:t>
            </a:r>
            <a:endParaRPr lang="en-US" sz="2400" dirty="0">
              <a:solidFill>
                <a:srgbClr val="FF000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5398355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554F3B1-F89F-33B0-2768-32E2CE2E9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3518" b="3518"/>
          <a:stretch/>
        </p:blipFill>
        <p:spPr>
          <a:xfrm>
            <a:off x="381000" y="323850"/>
            <a:ext cx="4490357" cy="9563100"/>
          </a:xfrm>
          <a:prstGeom prst="rect">
            <a:avLst/>
          </a:prstGeom>
        </p:spPr>
      </p:pic>
      <p:sp>
        <p:nvSpPr>
          <p:cNvPr id="3" name="Rectangle: Rounded Corners 23">
            <a:extLst>
              <a:ext uri="{FF2B5EF4-FFF2-40B4-BE49-F238E27FC236}">
                <a16:creationId xmlns:a16="http://schemas.microsoft.com/office/drawing/2014/main" id="{A373181B-C685-95CB-D40C-C948AC9BC0E9}"/>
              </a:ext>
            </a:extLst>
          </p:cNvPr>
          <p:cNvSpPr/>
          <p:nvPr/>
        </p:nvSpPr>
        <p:spPr>
          <a:xfrm>
            <a:off x="8534400" y="190500"/>
            <a:ext cx="5943600" cy="1562100"/>
          </a:xfrm>
          <a:prstGeom prst="roundRect">
            <a:avLst/>
          </a:prstGeom>
          <a:solidFill>
            <a:sysClr val="window" lastClr="FFFFFF"/>
          </a:solidFill>
          <a:ln w="12700" cap="flat" cmpd="sng" algn="ctr">
            <a:noFill/>
            <a:prstDash val="solid"/>
            <a:miter lim="800000"/>
          </a:ln>
          <a:effectLst/>
        </p:spPr>
        <p:txBody>
          <a:bodyPr rtlCol="0" anchor="ctr"/>
          <a:lstStyle/>
          <a:p>
            <a:pPr algn="ctr" defTabSz="1371600">
              <a:defRPr/>
            </a:pPr>
            <a:r>
              <a:rPr lang="en-US" sz="8800" kern="0" dirty="0">
                <a:solidFill>
                  <a:srgbClr val="FF3399"/>
                </a:solidFill>
                <a:latin typeface="#9Slide07 IcielCadena" panose="02000503000000020004" pitchFamily="2" charset="0"/>
              </a:rPr>
              <a:t>LUYỆN TẬP</a:t>
            </a:r>
          </a:p>
        </p:txBody>
      </p:sp>
      <p:sp>
        <p:nvSpPr>
          <p:cNvPr id="13" name="Hộp Văn bản 12">
            <a:extLst>
              <a:ext uri="{FF2B5EF4-FFF2-40B4-BE49-F238E27FC236}">
                <a16:creationId xmlns:a16="http://schemas.microsoft.com/office/drawing/2014/main" id="{3665D6B1-768A-5085-362D-A82F34F77E81}"/>
              </a:ext>
            </a:extLst>
          </p:cNvPr>
          <p:cNvSpPr txBox="1"/>
          <p:nvPr/>
        </p:nvSpPr>
        <p:spPr>
          <a:xfrm>
            <a:off x="5943599" y="1850571"/>
            <a:ext cx="11330215" cy="1077218"/>
          </a:xfrm>
          <a:prstGeom prst="rect">
            <a:avLst/>
          </a:prstGeom>
          <a:noFill/>
        </p:spPr>
        <p:txBody>
          <a:bodyPr wrap="square">
            <a:spAutoFit/>
          </a:bodyPr>
          <a:lstStyle/>
          <a:p>
            <a:pPr algn="ctr"/>
            <a:r>
              <a:rPr lang="en-US" sz="3200" dirty="0">
                <a:solidFill>
                  <a:srgbClr val="0070C0"/>
                </a:solidFill>
                <a:latin typeface="#9Slide07 IcielBaliho Script" pitchFamily="2" charset="0"/>
              </a:rPr>
              <a:t>Kể </a:t>
            </a:r>
            <a:r>
              <a:rPr lang="en-US" sz="3200" dirty="0" err="1">
                <a:solidFill>
                  <a:srgbClr val="0070C0"/>
                </a:solidFill>
                <a:latin typeface="#9Slide07 IcielBaliho Script" pitchFamily="2" charset="0"/>
              </a:rPr>
              <a:t>tên</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các</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tỉnh</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thành</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phố</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thuộc</a:t>
            </a:r>
            <a:r>
              <a:rPr lang="en-US" sz="3200" dirty="0">
                <a:solidFill>
                  <a:srgbClr val="0070C0"/>
                </a:solidFill>
                <a:latin typeface="#9Slide07 IcielBaliho Script" pitchFamily="2" charset="0"/>
              </a:rPr>
              <a:t> 6 </a:t>
            </a:r>
            <a:r>
              <a:rPr lang="en-US" sz="3200" dirty="0" err="1">
                <a:solidFill>
                  <a:srgbClr val="0070C0"/>
                </a:solidFill>
                <a:latin typeface="#9Slide07 IcielBaliho Script" pitchFamily="2" charset="0"/>
              </a:rPr>
              <a:t>vùng</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kinh</a:t>
            </a:r>
            <a:r>
              <a:rPr lang="en-US" sz="3200" dirty="0">
                <a:solidFill>
                  <a:srgbClr val="0070C0"/>
                </a:solidFill>
                <a:latin typeface="#9Slide07 IcielBaliho Script" pitchFamily="2" charset="0"/>
              </a:rPr>
              <a:t> </a:t>
            </a:r>
            <a:r>
              <a:rPr lang="en-US" sz="3200" dirty="0" err="1">
                <a:solidFill>
                  <a:srgbClr val="0070C0"/>
                </a:solidFill>
                <a:latin typeface="#9Slide07 IcielBaliho Script" pitchFamily="2" charset="0"/>
              </a:rPr>
              <a:t>tế</a:t>
            </a:r>
            <a:r>
              <a:rPr lang="en-US" sz="3200" dirty="0">
                <a:solidFill>
                  <a:srgbClr val="0070C0"/>
                </a:solidFill>
                <a:latin typeface="#9Slide07 IcielBaliho Script" pitchFamily="2" charset="0"/>
              </a:rPr>
              <a:t> t</a:t>
            </a:r>
            <a:r>
              <a:rPr lang="vi-VN" sz="3200" dirty="0">
                <a:solidFill>
                  <a:srgbClr val="0070C0"/>
                </a:solidFill>
                <a:latin typeface="#9Slide07 IcielBaliho Script" pitchFamily="2" charset="0"/>
              </a:rPr>
              <a:t>heo điểm a khoản 1 Điều 3 Nghị quyết 81/2023/QH15</a:t>
            </a:r>
            <a:r>
              <a:rPr lang="en-US" sz="3200" dirty="0">
                <a:solidFill>
                  <a:srgbClr val="0070C0"/>
                </a:solidFill>
                <a:latin typeface="#9Slide07 IcielBaliho Script" pitchFamily="2" charset="0"/>
              </a:rPr>
              <a:t>?</a:t>
            </a:r>
          </a:p>
        </p:txBody>
      </p:sp>
      <p:sp>
        <p:nvSpPr>
          <p:cNvPr id="17" name="Hộp Văn bản 16">
            <a:extLst>
              <a:ext uri="{FF2B5EF4-FFF2-40B4-BE49-F238E27FC236}">
                <a16:creationId xmlns:a16="http://schemas.microsoft.com/office/drawing/2014/main" id="{E9FA35F0-1C94-B57F-84FB-BA914D97C979}"/>
              </a:ext>
            </a:extLst>
          </p:cNvPr>
          <p:cNvSpPr txBox="1"/>
          <p:nvPr/>
        </p:nvSpPr>
        <p:spPr>
          <a:xfrm>
            <a:off x="6050644" y="8886794"/>
            <a:ext cx="11223171" cy="830997"/>
          </a:xfrm>
          <a:prstGeom prst="rect">
            <a:avLst/>
          </a:prstGeom>
          <a:solidFill>
            <a:srgbClr val="FDB730"/>
          </a:solidFill>
        </p:spPr>
        <p:txBody>
          <a:bodyPr wrap="square">
            <a:spAutoFit/>
          </a:bodyPr>
          <a:lstStyle/>
          <a:p>
            <a:pPr algn="l"/>
            <a:r>
              <a:rPr lang="vi-VN" sz="2400" b="0" i="0" dirty="0">
                <a:solidFill>
                  <a:schemeClr val="bg1"/>
                </a:solidFill>
                <a:effectLst/>
                <a:highlight>
                  <a:srgbClr val="FDB730"/>
                </a:highlight>
                <a:latin typeface="Roboto Condensed" panose="02000000000000000000" pitchFamily="2" charset="0"/>
                <a:ea typeface="Roboto Condensed" panose="02000000000000000000" pitchFamily="2" charset="0"/>
              </a:rPr>
              <a:t>- Vùng đồng bằng sông Cửu Long, gồm 13 tỉnh, thành phố trực thuộc trung ương: Cần Thơ, Long An, Tiền Giang, Bến Tre, Trà Vinh, Vĩnh Long, An Gian</a:t>
            </a:r>
          </a:p>
        </p:txBody>
      </p:sp>
      <p:sp>
        <p:nvSpPr>
          <p:cNvPr id="27" name="Hộp Văn bản 26">
            <a:extLst>
              <a:ext uri="{FF2B5EF4-FFF2-40B4-BE49-F238E27FC236}">
                <a16:creationId xmlns:a16="http://schemas.microsoft.com/office/drawing/2014/main" id="{BAD2ECD2-A58C-065E-F7B5-D85A7E1FCD3C}"/>
              </a:ext>
            </a:extLst>
          </p:cNvPr>
          <p:cNvSpPr txBox="1"/>
          <p:nvPr/>
        </p:nvSpPr>
        <p:spPr>
          <a:xfrm>
            <a:off x="6043387" y="3171697"/>
            <a:ext cx="11179628" cy="1200329"/>
          </a:xfrm>
          <a:prstGeom prst="rect">
            <a:avLst/>
          </a:prstGeom>
          <a:solidFill>
            <a:srgbClr val="01B7A9"/>
          </a:solidFill>
        </p:spPr>
        <p:txBody>
          <a:bodyPr wrap="square">
            <a:spAutoFit/>
          </a:bodyPr>
          <a:lstStyle/>
          <a:p>
            <a:pPr algn="just"/>
            <a:r>
              <a:rPr lang="vi-VN" sz="2400" b="0" i="0" dirty="0">
                <a:solidFill>
                  <a:schemeClr val="bg1"/>
                </a:solidFill>
                <a:effectLst/>
                <a:highlight>
                  <a:srgbClr val="01B7A9"/>
                </a:highlight>
                <a:latin typeface="Roboto Condensed" panose="02000000000000000000" pitchFamily="2" charset="0"/>
                <a:ea typeface="Roboto Condensed" panose="02000000000000000000" pitchFamily="2" charset="0"/>
              </a:rPr>
              <a:t>- Vùng trung du và miền núi phía Bắc, gồm 14 tỉnh: Hà Giang, Cao Bằng, Lạng Sơn, Bắc Giang, Phú Thọ, Thái Nguyên, Bắc </a:t>
            </a:r>
            <a:r>
              <a:rPr lang="vi-VN" sz="2400" b="0" i="0" dirty="0" err="1">
                <a:solidFill>
                  <a:schemeClr val="bg1"/>
                </a:solidFill>
                <a:effectLst/>
                <a:highlight>
                  <a:srgbClr val="01B7A9"/>
                </a:highlight>
                <a:latin typeface="Roboto Condensed" panose="02000000000000000000" pitchFamily="2" charset="0"/>
                <a:ea typeface="Roboto Condensed" panose="02000000000000000000" pitchFamily="2" charset="0"/>
              </a:rPr>
              <a:t>Kạn</a:t>
            </a:r>
            <a:r>
              <a:rPr lang="vi-VN" sz="2400" b="0" i="0" dirty="0">
                <a:solidFill>
                  <a:schemeClr val="bg1"/>
                </a:solidFill>
                <a:effectLst/>
                <a:highlight>
                  <a:srgbClr val="01B7A9"/>
                </a:highlight>
                <a:latin typeface="Roboto Condensed" panose="02000000000000000000" pitchFamily="2" charset="0"/>
                <a:ea typeface="Roboto Condensed" panose="02000000000000000000" pitchFamily="2" charset="0"/>
              </a:rPr>
              <a:t>, Tuyên Quang, Lào Cai, Yên Bái, Lai Châu, Sơn La, Điện Biên và </a:t>
            </a:r>
            <a:r>
              <a:rPr lang="vi-VN" sz="2400" b="0" i="0" dirty="0" err="1">
                <a:solidFill>
                  <a:schemeClr val="bg1"/>
                </a:solidFill>
                <a:effectLst/>
                <a:highlight>
                  <a:srgbClr val="01B7A9"/>
                </a:highlight>
                <a:latin typeface="Roboto Condensed" panose="02000000000000000000" pitchFamily="2" charset="0"/>
                <a:ea typeface="Roboto Condensed" panose="02000000000000000000" pitchFamily="2" charset="0"/>
              </a:rPr>
              <a:t>Hoà</a:t>
            </a:r>
            <a:r>
              <a:rPr lang="vi-VN" sz="2400" b="0" i="0" dirty="0">
                <a:solidFill>
                  <a:schemeClr val="bg1"/>
                </a:solidFill>
                <a:effectLst/>
                <a:highlight>
                  <a:srgbClr val="01B7A9"/>
                </a:highlight>
                <a:latin typeface="Roboto Condensed" panose="02000000000000000000" pitchFamily="2" charset="0"/>
                <a:ea typeface="Roboto Condensed" panose="02000000000000000000" pitchFamily="2" charset="0"/>
              </a:rPr>
              <a:t> Bình.</a:t>
            </a:r>
          </a:p>
        </p:txBody>
      </p:sp>
      <p:sp>
        <p:nvSpPr>
          <p:cNvPr id="35" name="Hộp Văn bản 34">
            <a:extLst>
              <a:ext uri="{FF2B5EF4-FFF2-40B4-BE49-F238E27FC236}">
                <a16:creationId xmlns:a16="http://schemas.microsoft.com/office/drawing/2014/main" id="{C0EDE8CA-9EAE-8E6B-6BEE-1A56949A6A20}"/>
              </a:ext>
            </a:extLst>
          </p:cNvPr>
          <p:cNvSpPr txBox="1"/>
          <p:nvPr/>
        </p:nvSpPr>
        <p:spPr>
          <a:xfrm>
            <a:off x="6043387" y="4505235"/>
            <a:ext cx="11154228" cy="1200329"/>
          </a:xfrm>
          <a:prstGeom prst="rect">
            <a:avLst/>
          </a:prstGeom>
          <a:solidFill>
            <a:srgbClr val="38BA05"/>
          </a:solidFill>
        </p:spPr>
        <p:txBody>
          <a:bodyPr wrap="square">
            <a:spAutoFit/>
          </a:bodyPr>
          <a:lstStyle/>
          <a:p>
            <a:pPr algn="just"/>
            <a:r>
              <a:rPr lang="vi-VN" sz="2400" b="0" i="0" dirty="0">
                <a:solidFill>
                  <a:schemeClr val="bg1"/>
                </a:solidFill>
                <a:effectLst/>
                <a:highlight>
                  <a:srgbClr val="38BA05"/>
                </a:highlight>
                <a:latin typeface="Roboto Condensed" panose="02000000000000000000" pitchFamily="2" charset="0"/>
                <a:ea typeface="Roboto Condensed" panose="02000000000000000000" pitchFamily="2" charset="0"/>
              </a:rPr>
              <a:t>- Vùng đồng bằng sông Hồng, gồm 11 tỉnh, thành phố trực thuộc trung ương: Hà Nội, Hải Phòng, Hải Dương, Hưng Yên, Vĩnh Phúc, Bắc Ninh, Thái Bình, Nam Định, Hà Nam, Ninh Bình và Quảng Ninh.</a:t>
            </a:r>
          </a:p>
        </p:txBody>
      </p:sp>
      <p:sp>
        <p:nvSpPr>
          <p:cNvPr id="37" name="Hộp Văn bản 36">
            <a:extLst>
              <a:ext uri="{FF2B5EF4-FFF2-40B4-BE49-F238E27FC236}">
                <a16:creationId xmlns:a16="http://schemas.microsoft.com/office/drawing/2014/main" id="{AA5570A0-F631-E7DD-C0A4-337C5B2D7B4C}"/>
              </a:ext>
            </a:extLst>
          </p:cNvPr>
          <p:cNvSpPr txBox="1"/>
          <p:nvPr/>
        </p:nvSpPr>
        <p:spPr>
          <a:xfrm>
            <a:off x="6043387" y="5824355"/>
            <a:ext cx="11154228" cy="1200329"/>
          </a:xfrm>
          <a:prstGeom prst="rect">
            <a:avLst/>
          </a:prstGeom>
          <a:solidFill>
            <a:srgbClr val="049BDB"/>
          </a:solidFill>
        </p:spPr>
        <p:txBody>
          <a:bodyPr wrap="square">
            <a:spAutoFit/>
          </a:bodyPr>
          <a:lstStyle/>
          <a:p>
            <a:pPr algn="just"/>
            <a:r>
              <a:rPr lang="vi-VN" sz="2400" b="0" i="0" dirty="0">
                <a:solidFill>
                  <a:schemeClr val="bg1"/>
                </a:solidFill>
                <a:effectLst/>
                <a:highlight>
                  <a:srgbClr val="049BDB"/>
                </a:highlight>
                <a:latin typeface="Roboto Condensed" panose="02000000000000000000" pitchFamily="2" charset="0"/>
                <a:ea typeface="Roboto Condensed" panose="02000000000000000000" pitchFamily="2" charset="0"/>
              </a:rPr>
              <a:t>- Vùng Bắc Trung Bộ và duyên hải miền Trung, gồm 14 tỉnh, thành phố trực thuộc trung ương: Thanh </a:t>
            </a:r>
            <a:r>
              <a:rPr lang="vi-VN" sz="2400" b="0" i="0" dirty="0" err="1">
                <a:solidFill>
                  <a:schemeClr val="bg1"/>
                </a:solidFill>
                <a:effectLst/>
                <a:highlight>
                  <a:srgbClr val="049BDB"/>
                </a:highlight>
                <a:latin typeface="Roboto Condensed" panose="02000000000000000000" pitchFamily="2" charset="0"/>
                <a:ea typeface="Roboto Condensed" panose="02000000000000000000" pitchFamily="2" charset="0"/>
              </a:rPr>
              <a:t>Hoá</a:t>
            </a:r>
            <a:r>
              <a:rPr lang="vi-VN" sz="2400" b="0" i="0" dirty="0">
                <a:solidFill>
                  <a:schemeClr val="bg1"/>
                </a:solidFill>
                <a:effectLst/>
                <a:highlight>
                  <a:srgbClr val="049BDB"/>
                </a:highlight>
                <a:latin typeface="Roboto Condensed" panose="02000000000000000000" pitchFamily="2" charset="0"/>
                <a:ea typeface="Roboto Condensed" panose="02000000000000000000" pitchFamily="2" charset="0"/>
              </a:rPr>
              <a:t>, Nghệ An, Hà Tĩnh, Quảng Bình, Quảng Trị, Thừa Thiên Huế, Đà </a:t>
            </a:r>
            <a:r>
              <a:rPr lang="vi-VN" sz="2400" b="0" i="0" dirty="0" err="1">
                <a:solidFill>
                  <a:schemeClr val="bg1"/>
                </a:solidFill>
                <a:effectLst/>
                <a:highlight>
                  <a:srgbClr val="049BDB"/>
                </a:highlight>
                <a:latin typeface="Roboto Condensed" panose="02000000000000000000" pitchFamily="2" charset="0"/>
                <a:ea typeface="Roboto Condensed" panose="02000000000000000000" pitchFamily="2" charset="0"/>
              </a:rPr>
              <a:t>Nẵng</a:t>
            </a:r>
            <a:r>
              <a:rPr lang="vi-VN" sz="2400" b="0" i="0" dirty="0">
                <a:solidFill>
                  <a:schemeClr val="bg1"/>
                </a:solidFill>
                <a:effectLst/>
                <a:highlight>
                  <a:srgbClr val="049BDB"/>
                </a:highlight>
                <a:latin typeface="Roboto Condensed" panose="02000000000000000000" pitchFamily="2" charset="0"/>
                <a:ea typeface="Roboto Condensed" panose="02000000000000000000" pitchFamily="2" charset="0"/>
              </a:rPr>
              <a:t>, Quảng Nam, Quảng Ngãi, Bình Định, Phú Yên, Khánh </a:t>
            </a:r>
            <a:r>
              <a:rPr lang="vi-VN" sz="2400" b="0" i="0" dirty="0" err="1">
                <a:solidFill>
                  <a:schemeClr val="bg1"/>
                </a:solidFill>
                <a:effectLst/>
                <a:highlight>
                  <a:srgbClr val="049BDB"/>
                </a:highlight>
                <a:latin typeface="Roboto Condensed" panose="02000000000000000000" pitchFamily="2" charset="0"/>
                <a:ea typeface="Roboto Condensed" panose="02000000000000000000" pitchFamily="2" charset="0"/>
              </a:rPr>
              <a:t>Hoà</a:t>
            </a:r>
            <a:r>
              <a:rPr lang="vi-VN" sz="2400" b="0" i="0" dirty="0">
                <a:solidFill>
                  <a:schemeClr val="bg1"/>
                </a:solidFill>
                <a:effectLst/>
                <a:highlight>
                  <a:srgbClr val="049BDB"/>
                </a:highlight>
                <a:latin typeface="Roboto Condensed" panose="02000000000000000000" pitchFamily="2" charset="0"/>
                <a:ea typeface="Roboto Condensed" panose="02000000000000000000" pitchFamily="2" charset="0"/>
              </a:rPr>
              <a:t>, Ninh Thuận và Bình Thuận.</a:t>
            </a:r>
          </a:p>
        </p:txBody>
      </p:sp>
      <p:sp>
        <p:nvSpPr>
          <p:cNvPr id="39" name="Hộp Văn bản 38">
            <a:extLst>
              <a:ext uri="{FF2B5EF4-FFF2-40B4-BE49-F238E27FC236}">
                <a16:creationId xmlns:a16="http://schemas.microsoft.com/office/drawing/2014/main" id="{479A639B-0F24-30FF-45AB-36999A176F39}"/>
              </a:ext>
            </a:extLst>
          </p:cNvPr>
          <p:cNvSpPr txBox="1"/>
          <p:nvPr/>
        </p:nvSpPr>
        <p:spPr>
          <a:xfrm>
            <a:off x="6007102" y="7214500"/>
            <a:ext cx="11215914" cy="461665"/>
          </a:xfrm>
          <a:prstGeom prst="rect">
            <a:avLst/>
          </a:prstGeom>
          <a:solidFill>
            <a:srgbClr val="F0365E"/>
          </a:solidFill>
        </p:spPr>
        <p:txBody>
          <a:bodyPr wrap="square">
            <a:spAutoFit/>
          </a:bodyPr>
          <a:lstStyle/>
          <a:p>
            <a:pPr algn="l"/>
            <a:r>
              <a:rPr lang="vi-VN" sz="2400" b="0" i="0" dirty="0">
                <a:solidFill>
                  <a:schemeClr val="bg1"/>
                </a:solidFill>
                <a:effectLst/>
                <a:highlight>
                  <a:srgbClr val="F0365E"/>
                </a:highlight>
                <a:latin typeface="Roboto Condensed" panose="02000000000000000000" pitchFamily="2" charset="0"/>
                <a:ea typeface="Roboto Condensed" panose="02000000000000000000" pitchFamily="2" charset="0"/>
              </a:rPr>
              <a:t>- Vùng Tây Nguyên, gồm 5 tỉnh: </a:t>
            </a:r>
            <a:r>
              <a:rPr lang="vi-VN" sz="2400" b="0" i="0" dirty="0" err="1">
                <a:solidFill>
                  <a:schemeClr val="bg1"/>
                </a:solidFill>
                <a:effectLst/>
                <a:highlight>
                  <a:srgbClr val="F0365E"/>
                </a:highlight>
                <a:latin typeface="Roboto Condensed" panose="02000000000000000000" pitchFamily="2" charset="0"/>
                <a:ea typeface="Roboto Condensed" panose="02000000000000000000" pitchFamily="2" charset="0"/>
              </a:rPr>
              <a:t>Kon</a:t>
            </a:r>
            <a:r>
              <a:rPr lang="vi-VN" sz="2400" b="0" i="0" dirty="0">
                <a:solidFill>
                  <a:schemeClr val="bg1"/>
                </a:solidFill>
                <a:effectLst/>
                <a:highlight>
                  <a:srgbClr val="F0365E"/>
                </a:highlight>
                <a:latin typeface="Roboto Condensed" panose="02000000000000000000" pitchFamily="2" charset="0"/>
                <a:ea typeface="Roboto Condensed" panose="02000000000000000000" pitchFamily="2" charset="0"/>
              </a:rPr>
              <a:t> </a:t>
            </a:r>
            <a:r>
              <a:rPr lang="vi-VN" sz="2400" b="0" i="0" dirty="0" err="1">
                <a:solidFill>
                  <a:schemeClr val="bg1"/>
                </a:solidFill>
                <a:effectLst/>
                <a:highlight>
                  <a:srgbClr val="F0365E"/>
                </a:highlight>
                <a:latin typeface="Roboto Condensed" panose="02000000000000000000" pitchFamily="2" charset="0"/>
                <a:ea typeface="Roboto Condensed" panose="02000000000000000000" pitchFamily="2" charset="0"/>
              </a:rPr>
              <a:t>Tum</a:t>
            </a:r>
            <a:r>
              <a:rPr lang="vi-VN" sz="2400" b="0" i="0" dirty="0">
                <a:solidFill>
                  <a:schemeClr val="bg1"/>
                </a:solidFill>
                <a:effectLst/>
                <a:highlight>
                  <a:srgbClr val="F0365E"/>
                </a:highlight>
                <a:latin typeface="Roboto Condensed" panose="02000000000000000000" pitchFamily="2" charset="0"/>
                <a:ea typeface="Roboto Condensed" panose="02000000000000000000" pitchFamily="2" charset="0"/>
              </a:rPr>
              <a:t>, Gia Lai, </a:t>
            </a:r>
            <a:r>
              <a:rPr lang="vi-VN" sz="2400" b="0" i="0" dirty="0" err="1">
                <a:solidFill>
                  <a:schemeClr val="bg1"/>
                </a:solidFill>
                <a:effectLst/>
                <a:highlight>
                  <a:srgbClr val="F0365E"/>
                </a:highlight>
                <a:latin typeface="Roboto Condensed" panose="02000000000000000000" pitchFamily="2" charset="0"/>
                <a:ea typeface="Roboto Condensed" panose="02000000000000000000" pitchFamily="2" charset="0"/>
              </a:rPr>
              <a:t>Đắk</a:t>
            </a:r>
            <a:r>
              <a:rPr lang="vi-VN" sz="2400" b="0" i="0" dirty="0">
                <a:solidFill>
                  <a:schemeClr val="bg1"/>
                </a:solidFill>
                <a:effectLst/>
                <a:highlight>
                  <a:srgbClr val="F0365E"/>
                </a:highlight>
                <a:latin typeface="Roboto Condensed" panose="02000000000000000000" pitchFamily="2" charset="0"/>
                <a:ea typeface="Roboto Condensed" panose="02000000000000000000" pitchFamily="2" charset="0"/>
              </a:rPr>
              <a:t> </a:t>
            </a:r>
            <a:r>
              <a:rPr lang="vi-VN" sz="2400" b="0" i="0" dirty="0" err="1">
                <a:solidFill>
                  <a:schemeClr val="bg1"/>
                </a:solidFill>
                <a:effectLst/>
                <a:highlight>
                  <a:srgbClr val="F0365E"/>
                </a:highlight>
                <a:latin typeface="Roboto Condensed" panose="02000000000000000000" pitchFamily="2" charset="0"/>
                <a:ea typeface="Roboto Condensed" panose="02000000000000000000" pitchFamily="2" charset="0"/>
              </a:rPr>
              <a:t>Lắk</a:t>
            </a:r>
            <a:r>
              <a:rPr lang="vi-VN" sz="2400" b="0" i="0" dirty="0">
                <a:solidFill>
                  <a:schemeClr val="bg1"/>
                </a:solidFill>
                <a:effectLst/>
                <a:highlight>
                  <a:srgbClr val="F0365E"/>
                </a:highlight>
                <a:latin typeface="Roboto Condensed" panose="02000000000000000000" pitchFamily="2" charset="0"/>
                <a:ea typeface="Roboto Condensed" panose="02000000000000000000" pitchFamily="2" charset="0"/>
              </a:rPr>
              <a:t>, </a:t>
            </a:r>
            <a:r>
              <a:rPr lang="vi-VN" sz="2400" b="0" i="0" dirty="0" err="1">
                <a:solidFill>
                  <a:schemeClr val="bg1"/>
                </a:solidFill>
                <a:effectLst/>
                <a:highlight>
                  <a:srgbClr val="F0365E"/>
                </a:highlight>
                <a:latin typeface="Roboto Condensed" panose="02000000000000000000" pitchFamily="2" charset="0"/>
                <a:ea typeface="Roboto Condensed" panose="02000000000000000000" pitchFamily="2" charset="0"/>
              </a:rPr>
              <a:t>Đắk</a:t>
            </a:r>
            <a:r>
              <a:rPr lang="vi-VN" sz="2400" b="0" i="0" dirty="0">
                <a:solidFill>
                  <a:schemeClr val="bg1"/>
                </a:solidFill>
                <a:effectLst/>
                <a:highlight>
                  <a:srgbClr val="F0365E"/>
                </a:highlight>
                <a:latin typeface="Roboto Condensed" panose="02000000000000000000" pitchFamily="2" charset="0"/>
                <a:ea typeface="Roboto Condensed" panose="02000000000000000000" pitchFamily="2" charset="0"/>
              </a:rPr>
              <a:t> Nông và Lâm Đồng.</a:t>
            </a:r>
          </a:p>
        </p:txBody>
      </p:sp>
      <p:sp>
        <p:nvSpPr>
          <p:cNvPr id="41" name="Hộp Văn bản 40">
            <a:extLst>
              <a:ext uri="{FF2B5EF4-FFF2-40B4-BE49-F238E27FC236}">
                <a16:creationId xmlns:a16="http://schemas.microsoft.com/office/drawing/2014/main" id="{403EAFEC-65A6-523B-B388-E5F187D54CFB}"/>
              </a:ext>
            </a:extLst>
          </p:cNvPr>
          <p:cNvSpPr txBox="1"/>
          <p:nvPr/>
        </p:nvSpPr>
        <p:spPr>
          <a:xfrm>
            <a:off x="5999846" y="7865981"/>
            <a:ext cx="11223170" cy="830997"/>
          </a:xfrm>
          <a:prstGeom prst="rect">
            <a:avLst/>
          </a:prstGeom>
          <a:solidFill>
            <a:srgbClr val="F1501B"/>
          </a:solidFill>
        </p:spPr>
        <p:txBody>
          <a:bodyPr wrap="square">
            <a:spAutoFit/>
          </a:bodyPr>
          <a:lstStyle/>
          <a:p>
            <a:pPr algn="l"/>
            <a:r>
              <a:rPr lang="vi-VN" sz="2400" b="0" i="0" dirty="0">
                <a:solidFill>
                  <a:schemeClr val="bg1"/>
                </a:solidFill>
                <a:effectLst/>
                <a:highlight>
                  <a:srgbClr val="F1501B"/>
                </a:highlight>
                <a:latin typeface="Roboto Condensed" panose="02000000000000000000" pitchFamily="2" charset="0"/>
                <a:ea typeface="Roboto Condensed" panose="02000000000000000000" pitchFamily="2" charset="0"/>
              </a:rPr>
              <a:t>- Vùng Đông Nam Bộ, gồm 6 tỉnh, thành phố trực thuộc trung ương: Thành phố Hồ Chí Minh, Đồng Nai, Bà Rịa - Vũng Tàu, Bình Dương, Bình Phước và Tây Ninh.</a:t>
            </a:r>
          </a:p>
        </p:txBody>
      </p:sp>
    </p:spTree>
    <p:extLst>
      <p:ext uri="{BB962C8B-B14F-4D97-AF65-F5344CB8AC3E}">
        <p14:creationId xmlns:p14="http://schemas.microsoft.com/office/powerpoint/2010/main" val="237097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35" grpId="0" animBg="1"/>
      <p:bldP spid="37" grpId="0" animBg="1"/>
      <p:bldP spid="39"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3">
            <a:extLst>
              <a:ext uri="{FF2B5EF4-FFF2-40B4-BE49-F238E27FC236}">
                <a16:creationId xmlns:a16="http://schemas.microsoft.com/office/drawing/2014/main" id="{14ECBDBD-C725-5F91-FD9E-E5BCC22187F6}"/>
              </a:ext>
            </a:extLst>
          </p:cNvPr>
          <p:cNvSpPr/>
          <p:nvPr/>
        </p:nvSpPr>
        <p:spPr>
          <a:xfrm>
            <a:off x="242931" y="266700"/>
            <a:ext cx="5163457" cy="1562100"/>
          </a:xfrm>
          <a:prstGeom prst="roundRect">
            <a:avLst/>
          </a:prstGeom>
          <a:solidFill>
            <a:sysClr val="window" lastClr="FFFFFF"/>
          </a:solidFill>
          <a:ln w="12700" cap="flat" cmpd="sng" algn="ctr">
            <a:noFill/>
            <a:prstDash val="solid"/>
            <a:miter lim="800000"/>
          </a:ln>
          <a:effectLst/>
        </p:spPr>
        <p:txBody>
          <a:bodyPr rtlCol="0" anchor="ctr"/>
          <a:lstStyle/>
          <a:p>
            <a:pPr algn="ctr" defTabSz="1371600">
              <a:defRPr/>
            </a:pPr>
            <a:r>
              <a:rPr lang="en-US" sz="6600" kern="0" dirty="0">
                <a:solidFill>
                  <a:srgbClr val="FF3399"/>
                </a:solidFill>
                <a:latin typeface="#9Slide07 IcielCadena" panose="02000503000000020004" pitchFamily="2" charset="0"/>
              </a:rPr>
              <a:t>VẬN DỤNG</a:t>
            </a:r>
          </a:p>
        </p:txBody>
      </p:sp>
      <p:pic>
        <p:nvPicPr>
          <p:cNvPr id="4" name="Hình ảnh 3">
            <a:extLst>
              <a:ext uri="{FF2B5EF4-FFF2-40B4-BE49-F238E27FC236}">
                <a16:creationId xmlns:a16="http://schemas.microsoft.com/office/drawing/2014/main" id="{774D0063-E794-A640-94C9-22FF8AE9832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413645" y="629558"/>
            <a:ext cx="5949657" cy="9067800"/>
          </a:xfrm>
          <a:prstGeom prst="rect">
            <a:avLst/>
          </a:prstGeom>
          <a:ln>
            <a:noFill/>
          </a:ln>
          <a:effectLst>
            <a:outerShdw blurRad="292100" dist="139700" dir="2700000" algn="tl" rotWithShape="0">
              <a:srgbClr val="333333">
                <a:alpha val="65000"/>
              </a:srgbClr>
            </a:outerShdw>
          </a:effectLst>
        </p:spPr>
      </p:pic>
      <p:pic>
        <p:nvPicPr>
          <p:cNvPr id="5" name="Hình ảnh 4">
            <a:extLst>
              <a:ext uri="{FF2B5EF4-FFF2-40B4-BE49-F238E27FC236}">
                <a16:creationId xmlns:a16="http://schemas.microsoft.com/office/drawing/2014/main" id="{9B2DEE15-22D5-80AE-F5E3-FFCE1509A6AA}"/>
              </a:ext>
            </a:extLst>
          </p:cNvPr>
          <p:cNvPicPr>
            <a:picLocks noChangeAspect="1"/>
          </p:cNvPicPr>
          <p:nvPr/>
        </p:nvPicPr>
        <p:blipFill>
          <a:blip r:embed="rId4"/>
          <a:stretch>
            <a:fillRect/>
          </a:stretch>
        </p:blipFill>
        <p:spPr>
          <a:xfrm>
            <a:off x="11705589" y="653144"/>
            <a:ext cx="6201411" cy="9044214"/>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Hộp Văn bản 7">
            <a:extLst>
              <a:ext uri="{FF2B5EF4-FFF2-40B4-BE49-F238E27FC236}">
                <a16:creationId xmlns:a16="http://schemas.microsoft.com/office/drawing/2014/main" id="{B2C78194-35A2-501F-9F87-1E735D072279}"/>
              </a:ext>
            </a:extLst>
          </p:cNvPr>
          <p:cNvSpPr txBox="1"/>
          <p:nvPr/>
        </p:nvSpPr>
        <p:spPr>
          <a:xfrm>
            <a:off x="533400" y="2095500"/>
            <a:ext cx="4537958" cy="41453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9Slide07 IcielBaliho Script" pitchFamily="2" charset="0"/>
                <a:ea typeface="Roboto Condensed" panose="02000000000000000000" pitchFamily="2" charset="0"/>
              </a:rPr>
              <a:t>S</a:t>
            </a:r>
            <a:r>
              <a:rPr kumimoji="0" lang="vi-VN" sz="3600" b="0" i="0" u="none" strike="noStrike" kern="1200" cap="none" spc="0" normalizeH="0" baseline="0" noProof="0" dirty="0">
                <a:ln>
                  <a:noFill/>
                </a:ln>
                <a:solidFill>
                  <a:srgbClr val="0070C0"/>
                </a:solidFill>
                <a:effectLst/>
                <a:uLnTx/>
                <a:uFillTx/>
                <a:latin typeface="#9Slide07 IcielBaliho Script" pitchFamily="2" charset="0"/>
                <a:ea typeface="Roboto Condensed" panose="02000000000000000000" pitchFamily="2" charset="0"/>
              </a:rPr>
              <a:t>ưu tầm </a:t>
            </a:r>
            <a:r>
              <a:rPr lang="en-US" sz="3600" dirty="0" err="1">
                <a:solidFill>
                  <a:srgbClr val="0070C0"/>
                </a:solidFill>
                <a:latin typeface="#9Slide07 IcielBaliho Script" pitchFamily="2" charset="0"/>
                <a:ea typeface="Roboto Condensed" panose="02000000000000000000" pitchFamily="2" charset="0"/>
              </a:rPr>
              <a:t>một</a:t>
            </a:r>
            <a:r>
              <a:rPr lang="en-US" sz="3600" dirty="0">
                <a:solidFill>
                  <a:srgbClr val="0070C0"/>
                </a:solidFill>
                <a:latin typeface="#9Slide07 IcielBaliho Script" pitchFamily="2" charset="0"/>
                <a:ea typeface="Roboto Condensed" panose="02000000000000000000" pitchFamily="2" charset="0"/>
              </a:rPr>
              <a:t> </a:t>
            </a:r>
            <a:r>
              <a:rPr lang="en-US" sz="3600" dirty="0" err="1">
                <a:solidFill>
                  <a:srgbClr val="0070C0"/>
                </a:solidFill>
                <a:latin typeface="#9Slide07 IcielBaliho Script" pitchFamily="2" charset="0"/>
                <a:ea typeface="Roboto Condensed" panose="02000000000000000000" pitchFamily="2" charset="0"/>
              </a:rPr>
              <a:t>số</a:t>
            </a:r>
            <a:r>
              <a:rPr lang="en-US" sz="3600" dirty="0">
                <a:solidFill>
                  <a:srgbClr val="0070C0"/>
                </a:solidFill>
                <a:latin typeface="#9Slide07 IcielBaliho Script" pitchFamily="2" charset="0"/>
                <a:ea typeface="Roboto Condensed" panose="02000000000000000000" pitchFamily="2" charset="0"/>
              </a:rPr>
              <a:t> </a:t>
            </a:r>
            <a:r>
              <a:rPr kumimoji="0" lang="vi-VN" sz="3600" b="0" i="0" u="none" strike="noStrike" kern="1200" cap="none" spc="0" normalizeH="0" baseline="0" noProof="0" dirty="0">
                <a:ln>
                  <a:noFill/>
                </a:ln>
                <a:solidFill>
                  <a:srgbClr val="0070C0"/>
                </a:solidFill>
                <a:effectLst/>
                <a:uLnTx/>
                <a:uFillTx/>
                <a:latin typeface="#9Slide07 IcielBaliho Script" pitchFamily="2" charset="0"/>
                <a:ea typeface="Roboto Condensed" panose="02000000000000000000" pitchFamily="2" charset="0"/>
              </a:rPr>
              <a:t>thông tin, hình ảnh về khu công nghiệp/ trung tâm công nghiệp có tại địa </a:t>
            </a:r>
            <a:r>
              <a:rPr lang="en-US" sz="3600" dirty="0" err="1">
                <a:solidFill>
                  <a:srgbClr val="0070C0"/>
                </a:solidFill>
                <a:latin typeface="#9Slide07 IcielBaliho Script" pitchFamily="2" charset="0"/>
                <a:ea typeface="Roboto Condensed" panose="02000000000000000000" pitchFamily="2" charset="0"/>
              </a:rPr>
              <a:t>phương</a:t>
            </a:r>
            <a:r>
              <a:rPr lang="en-US" sz="3600" dirty="0">
                <a:solidFill>
                  <a:srgbClr val="0070C0"/>
                </a:solidFill>
                <a:latin typeface="#9Slide07 IcielBaliho Script" pitchFamily="2" charset="0"/>
                <a:ea typeface="Roboto Condensed" panose="02000000000000000000" pitchFamily="2" charset="0"/>
              </a:rPr>
              <a:t> </a:t>
            </a:r>
            <a:r>
              <a:rPr lang="en-US" sz="3600" dirty="0" err="1">
                <a:solidFill>
                  <a:srgbClr val="0070C0"/>
                </a:solidFill>
                <a:latin typeface="#9Slide07 IcielBaliho Script" pitchFamily="2" charset="0"/>
                <a:ea typeface="Roboto Condensed" panose="02000000000000000000" pitchFamily="2" charset="0"/>
              </a:rPr>
              <a:t>nơi</a:t>
            </a:r>
            <a:r>
              <a:rPr lang="en-US" sz="3600" dirty="0">
                <a:solidFill>
                  <a:srgbClr val="0070C0"/>
                </a:solidFill>
                <a:latin typeface="#9Slide07 IcielBaliho Script" pitchFamily="2" charset="0"/>
                <a:ea typeface="Roboto Condensed" panose="02000000000000000000" pitchFamily="2" charset="0"/>
              </a:rPr>
              <a:t> </a:t>
            </a:r>
            <a:r>
              <a:rPr lang="en-US" sz="3600" dirty="0" err="1">
                <a:solidFill>
                  <a:srgbClr val="0070C0"/>
                </a:solidFill>
                <a:latin typeface="#9Slide07 IcielBaliho Script" pitchFamily="2" charset="0"/>
                <a:ea typeface="Roboto Condensed" panose="02000000000000000000" pitchFamily="2" charset="0"/>
              </a:rPr>
              <a:t>em</a:t>
            </a:r>
            <a:r>
              <a:rPr lang="en-US" sz="3600" dirty="0">
                <a:solidFill>
                  <a:srgbClr val="0070C0"/>
                </a:solidFill>
                <a:latin typeface="#9Slide07 IcielBaliho Script" pitchFamily="2" charset="0"/>
                <a:ea typeface="Roboto Condensed" panose="02000000000000000000" pitchFamily="2" charset="0"/>
              </a:rPr>
              <a:t> </a:t>
            </a:r>
            <a:r>
              <a:rPr lang="en-US" sz="3600" dirty="0" err="1">
                <a:solidFill>
                  <a:srgbClr val="0070C0"/>
                </a:solidFill>
                <a:latin typeface="#9Slide07 IcielBaliho Script" pitchFamily="2" charset="0"/>
                <a:ea typeface="Roboto Condensed" panose="02000000000000000000" pitchFamily="2" charset="0"/>
              </a:rPr>
              <a:t>đang</a:t>
            </a:r>
            <a:r>
              <a:rPr lang="en-US" sz="3600" dirty="0">
                <a:solidFill>
                  <a:srgbClr val="0070C0"/>
                </a:solidFill>
                <a:latin typeface="#9Slide07 IcielBaliho Script" pitchFamily="2" charset="0"/>
                <a:ea typeface="Roboto Condensed" panose="02000000000000000000" pitchFamily="2" charset="0"/>
              </a:rPr>
              <a:t> </a:t>
            </a:r>
            <a:r>
              <a:rPr lang="en-US" sz="3600" dirty="0" err="1">
                <a:solidFill>
                  <a:srgbClr val="0070C0"/>
                </a:solidFill>
                <a:latin typeface="#9Slide07 IcielBaliho Script" pitchFamily="2" charset="0"/>
                <a:ea typeface="Roboto Condensed" panose="02000000000000000000" pitchFamily="2" charset="0"/>
              </a:rPr>
              <a:t>sống</a:t>
            </a:r>
            <a:r>
              <a:rPr lang="en-US" sz="3600" dirty="0">
                <a:solidFill>
                  <a:srgbClr val="0070C0"/>
                </a:solidFill>
                <a:latin typeface="#9Slide07 IcielBaliho Script" pitchFamily="2" charset="0"/>
                <a:ea typeface="Roboto Condensed" panose="02000000000000000000" pitchFamily="2" charset="0"/>
              </a:rPr>
              <a:t>? </a:t>
            </a:r>
            <a:endParaRPr kumimoji="0" lang="en-US" sz="3600" b="0" i="0" u="none" strike="noStrike" kern="1200" cap="none" spc="0" normalizeH="0" baseline="0" noProof="0" dirty="0">
              <a:ln>
                <a:noFill/>
              </a:ln>
              <a:solidFill>
                <a:srgbClr val="0070C0"/>
              </a:solidFill>
              <a:effectLst/>
              <a:uLnTx/>
              <a:uFillTx/>
              <a:latin typeface="#9Slide07 IcielBaliho Script" pitchFamily="2" charset="0"/>
              <a:ea typeface="Roboto Condensed" panose="02000000000000000000" pitchFamily="2" charset="0"/>
            </a:endParaRPr>
          </a:p>
        </p:txBody>
      </p:sp>
      <p:pic>
        <p:nvPicPr>
          <p:cNvPr id="9" name="Hình ảnh 8">
            <a:extLst>
              <a:ext uri="{FF2B5EF4-FFF2-40B4-BE49-F238E27FC236}">
                <a16:creationId xmlns:a16="http://schemas.microsoft.com/office/drawing/2014/main" id="{DDBFEF9B-D25F-3A7F-4F9B-7BED24348C1E}"/>
              </a:ext>
            </a:extLst>
          </p:cNvPr>
          <p:cNvPicPr>
            <a:picLocks noChangeAspect="1"/>
          </p:cNvPicPr>
          <p:nvPr/>
        </p:nvPicPr>
        <p:blipFill>
          <a:blip r:embed="rId5"/>
          <a:stretch>
            <a:fillRect/>
          </a:stretch>
        </p:blipFill>
        <p:spPr>
          <a:xfrm>
            <a:off x="1468879" y="7030358"/>
            <a:ext cx="2667000" cy="2667000"/>
          </a:xfrm>
          <a:prstGeom prst="rect">
            <a:avLst/>
          </a:prstGeom>
        </p:spPr>
      </p:pic>
    </p:spTree>
    <p:extLst>
      <p:ext uri="{BB962C8B-B14F-4D97-AF65-F5344CB8AC3E}">
        <p14:creationId xmlns:p14="http://schemas.microsoft.com/office/powerpoint/2010/main" val="314858116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500" fill="hold"/>
                                        <p:tgtEl>
                                          <p:spTgt spid="5"/>
                                        </p:tgtEl>
                                        <p:attrNameLst>
                                          <p:attrName>ppt_x</p:attrName>
                                        </p:attrNameLst>
                                      </p:cBhvr>
                                      <p:tavLst>
                                        <p:tav tm="0">
                                          <p:val>
                                            <p:strVal val="1+#ppt_w/2"/>
                                          </p:val>
                                        </p:tav>
                                        <p:tav tm="100000">
                                          <p:val>
                                            <p:strVal val="#ppt_x"/>
                                          </p:val>
                                        </p:tav>
                                      </p:tavLst>
                                    </p:anim>
                                    <p:anim calcmode="lin" valueType="num">
                                      <p:cBhvr additive="base">
                                        <p:cTn id="14"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descr="Ảnh có chứa Đồ họa, hình mẫu, thiết kế đồ họa, thiết kế&#10;&#10;Mô tả được tạo tự động">
            <a:extLst>
              <a:ext uri="{FF2B5EF4-FFF2-40B4-BE49-F238E27FC236}">
                <a16:creationId xmlns:a16="http://schemas.microsoft.com/office/drawing/2014/main" id="{5EE0D56A-4282-FEB9-F0E9-31C06DAD4AFD}"/>
              </a:ext>
            </a:extLst>
          </p:cNvPr>
          <p:cNvPicPr>
            <a:picLocks noChangeAspect="1"/>
          </p:cNvPicPr>
          <p:nvPr/>
        </p:nvPicPr>
        <p:blipFill>
          <a:blip r:embed="rId2"/>
          <a:srcRect b="25154"/>
          <a:stretch/>
        </p:blipFill>
        <p:spPr>
          <a:xfrm>
            <a:off x="-1" y="1"/>
            <a:ext cx="18287999" cy="9102435"/>
          </a:xfrm>
          <a:prstGeom prst="rect">
            <a:avLst/>
          </a:prstGeom>
        </p:spPr>
      </p:pic>
      <p:grpSp>
        <p:nvGrpSpPr>
          <p:cNvPr id="15" name="Group 14">
            <a:extLst>
              <a:ext uri="{FF2B5EF4-FFF2-40B4-BE49-F238E27FC236}">
                <a16:creationId xmlns:a16="http://schemas.microsoft.com/office/drawing/2014/main"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7543799"/>
            <a:ext cx="18342191" cy="2743201"/>
            <a:chOff x="-305" y="2987478"/>
            <a:chExt cx="12188952" cy="1828800"/>
          </a:xfrm>
        </p:grpSpPr>
        <p:sp>
          <p:nvSpPr>
            <p:cNvPr id="16" name="Freeform: Shape 15">
              <a:extLst>
                <a:ext uri="{FF2B5EF4-FFF2-40B4-BE49-F238E27FC236}">
                  <a16:creationId xmlns:a16="http://schemas.microsoft.com/office/drawing/2014/main"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9" name="Freeform: Shape 18">
              <a:extLst>
                <a:ext uri="{FF2B5EF4-FFF2-40B4-BE49-F238E27FC236}">
                  <a16:creationId xmlns:a16="http://schemas.microsoft.com/office/drawing/2014/main"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8182759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A7FD185-F525-6CE9-6385-F2C07C87B369}"/>
              </a:ext>
            </a:extLst>
          </p:cNvPr>
          <p:cNvPicPr>
            <a:picLocks noChangeAspect="1"/>
          </p:cNvPicPr>
          <p:nvPr/>
        </p:nvPicPr>
        <p:blipFill>
          <a:blip r:embed="rId2"/>
          <a:stretch>
            <a:fillRect/>
          </a:stretch>
        </p:blipFill>
        <p:spPr>
          <a:xfrm>
            <a:off x="1409700" y="181658"/>
            <a:ext cx="15468600" cy="9923684"/>
          </a:xfrm>
          <a:prstGeom prst="rect">
            <a:avLst/>
          </a:prstGeom>
        </p:spPr>
      </p:pic>
      <p:sp>
        <p:nvSpPr>
          <p:cNvPr id="3" name="Hình chữ nhật 2">
            <a:extLst>
              <a:ext uri="{FF2B5EF4-FFF2-40B4-BE49-F238E27FC236}">
                <a16:creationId xmlns:a16="http://schemas.microsoft.com/office/drawing/2014/main" id="{0C1D1059-C7B3-2A01-23D5-910419EAE0EF}"/>
              </a:ext>
            </a:extLst>
          </p:cNvPr>
          <p:cNvSpPr/>
          <p:nvPr/>
        </p:nvSpPr>
        <p:spPr>
          <a:xfrm>
            <a:off x="304800" y="800100"/>
            <a:ext cx="1752600" cy="1295400"/>
          </a:xfrm>
          <a:prstGeom prst="rect">
            <a:avLst/>
          </a:prstGeom>
          <a:solidFill>
            <a:srgbClr val="6666FF"/>
          </a:solidFill>
          <a:ln>
            <a:solidFill>
              <a:srgbClr val="66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MẢNH GHÉP</a:t>
            </a:r>
          </a:p>
        </p:txBody>
      </p:sp>
    </p:spTree>
    <p:extLst>
      <p:ext uri="{BB962C8B-B14F-4D97-AF65-F5344CB8AC3E}">
        <p14:creationId xmlns:p14="http://schemas.microsoft.com/office/powerpoint/2010/main" val="4707245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Hình ảnh 169">
            <a:extLst>
              <a:ext uri="{FF2B5EF4-FFF2-40B4-BE49-F238E27FC236}">
                <a16:creationId xmlns:a16="http://schemas.microsoft.com/office/drawing/2014/main" id="{6BED277C-5DAE-FD07-5B26-6C561FE9C385}"/>
              </a:ext>
            </a:extLst>
          </p:cNvPr>
          <p:cNvPicPr>
            <a:picLocks noChangeAspect="1"/>
          </p:cNvPicPr>
          <p:nvPr/>
        </p:nvPicPr>
        <p:blipFill>
          <a:blip r:embed="rId2">
            <a:duotone>
              <a:prstClr val="black"/>
              <a:srgbClr val="FF99FF">
                <a:tint val="45000"/>
                <a:satMod val="400000"/>
              </a:srgbClr>
            </a:duotone>
          </a:blip>
          <a:srcRect l="14107" r="82617" b="93106"/>
          <a:stretch>
            <a:fillRect/>
          </a:stretch>
        </p:blipFill>
        <p:spPr>
          <a:xfrm>
            <a:off x="3902579" y="254985"/>
            <a:ext cx="499171" cy="674036"/>
          </a:xfrm>
          <a:custGeom>
            <a:avLst/>
            <a:gdLst>
              <a:gd name="connsiteX0" fmla="*/ 0 w 499171"/>
              <a:gd name="connsiteY0" fmla="*/ 0 h 674036"/>
              <a:gd name="connsiteX1" fmla="*/ 115483 w 499171"/>
              <a:gd name="connsiteY1" fmla="*/ 0 h 674036"/>
              <a:gd name="connsiteX2" fmla="*/ 499171 w 499171"/>
              <a:gd name="connsiteY2" fmla="*/ 655864 h 674036"/>
              <a:gd name="connsiteX3" fmla="*/ 488872 w 499171"/>
              <a:gd name="connsiteY3" fmla="*/ 674036 h 674036"/>
              <a:gd name="connsiteX4" fmla="*/ 394319 w 499171"/>
              <a:gd name="connsiteY4" fmla="*/ 674036 h 674036"/>
              <a:gd name="connsiteX5" fmla="*/ 0 w 499171"/>
              <a:gd name="connsiteY5" fmla="*/ 0 h 6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71" h="674036">
                <a:moveTo>
                  <a:pt x="0" y="0"/>
                </a:moveTo>
                <a:lnTo>
                  <a:pt x="115483" y="0"/>
                </a:lnTo>
                <a:lnTo>
                  <a:pt x="499171" y="655864"/>
                </a:lnTo>
                <a:lnTo>
                  <a:pt x="488872" y="674036"/>
                </a:lnTo>
                <a:lnTo>
                  <a:pt x="394319" y="674036"/>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9" name="Hình ảnh 168">
            <a:extLst>
              <a:ext uri="{FF2B5EF4-FFF2-40B4-BE49-F238E27FC236}">
                <a16:creationId xmlns:a16="http://schemas.microsoft.com/office/drawing/2014/main" id="{884C658A-00C3-CB2F-DF6C-8C1E92A61685}"/>
              </a:ext>
            </a:extLst>
          </p:cNvPr>
          <p:cNvPicPr>
            <a:picLocks noChangeAspect="1"/>
          </p:cNvPicPr>
          <p:nvPr/>
        </p:nvPicPr>
        <p:blipFill>
          <a:blip r:embed="rId2">
            <a:duotone>
              <a:prstClr val="black"/>
              <a:srgbClr val="FF99FF">
                <a:tint val="45000"/>
                <a:satMod val="400000"/>
              </a:srgbClr>
            </a:duotone>
          </a:blip>
          <a:srcRect l="17383" r="79426" b="93106"/>
          <a:stretch>
            <a:fillRect/>
          </a:stretch>
        </p:blipFill>
        <p:spPr>
          <a:xfrm>
            <a:off x="4401749" y="254985"/>
            <a:ext cx="486294" cy="674036"/>
          </a:xfrm>
          <a:custGeom>
            <a:avLst/>
            <a:gdLst>
              <a:gd name="connsiteX0" fmla="*/ 371718 w 486294"/>
              <a:gd name="connsiteY0" fmla="*/ 0 h 674036"/>
              <a:gd name="connsiteX1" fmla="*/ 486294 w 486294"/>
              <a:gd name="connsiteY1" fmla="*/ 0 h 674036"/>
              <a:gd name="connsiteX2" fmla="*/ 104277 w 486294"/>
              <a:gd name="connsiteY2" fmla="*/ 674036 h 674036"/>
              <a:gd name="connsiteX3" fmla="*/ 10631 w 486294"/>
              <a:gd name="connsiteY3" fmla="*/ 674036 h 674036"/>
              <a:gd name="connsiteX4" fmla="*/ 0 w 486294"/>
              <a:gd name="connsiteY4" fmla="*/ 655864 h 674036"/>
              <a:gd name="connsiteX5" fmla="*/ 371718 w 486294"/>
              <a:gd name="connsiteY5" fmla="*/ 0 h 6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294" h="674036">
                <a:moveTo>
                  <a:pt x="371718" y="0"/>
                </a:moveTo>
                <a:lnTo>
                  <a:pt x="486294" y="0"/>
                </a:lnTo>
                <a:lnTo>
                  <a:pt x="104277" y="674036"/>
                </a:lnTo>
                <a:lnTo>
                  <a:pt x="10631" y="674036"/>
                </a:lnTo>
                <a:lnTo>
                  <a:pt x="0" y="655864"/>
                </a:lnTo>
                <a:lnTo>
                  <a:pt x="37171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8" name="Hình ảnh 167">
            <a:extLst>
              <a:ext uri="{FF2B5EF4-FFF2-40B4-BE49-F238E27FC236}">
                <a16:creationId xmlns:a16="http://schemas.microsoft.com/office/drawing/2014/main" id="{1AF84ADB-02C7-6943-0DA2-94DB7DB6E942}"/>
              </a:ext>
            </a:extLst>
          </p:cNvPr>
          <p:cNvPicPr>
            <a:picLocks noChangeAspect="1"/>
          </p:cNvPicPr>
          <p:nvPr/>
        </p:nvPicPr>
        <p:blipFill>
          <a:blip r:embed="rId2">
            <a:duotone>
              <a:prstClr val="black"/>
              <a:srgbClr val="FF99FF">
                <a:tint val="45000"/>
                <a:satMod val="400000"/>
              </a:srgbClr>
            </a:duotone>
          </a:blip>
          <a:srcRect l="46717" r="50185" b="93106"/>
          <a:stretch>
            <a:fillRect/>
          </a:stretch>
        </p:blipFill>
        <p:spPr>
          <a:xfrm>
            <a:off x="8872237" y="254985"/>
            <a:ext cx="472148" cy="674036"/>
          </a:xfrm>
          <a:custGeom>
            <a:avLst/>
            <a:gdLst>
              <a:gd name="connsiteX0" fmla="*/ 0 w 472148"/>
              <a:gd name="connsiteY0" fmla="*/ 0 h 674036"/>
              <a:gd name="connsiteX1" fmla="*/ 115483 w 472148"/>
              <a:gd name="connsiteY1" fmla="*/ 0 h 674036"/>
              <a:gd name="connsiteX2" fmla="*/ 472148 w 472148"/>
              <a:gd name="connsiteY2" fmla="*/ 609671 h 674036"/>
              <a:gd name="connsiteX3" fmla="*/ 435668 w 472148"/>
              <a:gd name="connsiteY3" fmla="*/ 674036 h 674036"/>
              <a:gd name="connsiteX4" fmla="*/ 394319 w 472148"/>
              <a:gd name="connsiteY4" fmla="*/ 674036 h 674036"/>
              <a:gd name="connsiteX5" fmla="*/ 0 w 472148"/>
              <a:gd name="connsiteY5" fmla="*/ 0 h 6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48" h="674036">
                <a:moveTo>
                  <a:pt x="0" y="0"/>
                </a:moveTo>
                <a:lnTo>
                  <a:pt x="115483" y="0"/>
                </a:lnTo>
                <a:lnTo>
                  <a:pt x="472148" y="609671"/>
                </a:lnTo>
                <a:lnTo>
                  <a:pt x="435668" y="674036"/>
                </a:lnTo>
                <a:lnTo>
                  <a:pt x="394319" y="674036"/>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7" name="Hình ảnh 166">
            <a:extLst>
              <a:ext uri="{FF2B5EF4-FFF2-40B4-BE49-F238E27FC236}">
                <a16:creationId xmlns:a16="http://schemas.microsoft.com/office/drawing/2014/main" id="{DCA28E49-EFA9-C087-06BF-63E5174BE541}"/>
              </a:ext>
            </a:extLst>
          </p:cNvPr>
          <p:cNvPicPr>
            <a:picLocks noChangeAspect="1"/>
          </p:cNvPicPr>
          <p:nvPr/>
        </p:nvPicPr>
        <p:blipFill>
          <a:blip r:embed="rId2">
            <a:duotone>
              <a:prstClr val="black"/>
              <a:srgbClr val="FF99FF">
                <a:tint val="45000"/>
                <a:satMod val="400000"/>
              </a:srgbClr>
            </a:duotone>
          </a:blip>
          <a:srcRect l="49815" r="47166" b="93106"/>
          <a:stretch>
            <a:fillRect/>
          </a:stretch>
        </p:blipFill>
        <p:spPr>
          <a:xfrm>
            <a:off x="9344385" y="254985"/>
            <a:ext cx="460112" cy="674036"/>
          </a:xfrm>
          <a:custGeom>
            <a:avLst/>
            <a:gdLst>
              <a:gd name="connsiteX0" fmla="*/ 345537 w 460112"/>
              <a:gd name="connsiteY0" fmla="*/ 0 h 674036"/>
              <a:gd name="connsiteX1" fmla="*/ 460112 w 460112"/>
              <a:gd name="connsiteY1" fmla="*/ 0 h 674036"/>
              <a:gd name="connsiteX2" fmla="*/ 78095 w 460112"/>
              <a:gd name="connsiteY2" fmla="*/ 674036 h 674036"/>
              <a:gd name="connsiteX3" fmla="*/ 37654 w 460112"/>
              <a:gd name="connsiteY3" fmla="*/ 674036 h 674036"/>
              <a:gd name="connsiteX4" fmla="*/ 0 w 460112"/>
              <a:gd name="connsiteY4" fmla="*/ 609671 h 674036"/>
              <a:gd name="connsiteX5" fmla="*/ 345537 w 460112"/>
              <a:gd name="connsiteY5" fmla="*/ 0 h 6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12" h="674036">
                <a:moveTo>
                  <a:pt x="345537" y="0"/>
                </a:moveTo>
                <a:lnTo>
                  <a:pt x="460112" y="0"/>
                </a:lnTo>
                <a:lnTo>
                  <a:pt x="78095" y="674036"/>
                </a:lnTo>
                <a:lnTo>
                  <a:pt x="37654" y="674036"/>
                </a:lnTo>
                <a:lnTo>
                  <a:pt x="0" y="609671"/>
                </a:lnTo>
                <a:lnTo>
                  <a:pt x="34553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6" name="Hình ảnh 165">
            <a:extLst>
              <a:ext uri="{FF2B5EF4-FFF2-40B4-BE49-F238E27FC236}">
                <a16:creationId xmlns:a16="http://schemas.microsoft.com/office/drawing/2014/main" id="{27C7FF22-668B-DFB7-C943-F590E9F31A78}"/>
              </a:ext>
            </a:extLst>
          </p:cNvPr>
          <p:cNvPicPr>
            <a:picLocks noChangeAspect="1"/>
          </p:cNvPicPr>
          <p:nvPr/>
        </p:nvPicPr>
        <p:blipFill>
          <a:blip r:embed="rId2">
            <a:duotone>
              <a:prstClr val="black"/>
              <a:srgbClr val="FF99FF">
                <a:tint val="45000"/>
                <a:satMod val="400000"/>
              </a:srgbClr>
            </a:duotone>
          </a:blip>
          <a:srcRect l="79326" r="17345" b="93106"/>
          <a:stretch>
            <a:fillRect/>
          </a:stretch>
        </p:blipFill>
        <p:spPr>
          <a:xfrm>
            <a:off x="13841896" y="254985"/>
            <a:ext cx="507396" cy="674036"/>
          </a:xfrm>
          <a:custGeom>
            <a:avLst/>
            <a:gdLst>
              <a:gd name="connsiteX0" fmla="*/ 0 w 507396"/>
              <a:gd name="connsiteY0" fmla="*/ 0 h 674036"/>
              <a:gd name="connsiteX1" fmla="*/ 115484 w 507396"/>
              <a:gd name="connsiteY1" fmla="*/ 0 h 674036"/>
              <a:gd name="connsiteX2" fmla="*/ 507396 w 507396"/>
              <a:gd name="connsiteY2" fmla="*/ 669923 h 674036"/>
              <a:gd name="connsiteX3" fmla="*/ 505008 w 507396"/>
              <a:gd name="connsiteY3" fmla="*/ 674036 h 674036"/>
              <a:gd name="connsiteX4" fmla="*/ 394319 w 507396"/>
              <a:gd name="connsiteY4" fmla="*/ 674036 h 674036"/>
              <a:gd name="connsiteX5" fmla="*/ 0 w 507396"/>
              <a:gd name="connsiteY5" fmla="*/ 0 h 6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396" h="674036">
                <a:moveTo>
                  <a:pt x="0" y="0"/>
                </a:moveTo>
                <a:lnTo>
                  <a:pt x="115484" y="0"/>
                </a:lnTo>
                <a:lnTo>
                  <a:pt x="507396" y="669923"/>
                </a:lnTo>
                <a:lnTo>
                  <a:pt x="505008" y="674036"/>
                </a:lnTo>
                <a:lnTo>
                  <a:pt x="394319" y="674036"/>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5" name="Hình ảnh 164">
            <a:extLst>
              <a:ext uri="{FF2B5EF4-FFF2-40B4-BE49-F238E27FC236}">
                <a16:creationId xmlns:a16="http://schemas.microsoft.com/office/drawing/2014/main" id="{296078C5-AA9F-D9E7-E6D1-AE61778F5FAC}"/>
              </a:ext>
            </a:extLst>
          </p:cNvPr>
          <p:cNvPicPr>
            <a:picLocks noChangeAspect="1"/>
          </p:cNvPicPr>
          <p:nvPr/>
        </p:nvPicPr>
        <p:blipFill>
          <a:blip r:embed="rId2">
            <a:duotone>
              <a:prstClr val="black"/>
              <a:srgbClr val="FF99FF">
                <a:tint val="45000"/>
                <a:satMod val="400000"/>
              </a:srgbClr>
            </a:duotone>
          </a:blip>
          <a:srcRect l="82655" r="14036" b="93106"/>
          <a:stretch>
            <a:fillRect/>
          </a:stretch>
        </p:blipFill>
        <p:spPr>
          <a:xfrm>
            <a:off x="14349293" y="254985"/>
            <a:ext cx="504293" cy="674036"/>
          </a:xfrm>
          <a:custGeom>
            <a:avLst/>
            <a:gdLst>
              <a:gd name="connsiteX0" fmla="*/ 389027 w 504293"/>
              <a:gd name="connsiteY0" fmla="*/ 0 h 674036"/>
              <a:gd name="connsiteX1" fmla="*/ 504293 w 504293"/>
              <a:gd name="connsiteY1" fmla="*/ 0 h 674036"/>
              <a:gd name="connsiteX2" fmla="*/ 112879 w 504293"/>
              <a:gd name="connsiteY2" fmla="*/ 674036 h 674036"/>
              <a:gd name="connsiteX3" fmla="*/ 2406 w 504293"/>
              <a:gd name="connsiteY3" fmla="*/ 674036 h 674036"/>
              <a:gd name="connsiteX4" fmla="*/ 0 w 504293"/>
              <a:gd name="connsiteY4" fmla="*/ 669923 h 674036"/>
              <a:gd name="connsiteX5" fmla="*/ 389027 w 504293"/>
              <a:gd name="connsiteY5" fmla="*/ 0 h 6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293" h="674036">
                <a:moveTo>
                  <a:pt x="389027" y="0"/>
                </a:moveTo>
                <a:lnTo>
                  <a:pt x="504293" y="0"/>
                </a:lnTo>
                <a:lnTo>
                  <a:pt x="112879" y="674036"/>
                </a:lnTo>
                <a:lnTo>
                  <a:pt x="2406" y="674036"/>
                </a:lnTo>
                <a:lnTo>
                  <a:pt x="0" y="669923"/>
                </a:lnTo>
                <a:lnTo>
                  <a:pt x="38902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4" name="Hình ảnh 163">
            <a:extLst>
              <a:ext uri="{FF2B5EF4-FFF2-40B4-BE49-F238E27FC236}">
                <a16:creationId xmlns:a16="http://schemas.microsoft.com/office/drawing/2014/main" id="{8DEC8444-C6DC-0382-9957-05C093C202E5}"/>
              </a:ext>
            </a:extLst>
          </p:cNvPr>
          <p:cNvPicPr>
            <a:picLocks noChangeAspect="1"/>
          </p:cNvPicPr>
          <p:nvPr/>
        </p:nvPicPr>
        <p:blipFill>
          <a:blip r:embed="rId2">
            <a:duotone>
              <a:prstClr val="black"/>
              <a:srgbClr val="FF99FF">
                <a:tint val="45000"/>
                <a:satMod val="400000"/>
              </a:srgbClr>
            </a:duotone>
          </a:blip>
          <a:srcRect l="11500" t="6894" r="82990" b="92086"/>
          <a:stretch>
            <a:fillRect/>
          </a:stretch>
        </p:blipFill>
        <p:spPr>
          <a:xfrm>
            <a:off x="3505200" y="929021"/>
            <a:ext cx="839722" cy="99679"/>
          </a:xfrm>
          <a:custGeom>
            <a:avLst/>
            <a:gdLst>
              <a:gd name="connsiteX0" fmla="*/ 0 w 839722"/>
              <a:gd name="connsiteY0" fmla="*/ 0 h 99679"/>
              <a:gd name="connsiteX1" fmla="*/ 791697 w 839722"/>
              <a:gd name="connsiteY1" fmla="*/ 0 h 99679"/>
              <a:gd name="connsiteX2" fmla="*/ 839722 w 839722"/>
              <a:gd name="connsiteY2" fmla="*/ 82094 h 99679"/>
              <a:gd name="connsiteX3" fmla="*/ 829756 w 839722"/>
              <a:gd name="connsiteY3" fmla="*/ 99679 h 99679"/>
              <a:gd name="connsiteX4" fmla="*/ 0 w 839722"/>
              <a:gd name="connsiteY4" fmla="*/ 99679 h 99679"/>
              <a:gd name="connsiteX5" fmla="*/ 0 w 839722"/>
              <a:gd name="connsiteY5"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22" h="99679">
                <a:moveTo>
                  <a:pt x="0" y="0"/>
                </a:moveTo>
                <a:lnTo>
                  <a:pt x="791697" y="0"/>
                </a:lnTo>
                <a:lnTo>
                  <a:pt x="839722" y="82094"/>
                </a:lnTo>
                <a:lnTo>
                  <a:pt x="829756" y="99679"/>
                </a:lnTo>
                <a:lnTo>
                  <a:pt x="0" y="9967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3" name="Hình ảnh 162">
            <a:extLst>
              <a:ext uri="{FF2B5EF4-FFF2-40B4-BE49-F238E27FC236}">
                <a16:creationId xmlns:a16="http://schemas.microsoft.com/office/drawing/2014/main" id="{8C09B396-FD2F-1779-CB6A-6ED81C5B3582}"/>
              </a:ext>
            </a:extLst>
          </p:cNvPr>
          <p:cNvPicPr>
            <a:picLocks noChangeAspect="1"/>
          </p:cNvPicPr>
          <p:nvPr/>
        </p:nvPicPr>
        <p:blipFill>
          <a:blip r:embed="rId2">
            <a:duotone>
              <a:prstClr val="black"/>
              <a:srgbClr val="FF99FF">
                <a:tint val="45000"/>
                <a:satMod val="400000"/>
              </a:srgbClr>
            </a:duotone>
          </a:blip>
          <a:srcRect l="17010" t="6894" r="82235" b="92086"/>
          <a:stretch>
            <a:fillRect/>
          </a:stretch>
        </p:blipFill>
        <p:spPr>
          <a:xfrm>
            <a:off x="4344923" y="929021"/>
            <a:ext cx="115023" cy="99679"/>
          </a:xfrm>
          <a:custGeom>
            <a:avLst/>
            <a:gdLst>
              <a:gd name="connsiteX0" fmla="*/ 46528 w 115023"/>
              <a:gd name="connsiteY0" fmla="*/ 0 h 99679"/>
              <a:gd name="connsiteX1" fmla="*/ 67458 w 115023"/>
              <a:gd name="connsiteY1" fmla="*/ 0 h 99679"/>
              <a:gd name="connsiteX2" fmla="*/ 115023 w 115023"/>
              <a:gd name="connsiteY2" fmla="*/ 81306 h 99679"/>
              <a:gd name="connsiteX3" fmla="*/ 104610 w 115023"/>
              <a:gd name="connsiteY3" fmla="*/ 99679 h 99679"/>
              <a:gd name="connsiteX4" fmla="*/ 10288 w 115023"/>
              <a:gd name="connsiteY4" fmla="*/ 99679 h 99679"/>
              <a:gd name="connsiteX5" fmla="*/ 0 w 115023"/>
              <a:gd name="connsiteY5" fmla="*/ 82094 h 99679"/>
              <a:gd name="connsiteX6" fmla="*/ 46528 w 115023"/>
              <a:gd name="connsiteY6"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23" h="99679">
                <a:moveTo>
                  <a:pt x="46528" y="0"/>
                </a:moveTo>
                <a:lnTo>
                  <a:pt x="67458" y="0"/>
                </a:lnTo>
                <a:lnTo>
                  <a:pt x="115023" y="81306"/>
                </a:lnTo>
                <a:lnTo>
                  <a:pt x="104610" y="99679"/>
                </a:lnTo>
                <a:lnTo>
                  <a:pt x="10288" y="99679"/>
                </a:lnTo>
                <a:lnTo>
                  <a:pt x="0" y="82094"/>
                </a:lnTo>
                <a:lnTo>
                  <a:pt x="4652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2" name="Hình ảnh 161">
            <a:extLst>
              <a:ext uri="{FF2B5EF4-FFF2-40B4-BE49-F238E27FC236}">
                <a16:creationId xmlns:a16="http://schemas.microsoft.com/office/drawing/2014/main" id="{73C55D85-3509-E82C-D8F7-15B8AA8FF9FB}"/>
              </a:ext>
            </a:extLst>
          </p:cNvPr>
          <p:cNvPicPr>
            <a:picLocks noChangeAspect="1"/>
          </p:cNvPicPr>
          <p:nvPr/>
        </p:nvPicPr>
        <p:blipFill>
          <a:blip r:embed="rId2">
            <a:duotone>
              <a:prstClr val="black"/>
              <a:srgbClr val="FF99FF">
                <a:tint val="45000"/>
                <a:satMod val="400000"/>
              </a:srgbClr>
            </a:duotone>
          </a:blip>
          <a:srcRect l="17765" t="6894" r="50558" b="92086"/>
          <a:stretch>
            <a:fillRect/>
          </a:stretch>
        </p:blipFill>
        <p:spPr>
          <a:xfrm>
            <a:off x="4459946" y="929021"/>
            <a:ext cx="4827613" cy="99679"/>
          </a:xfrm>
          <a:custGeom>
            <a:avLst/>
            <a:gdLst>
              <a:gd name="connsiteX0" fmla="*/ 46081 w 4827613"/>
              <a:gd name="connsiteY0" fmla="*/ 0 h 99679"/>
              <a:gd name="connsiteX1" fmla="*/ 4806611 w 4827613"/>
              <a:gd name="connsiteY1" fmla="*/ 0 h 99679"/>
              <a:gd name="connsiteX2" fmla="*/ 4827613 w 4827613"/>
              <a:gd name="connsiteY2" fmla="*/ 35901 h 99679"/>
              <a:gd name="connsiteX3" fmla="*/ 4791466 w 4827613"/>
              <a:gd name="connsiteY3" fmla="*/ 99679 h 99679"/>
              <a:gd name="connsiteX4" fmla="*/ 10749 w 4827613"/>
              <a:gd name="connsiteY4" fmla="*/ 99679 h 99679"/>
              <a:gd name="connsiteX5" fmla="*/ 0 w 4827613"/>
              <a:gd name="connsiteY5" fmla="*/ 81306 h 99679"/>
              <a:gd name="connsiteX6" fmla="*/ 46081 w 4827613"/>
              <a:gd name="connsiteY6"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7613" h="99679">
                <a:moveTo>
                  <a:pt x="46081" y="0"/>
                </a:moveTo>
                <a:lnTo>
                  <a:pt x="4806611" y="0"/>
                </a:lnTo>
                <a:lnTo>
                  <a:pt x="4827613" y="35901"/>
                </a:lnTo>
                <a:lnTo>
                  <a:pt x="4791466" y="99679"/>
                </a:lnTo>
                <a:lnTo>
                  <a:pt x="10749" y="99679"/>
                </a:lnTo>
                <a:lnTo>
                  <a:pt x="0" y="81306"/>
                </a:lnTo>
                <a:lnTo>
                  <a:pt x="4608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1" name="Hình ảnh 160">
            <a:extLst>
              <a:ext uri="{FF2B5EF4-FFF2-40B4-BE49-F238E27FC236}">
                <a16:creationId xmlns:a16="http://schemas.microsoft.com/office/drawing/2014/main" id="{9C762BB6-4AE4-A4D1-5604-90AB6FB4E4BE}"/>
              </a:ext>
            </a:extLst>
          </p:cNvPr>
          <p:cNvPicPr>
            <a:picLocks noChangeAspect="1"/>
          </p:cNvPicPr>
          <p:nvPr/>
        </p:nvPicPr>
        <p:blipFill>
          <a:blip r:embed="rId2">
            <a:duotone>
              <a:prstClr val="black"/>
              <a:srgbClr val="FF99FF">
                <a:tint val="45000"/>
                <a:satMod val="400000"/>
              </a:srgbClr>
            </a:duotone>
          </a:blip>
          <a:srcRect l="49442" t="6894" r="49803" b="92086"/>
          <a:stretch>
            <a:fillRect/>
          </a:stretch>
        </p:blipFill>
        <p:spPr>
          <a:xfrm>
            <a:off x="9287558" y="929021"/>
            <a:ext cx="115022" cy="99679"/>
          </a:xfrm>
          <a:custGeom>
            <a:avLst/>
            <a:gdLst>
              <a:gd name="connsiteX0" fmla="*/ 20347 w 115022"/>
              <a:gd name="connsiteY0" fmla="*/ 0 h 99679"/>
              <a:gd name="connsiteX1" fmla="*/ 94481 w 115022"/>
              <a:gd name="connsiteY1" fmla="*/ 0 h 99679"/>
              <a:gd name="connsiteX2" fmla="*/ 115022 w 115022"/>
              <a:gd name="connsiteY2" fmla="*/ 35112 h 99679"/>
              <a:gd name="connsiteX3" fmla="*/ 78428 w 115022"/>
              <a:gd name="connsiteY3" fmla="*/ 99679 h 99679"/>
              <a:gd name="connsiteX4" fmla="*/ 37311 w 115022"/>
              <a:gd name="connsiteY4" fmla="*/ 99679 h 99679"/>
              <a:gd name="connsiteX5" fmla="*/ 0 w 115022"/>
              <a:gd name="connsiteY5" fmla="*/ 35901 h 99679"/>
              <a:gd name="connsiteX6" fmla="*/ 20347 w 115022"/>
              <a:gd name="connsiteY6"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22" h="99679">
                <a:moveTo>
                  <a:pt x="20347" y="0"/>
                </a:moveTo>
                <a:lnTo>
                  <a:pt x="94481" y="0"/>
                </a:lnTo>
                <a:lnTo>
                  <a:pt x="115022" y="35112"/>
                </a:lnTo>
                <a:lnTo>
                  <a:pt x="78428" y="99679"/>
                </a:lnTo>
                <a:lnTo>
                  <a:pt x="37311" y="99679"/>
                </a:lnTo>
                <a:lnTo>
                  <a:pt x="0" y="35901"/>
                </a:lnTo>
                <a:lnTo>
                  <a:pt x="2034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0" name="Hình ảnh 159">
            <a:extLst>
              <a:ext uri="{FF2B5EF4-FFF2-40B4-BE49-F238E27FC236}">
                <a16:creationId xmlns:a16="http://schemas.microsoft.com/office/drawing/2014/main" id="{7E3BAA8E-686A-CC76-33D0-7154AC48CF67}"/>
              </a:ext>
            </a:extLst>
          </p:cNvPr>
          <p:cNvPicPr>
            <a:picLocks noChangeAspect="1"/>
          </p:cNvPicPr>
          <p:nvPr/>
        </p:nvPicPr>
        <p:blipFill>
          <a:blip r:embed="rId2">
            <a:duotone>
              <a:prstClr val="black"/>
              <a:srgbClr val="FF99FF">
                <a:tint val="45000"/>
                <a:satMod val="400000"/>
              </a:srgbClr>
            </a:duotone>
          </a:blip>
          <a:srcRect l="50197" t="6894" r="17722" b="92086"/>
          <a:stretch>
            <a:fillRect/>
          </a:stretch>
        </p:blipFill>
        <p:spPr>
          <a:xfrm>
            <a:off x="9402580" y="929021"/>
            <a:ext cx="4889184" cy="99679"/>
          </a:xfrm>
          <a:custGeom>
            <a:avLst/>
            <a:gdLst>
              <a:gd name="connsiteX0" fmla="*/ 19900 w 4889184"/>
              <a:gd name="connsiteY0" fmla="*/ 0 h 99679"/>
              <a:gd name="connsiteX1" fmla="*/ 4833635 w 4889184"/>
              <a:gd name="connsiteY1" fmla="*/ 0 h 99679"/>
              <a:gd name="connsiteX2" fmla="*/ 4889184 w 4889184"/>
              <a:gd name="connsiteY2" fmla="*/ 94954 h 99679"/>
              <a:gd name="connsiteX3" fmla="*/ 4886440 w 4889184"/>
              <a:gd name="connsiteY3" fmla="*/ 99679 h 99679"/>
              <a:gd name="connsiteX4" fmla="*/ 37772 w 4889184"/>
              <a:gd name="connsiteY4" fmla="*/ 99679 h 99679"/>
              <a:gd name="connsiteX5" fmla="*/ 0 w 4889184"/>
              <a:gd name="connsiteY5" fmla="*/ 35112 h 99679"/>
              <a:gd name="connsiteX6" fmla="*/ 19900 w 4889184"/>
              <a:gd name="connsiteY6"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9184" h="99679">
                <a:moveTo>
                  <a:pt x="19900" y="0"/>
                </a:moveTo>
                <a:lnTo>
                  <a:pt x="4833635" y="0"/>
                </a:lnTo>
                <a:lnTo>
                  <a:pt x="4889184" y="94954"/>
                </a:lnTo>
                <a:lnTo>
                  <a:pt x="4886440" y="99679"/>
                </a:lnTo>
                <a:lnTo>
                  <a:pt x="37772" y="99679"/>
                </a:lnTo>
                <a:lnTo>
                  <a:pt x="0" y="35112"/>
                </a:lnTo>
                <a:lnTo>
                  <a:pt x="1990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9" name="Hình ảnh 158">
            <a:extLst>
              <a:ext uri="{FF2B5EF4-FFF2-40B4-BE49-F238E27FC236}">
                <a16:creationId xmlns:a16="http://schemas.microsoft.com/office/drawing/2014/main" id="{6E5A8C97-ADA0-2FBC-F81B-C25AB9BCCAB4}"/>
              </a:ext>
            </a:extLst>
          </p:cNvPr>
          <p:cNvPicPr>
            <a:picLocks noChangeAspect="1"/>
          </p:cNvPicPr>
          <p:nvPr/>
        </p:nvPicPr>
        <p:blipFill>
          <a:blip r:embed="rId2">
            <a:duotone>
              <a:prstClr val="black"/>
              <a:srgbClr val="FF99FF">
                <a:tint val="45000"/>
                <a:satMod val="400000"/>
              </a:srgbClr>
            </a:duotone>
          </a:blip>
          <a:srcRect l="82278" t="6894" r="16965" b="92086"/>
          <a:stretch>
            <a:fillRect/>
          </a:stretch>
        </p:blipFill>
        <p:spPr>
          <a:xfrm>
            <a:off x="14291765" y="929021"/>
            <a:ext cx="115375" cy="99679"/>
          </a:xfrm>
          <a:custGeom>
            <a:avLst/>
            <a:gdLst>
              <a:gd name="connsiteX0" fmla="*/ 55140 w 115375"/>
              <a:gd name="connsiteY0" fmla="*/ 0 h 99679"/>
              <a:gd name="connsiteX1" fmla="*/ 59934 w 115375"/>
              <a:gd name="connsiteY1" fmla="*/ 0 h 99679"/>
              <a:gd name="connsiteX2" fmla="*/ 115375 w 115375"/>
              <a:gd name="connsiteY2" fmla="*/ 94768 h 99679"/>
              <a:gd name="connsiteX3" fmla="*/ 112523 w 115375"/>
              <a:gd name="connsiteY3" fmla="*/ 99679 h 99679"/>
              <a:gd name="connsiteX4" fmla="*/ 2764 w 115375"/>
              <a:gd name="connsiteY4" fmla="*/ 99679 h 99679"/>
              <a:gd name="connsiteX5" fmla="*/ 0 w 115375"/>
              <a:gd name="connsiteY5" fmla="*/ 94954 h 99679"/>
              <a:gd name="connsiteX6" fmla="*/ 55140 w 115375"/>
              <a:gd name="connsiteY6"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75" h="99679">
                <a:moveTo>
                  <a:pt x="55140" y="0"/>
                </a:moveTo>
                <a:lnTo>
                  <a:pt x="59934" y="0"/>
                </a:lnTo>
                <a:lnTo>
                  <a:pt x="115375" y="94768"/>
                </a:lnTo>
                <a:lnTo>
                  <a:pt x="112523" y="99679"/>
                </a:lnTo>
                <a:lnTo>
                  <a:pt x="2764" y="99679"/>
                </a:lnTo>
                <a:lnTo>
                  <a:pt x="0" y="94954"/>
                </a:lnTo>
                <a:lnTo>
                  <a:pt x="5514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8" name="Hình ảnh 157">
            <a:extLst>
              <a:ext uri="{FF2B5EF4-FFF2-40B4-BE49-F238E27FC236}">
                <a16:creationId xmlns:a16="http://schemas.microsoft.com/office/drawing/2014/main" id="{8C29B88C-9318-F718-99E9-EE787E4BB7C5}"/>
              </a:ext>
            </a:extLst>
          </p:cNvPr>
          <p:cNvPicPr>
            <a:picLocks noChangeAspect="1"/>
          </p:cNvPicPr>
          <p:nvPr/>
        </p:nvPicPr>
        <p:blipFill>
          <a:blip r:embed="rId2">
            <a:duotone>
              <a:prstClr val="black"/>
              <a:srgbClr val="FF99FF">
                <a:tint val="45000"/>
                <a:satMod val="400000"/>
              </a:srgbClr>
            </a:duotone>
          </a:blip>
          <a:srcRect l="83035" t="6894" r="8500" b="92086"/>
          <a:stretch>
            <a:fillRect/>
          </a:stretch>
        </p:blipFill>
        <p:spPr>
          <a:xfrm>
            <a:off x="14407140" y="929021"/>
            <a:ext cx="1290061" cy="99679"/>
          </a:xfrm>
          <a:custGeom>
            <a:avLst/>
            <a:gdLst>
              <a:gd name="connsiteX0" fmla="*/ 55032 w 1290061"/>
              <a:gd name="connsiteY0" fmla="*/ 0 h 99679"/>
              <a:gd name="connsiteX1" fmla="*/ 1290061 w 1290061"/>
              <a:gd name="connsiteY1" fmla="*/ 0 h 99679"/>
              <a:gd name="connsiteX2" fmla="*/ 1290061 w 1290061"/>
              <a:gd name="connsiteY2" fmla="*/ 99679 h 99679"/>
              <a:gd name="connsiteX3" fmla="*/ 2873 w 1290061"/>
              <a:gd name="connsiteY3" fmla="*/ 99679 h 99679"/>
              <a:gd name="connsiteX4" fmla="*/ 0 w 1290061"/>
              <a:gd name="connsiteY4" fmla="*/ 94768 h 99679"/>
              <a:gd name="connsiteX5" fmla="*/ 55032 w 1290061"/>
              <a:gd name="connsiteY5" fmla="*/ 0 h 9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061" h="99679">
                <a:moveTo>
                  <a:pt x="55032" y="0"/>
                </a:moveTo>
                <a:lnTo>
                  <a:pt x="1290061" y="0"/>
                </a:lnTo>
                <a:lnTo>
                  <a:pt x="1290061" y="99679"/>
                </a:lnTo>
                <a:lnTo>
                  <a:pt x="2873" y="99679"/>
                </a:lnTo>
                <a:lnTo>
                  <a:pt x="0" y="94768"/>
                </a:lnTo>
                <a:lnTo>
                  <a:pt x="5503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7" name="Hình ảnh 156">
            <a:extLst>
              <a:ext uri="{FF2B5EF4-FFF2-40B4-BE49-F238E27FC236}">
                <a16:creationId xmlns:a16="http://schemas.microsoft.com/office/drawing/2014/main" id="{25A8A052-2FE3-A6BF-C944-DA5FB5FB5769}"/>
              </a:ext>
            </a:extLst>
          </p:cNvPr>
          <p:cNvPicPr>
            <a:picLocks noChangeAspect="1"/>
          </p:cNvPicPr>
          <p:nvPr/>
        </p:nvPicPr>
        <p:blipFill>
          <a:blip r:embed="rId2">
            <a:duotone>
              <a:prstClr val="black"/>
              <a:srgbClr val="FF99FF">
                <a:tint val="45000"/>
                <a:satMod val="400000"/>
              </a:srgbClr>
            </a:duotone>
          </a:blip>
          <a:srcRect l="1361" t="7914" r="82608" b="48856"/>
          <a:stretch>
            <a:fillRect/>
          </a:stretch>
        </p:blipFill>
        <p:spPr>
          <a:xfrm>
            <a:off x="1959988" y="1028700"/>
            <a:ext cx="2443130" cy="4226617"/>
          </a:xfrm>
          <a:custGeom>
            <a:avLst/>
            <a:gdLst>
              <a:gd name="connsiteX0" fmla="*/ 2374968 w 2443130"/>
              <a:gd name="connsiteY0" fmla="*/ 0 h 4226617"/>
              <a:gd name="connsiteX1" fmla="*/ 2395222 w 2443130"/>
              <a:gd name="connsiteY1" fmla="*/ 0 h 4226617"/>
              <a:gd name="connsiteX2" fmla="*/ 2443130 w 2443130"/>
              <a:gd name="connsiteY2" fmla="*/ 81893 h 4226617"/>
              <a:gd name="connsiteX3" fmla="*/ 94064 w 2443130"/>
              <a:gd name="connsiteY3" fmla="*/ 4226617 h 4226617"/>
              <a:gd name="connsiteX4" fmla="*/ 21172 w 2443130"/>
              <a:gd name="connsiteY4" fmla="*/ 4226617 h 4226617"/>
              <a:gd name="connsiteX5" fmla="*/ 0 w 2443130"/>
              <a:gd name="connsiteY5" fmla="*/ 4190426 h 4226617"/>
              <a:gd name="connsiteX6" fmla="*/ 2374968 w 2443130"/>
              <a:gd name="connsiteY6" fmla="*/ 0 h 422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130" h="4226617">
                <a:moveTo>
                  <a:pt x="2374968" y="0"/>
                </a:moveTo>
                <a:lnTo>
                  <a:pt x="2395222" y="0"/>
                </a:lnTo>
                <a:lnTo>
                  <a:pt x="2443130" y="81893"/>
                </a:lnTo>
                <a:lnTo>
                  <a:pt x="94064" y="4226617"/>
                </a:lnTo>
                <a:lnTo>
                  <a:pt x="21172" y="4226617"/>
                </a:lnTo>
                <a:lnTo>
                  <a:pt x="0" y="4190426"/>
                </a:lnTo>
                <a:lnTo>
                  <a:pt x="237496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6" name="Hình ảnh 155">
            <a:extLst>
              <a:ext uri="{FF2B5EF4-FFF2-40B4-BE49-F238E27FC236}">
                <a16:creationId xmlns:a16="http://schemas.microsoft.com/office/drawing/2014/main" id="{CAD35584-B0A0-FE47-5727-2205C6A1DDEA}"/>
              </a:ext>
            </a:extLst>
          </p:cNvPr>
          <p:cNvPicPr>
            <a:picLocks noChangeAspect="1"/>
          </p:cNvPicPr>
          <p:nvPr/>
        </p:nvPicPr>
        <p:blipFill>
          <a:blip r:embed="rId2">
            <a:duotone>
              <a:prstClr val="black"/>
              <a:srgbClr val="FF99FF">
                <a:tint val="45000"/>
                <a:satMod val="400000"/>
              </a:srgbClr>
            </a:duotone>
          </a:blip>
          <a:srcRect l="17392" t="7914" r="66231" b="48856"/>
          <a:stretch>
            <a:fillRect/>
          </a:stretch>
        </p:blipFill>
        <p:spPr>
          <a:xfrm>
            <a:off x="4403118" y="1028700"/>
            <a:ext cx="2495812" cy="4226617"/>
          </a:xfrm>
          <a:custGeom>
            <a:avLst/>
            <a:gdLst>
              <a:gd name="connsiteX0" fmla="*/ 46414 w 2495812"/>
              <a:gd name="connsiteY0" fmla="*/ 0 h 4226617"/>
              <a:gd name="connsiteX1" fmla="*/ 67576 w 2495812"/>
              <a:gd name="connsiteY1" fmla="*/ 0 h 4226617"/>
              <a:gd name="connsiteX2" fmla="*/ 2495812 w 2495812"/>
              <a:gd name="connsiteY2" fmla="*/ 4150751 h 4226617"/>
              <a:gd name="connsiteX3" fmla="*/ 2452814 w 2495812"/>
              <a:gd name="connsiteY3" fmla="*/ 4226617 h 4226617"/>
              <a:gd name="connsiteX4" fmla="*/ 2424711 w 2495812"/>
              <a:gd name="connsiteY4" fmla="*/ 4226617 h 4226617"/>
              <a:gd name="connsiteX5" fmla="*/ 0 w 2495812"/>
              <a:gd name="connsiteY5" fmla="*/ 81893 h 4226617"/>
              <a:gd name="connsiteX6" fmla="*/ 46414 w 2495812"/>
              <a:gd name="connsiteY6" fmla="*/ 0 h 422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812" h="4226617">
                <a:moveTo>
                  <a:pt x="46414" y="0"/>
                </a:moveTo>
                <a:lnTo>
                  <a:pt x="67576" y="0"/>
                </a:lnTo>
                <a:lnTo>
                  <a:pt x="2495812" y="4150751"/>
                </a:lnTo>
                <a:lnTo>
                  <a:pt x="2452814" y="4226617"/>
                </a:lnTo>
                <a:lnTo>
                  <a:pt x="2424711" y="4226617"/>
                </a:lnTo>
                <a:lnTo>
                  <a:pt x="0" y="81893"/>
                </a:lnTo>
                <a:lnTo>
                  <a:pt x="4641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5" name="Hình ảnh 154">
            <a:extLst>
              <a:ext uri="{FF2B5EF4-FFF2-40B4-BE49-F238E27FC236}">
                <a16:creationId xmlns:a16="http://schemas.microsoft.com/office/drawing/2014/main" id="{82AF5988-7D83-36ED-F291-121714521629}"/>
              </a:ext>
            </a:extLst>
          </p:cNvPr>
          <p:cNvPicPr>
            <a:picLocks noChangeAspect="1"/>
          </p:cNvPicPr>
          <p:nvPr/>
        </p:nvPicPr>
        <p:blipFill>
          <a:blip r:embed="rId2">
            <a:duotone>
              <a:prstClr val="black"/>
              <a:srgbClr val="FF99FF">
                <a:tint val="45000"/>
                <a:satMod val="400000"/>
              </a:srgbClr>
            </a:duotone>
          </a:blip>
          <a:srcRect l="33769" t="7914" r="50176" b="48856"/>
          <a:stretch>
            <a:fillRect/>
          </a:stretch>
        </p:blipFill>
        <p:spPr>
          <a:xfrm>
            <a:off x="6898931" y="1028700"/>
            <a:ext cx="2446823" cy="4226617"/>
          </a:xfrm>
          <a:custGeom>
            <a:avLst/>
            <a:gdLst>
              <a:gd name="connsiteX0" fmla="*/ 2352481 w 2446823"/>
              <a:gd name="connsiteY0" fmla="*/ 0 h 4226617"/>
              <a:gd name="connsiteX1" fmla="*/ 2425939 w 2446823"/>
              <a:gd name="connsiteY1" fmla="*/ 0 h 4226617"/>
              <a:gd name="connsiteX2" fmla="*/ 2446823 w 2446823"/>
              <a:gd name="connsiteY2" fmla="*/ 35699 h 4226617"/>
              <a:gd name="connsiteX3" fmla="*/ 71577 w 2446823"/>
              <a:gd name="connsiteY3" fmla="*/ 4226617 h 4226617"/>
              <a:gd name="connsiteX4" fmla="*/ 44382 w 2446823"/>
              <a:gd name="connsiteY4" fmla="*/ 4226617 h 4226617"/>
              <a:gd name="connsiteX5" fmla="*/ 0 w 2446823"/>
              <a:gd name="connsiteY5" fmla="*/ 4150751 h 4226617"/>
              <a:gd name="connsiteX6" fmla="*/ 2352481 w 2446823"/>
              <a:gd name="connsiteY6" fmla="*/ 0 h 422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6823" h="4226617">
                <a:moveTo>
                  <a:pt x="2352481" y="0"/>
                </a:moveTo>
                <a:lnTo>
                  <a:pt x="2425939" y="0"/>
                </a:lnTo>
                <a:lnTo>
                  <a:pt x="2446823" y="35699"/>
                </a:lnTo>
                <a:lnTo>
                  <a:pt x="71577" y="4226617"/>
                </a:lnTo>
                <a:lnTo>
                  <a:pt x="44382" y="4226617"/>
                </a:lnTo>
                <a:lnTo>
                  <a:pt x="0" y="4150751"/>
                </a:lnTo>
                <a:lnTo>
                  <a:pt x="235248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4" name="Hình ảnh 153">
            <a:extLst>
              <a:ext uri="{FF2B5EF4-FFF2-40B4-BE49-F238E27FC236}">
                <a16:creationId xmlns:a16="http://schemas.microsoft.com/office/drawing/2014/main" id="{4529B349-1296-A1C8-4395-5EE5E3BF662C}"/>
              </a:ext>
            </a:extLst>
          </p:cNvPr>
          <p:cNvPicPr>
            <a:picLocks noChangeAspect="1"/>
          </p:cNvPicPr>
          <p:nvPr/>
        </p:nvPicPr>
        <p:blipFill>
          <a:blip r:embed="rId2">
            <a:duotone>
              <a:prstClr val="black"/>
              <a:srgbClr val="FF99FF">
                <a:tint val="45000"/>
                <a:satMod val="400000"/>
              </a:srgbClr>
            </a:duotone>
          </a:blip>
          <a:srcRect l="49824" t="7914" r="33589" b="48856"/>
          <a:stretch>
            <a:fillRect/>
          </a:stretch>
        </p:blipFill>
        <p:spPr>
          <a:xfrm>
            <a:off x="9345753" y="1028700"/>
            <a:ext cx="2527894" cy="4226617"/>
          </a:xfrm>
          <a:custGeom>
            <a:avLst/>
            <a:gdLst>
              <a:gd name="connsiteX0" fmla="*/ 20233 w 2527894"/>
              <a:gd name="connsiteY0" fmla="*/ 0 h 4226617"/>
              <a:gd name="connsiteX1" fmla="*/ 94599 w 2527894"/>
              <a:gd name="connsiteY1" fmla="*/ 0 h 4226617"/>
              <a:gd name="connsiteX2" fmla="*/ 2527894 w 2527894"/>
              <a:gd name="connsiteY2" fmla="*/ 4159398 h 4226617"/>
              <a:gd name="connsiteX3" fmla="*/ 2488860 w 2527894"/>
              <a:gd name="connsiteY3" fmla="*/ 4226617 h 4226617"/>
              <a:gd name="connsiteX4" fmla="*/ 2451734 w 2527894"/>
              <a:gd name="connsiteY4" fmla="*/ 4226617 h 4226617"/>
              <a:gd name="connsiteX5" fmla="*/ 0 w 2527894"/>
              <a:gd name="connsiteY5" fmla="*/ 35699 h 4226617"/>
              <a:gd name="connsiteX6" fmla="*/ 20233 w 2527894"/>
              <a:gd name="connsiteY6" fmla="*/ 0 h 422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894" h="4226617">
                <a:moveTo>
                  <a:pt x="20233" y="0"/>
                </a:moveTo>
                <a:lnTo>
                  <a:pt x="94599" y="0"/>
                </a:lnTo>
                <a:lnTo>
                  <a:pt x="2527894" y="4159398"/>
                </a:lnTo>
                <a:lnTo>
                  <a:pt x="2488860" y="4226617"/>
                </a:lnTo>
                <a:lnTo>
                  <a:pt x="2451734" y="4226617"/>
                </a:lnTo>
                <a:lnTo>
                  <a:pt x="0" y="35699"/>
                </a:lnTo>
                <a:lnTo>
                  <a:pt x="20233"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3" name="Hình ảnh 152">
            <a:extLst>
              <a:ext uri="{FF2B5EF4-FFF2-40B4-BE49-F238E27FC236}">
                <a16:creationId xmlns:a16="http://schemas.microsoft.com/office/drawing/2014/main" id="{6B4B134A-05B1-04C6-9A11-741D07BBBF55}"/>
              </a:ext>
            </a:extLst>
          </p:cNvPr>
          <p:cNvPicPr>
            <a:picLocks noChangeAspect="1"/>
          </p:cNvPicPr>
          <p:nvPr/>
        </p:nvPicPr>
        <p:blipFill>
          <a:blip r:embed="rId2">
            <a:duotone>
              <a:prstClr val="black"/>
              <a:srgbClr val="FF99FF">
                <a:tint val="45000"/>
                <a:satMod val="400000"/>
              </a:srgbClr>
            </a:duotone>
          </a:blip>
          <a:srcRect l="66411" t="7914" r="17342" b="48856"/>
          <a:stretch>
            <a:fillRect/>
          </a:stretch>
        </p:blipFill>
        <p:spPr>
          <a:xfrm>
            <a:off x="11873648" y="1028700"/>
            <a:ext cx="2475963" cy="4226617"/>
          </a:xfrm>
          <a:custGeom>
            <a:avLst/>
            <a:gdLst>
              <a:gd name="connsiteX0" fmla="*/ 2415373 w 2475963"/>
              <a:gd name="connsiteY0" fmla="*/ 0 h 4226617"/>
              <a:gd name="connsiteX1" fmla="*/ 2420881 w 2475963"/>
              <a:gd name="connsiteY1" fmla="*/ 0 h 4226617"/>
              <a:gd name="connsiteX2" fmla="*/ 2475963 w 2475963"/>
              <a:gd name="connsiteY2" fmla="*/ 94156 h 4226617"/>
              <a:gd name="connsiteX3" fmla="*/ 76232 w 2475963"/>
              <a:gd name="connsiteY3" fmla="*/ 4226617 h 4226617"/>
              <a:gd name="connsiteX4" fmla="*/ 39324 w 2475963"/>
              <a:gd name="connsiteY4" fmla="*/ 4226617 h 4226617"/>
              <a:gd name="connsiteX5" fmla="*/ 0 w 2475963"/>
              <a:gd name="connsiteY5" fmla="*/ 4159398 h 4226617"/>
              <a:gd name="connsiteX6" fmla="*/ 2415373 w 2475963"/>
              <a:gd name="connsiteY6" fmla="*/ 0 h 422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5963" h="4226617">
                <a:moveTo>
                  <a:pt x="2415373" y="0"/>
                </a:moveTo>
                <a:lnTo>
                  <a:pt x="2420881" y="0"/>
                </a:lnTo>
                <a:lnTo>
                  <a:pt x="2475963" y="94156"/>
                </a:lnTo>
                <a:lnTo>
                  <a:pt x="76232" y="4226617"/>
                </a:lnTo>
                <a:lnTo>
                  <a:pt x="39324" y="4226617"/>
                </a:lnTo>
                <a:lnTo>
                  <a:pt x="0" y="4159398"/>
                </a:lnTo>
                <a:lnTo>
                  <a:pt x="2415373"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2" name="Hình ảnh 151">
            <a:extLst>
              <a:ext uri="{FF2B5EF4-FFF2-40B4-BE49-F238E27FC236}">
                <a16:creationId xmlns:a16="http://schemas.microsoft.com/office/drawing/2014/main" id="{0CDA1506-28AD-3680-1023-C603FB25EF50}"/>
              </a:ext>
            </a:extLst>
          </p:cNvPr>
          <p:cNvPicPr>
            <a:picLocks noChangeAspect="1"/>
          </p:cNvPicPr>
          <p:nvPr/>
        </p:nvPicPr>
        <p:blipFill>
          <a:blip r:embed="rId2">
            <a:duotone>
              <a:prstClr val="black"/>
              <a:srgbClr val="FF99FF">
                <a:tint val="45000"/>
                <a:satMod val="400000"/>
              </a:srgbClr>
            </a:duotone>
          </a:blip>
          <a:srcRect l="82658" t="7914" r="1155" b="48986"/>
          <a:stretch>
            <a:fillRect/>
          </a:stretch>
        </p:blipFill>
        <p:spPr>
          <a:xfrm>
            <a:off x="14349610" y="1028700"/>
            <a:ext cx="2466946" cy="4213937"/>
          </a:xfrm>
          <a:custGeom>
            <a:avLst/>
            <a:gdLst>
              <a:gd name="connsiteX0" fmla="*/ 54677 w 2466946"/>
              <a:gd name="connsiteY0" fmla="*/ 0 h 4213937"/>
              <a:gd name="connsiteX1" fmla="*/ 60402 w 2466946"/>
              <a:gd name="connsiteY1" fmla="*/ 0 h 4213937"/>
              <a:gd name="connsiteX2" fmla="*/ 2466946 w 2466946"/>
              <a:gd name="connsiteY2" fmla="*/ 4113671 h 4213937"/>
              <a:gd name="connsiteX3" fmla="*/ 2410119 w 2466946"/>
              <a:gd name="connsiteY3" fmla="*/ 4213937 h 4213937"/>
              <a:gd name="connsiteX4" fmla="*/ 0 w 2466946"/>
              <a:gd name="connsiteY4" fmla="*/ 94156 h 4213937"/>
              <a:gd name="connsiteX5" fmla="*/ 54677 w 2466946"/>
              <a:gd name="connsiteY5" fmla="*/ 0 h 42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6946" h="4213937">
                <a:moveTo>
                  <a:pt x="54677" y="0"/>
                </a:moveTo>
                <a:lnTo>
                  <a:pt x="60402" y="0"/>
                </a:lnTo>
                <a:lnTo>
                  <a:pt x="2466946" y="4113671"/>
                </a:lnTo>
                <a:lnTo>
                  <a:pt x="2410119" y="4213937"/>
                </a:lnTo>
                <a:lnTo>
                  <a:pt x="0" y="94156"/>
                </a:lnTo>
                <a:lnTo>
                  <a:pt x="5467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1" name="Hình ảnh 150">
            <a:extLst>
              <a:ext uri="{FF2B5EF4-FFF2-40B4-BE49-F238E27FC236}">
                <a16:creationId xmlns:a16="http://schemas.microsoft.com/office/drawing/2014/main" id="{59F15E0D-C7A6-8BC5-827D-73732FEFD263}"/>
              </a:ext>
            </a:extLst>
          </p:cNvPr>
          <p:cNvPicPr>
            <a:picLocks noChangeAspect="1"/>
          </p:cNvPicPr>
          <p:nvPr/>
        </p:nvPicPr>
        <p:blipFill>
          <a:blip r:embed="rId2">
            <a:duotone>
              <a:prstClr val="black"/>
              <a:srgbClr val="FF99FF">
                <a:tint val="45000"/>
                <a:satMod val="400000"/>
              </a:srgbClr>
            </a:duotone>
          </a:blip>
          <a:srcRect l="98845" t="46811" b="48994"/>
          <a:stretch>
            <a:fillRect/>
          </a:stretch>
        </p:blipFill>
        <p:spPr>
          <a:xfrm>
            <a:off x="16816556" y="4831755"/>
            <a:ext cx="176044" cy="410093"/>
          </a:xfrm>
          <a:custGeom>
            <a:avLst/>
            <a:gdLst>
              <a:gd name="connsiteX0" fmla="*/ 176044 w 176044"/>
              <a:gd name="connsiteY0" fmla="*/ 0 h 410093"/>
              <a:gd name="connsiteX1" fmla="*/ 176044 w 176044"/>
              <a:gd name="connsiteY1" fmla="*/ 202159 h 410093"/>
              <a:gd name="connsiteX2" fmla="*/ 58194 w 176044"/>
              <a:gd name="connsiteY2" fmla="*/ 410093 h 410093"/>
              <a:gd name="connsiteX3" fmla="*/ 0 w 176044"/>
              <a:gd name="connsiteY3" fmla="*/ 310616 h 410093"/>
              <a:gd name="connsiteX4" fmla="*/ 176044 w 176044"/>
              <a:gd name="connsiteY4" fmla="*/ 0 h 41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44" h="410093">
                <a:moveTo>
                  <a:pt x="176044" y="0"/>
                </a:moveTo>
                <a:lnTo>
                  <a:pt x="176044" y="202159"/>
                </a:lnTo>
                <a:lnTo>
                  <a:pt x="58194" y="410093"/>
                </a:lnTo>
                <a:lnTo>
                  <a:pt x="0" y="310616"/>
                </a:lnTo>
                <a:lnTo>
                  <a:pt x="17604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0" name="Hình ảnh 149">
            <a:extLst>
              <a:ext uri="{FF2B5EF4-FFF2-40B4-BE49-F238E27FC236}">
                <a16:creationId xmlns:a16="http://schemas.microsoft.com/office/drawing/2014/main" id="{DA6BDFD6-961C-4BAA-4178-82FB43454ABA}"/>
              </a:ext>
            </a:extLst>
          </p:cNvPr>
          <p:cNvPicPr>
            <a:picLocks noChangeAspect="1"/>
          </p:cNvPicPr>
          <p:nvPr/>
        </p:nvPicPr>
        <p:blipFill>
          <a:blip r:embed="rId2">
            <a:duotone>
              <a:prstClr val="black"/>
              <a:srgbClr val="FF99FF">
                <a:tint val="45000"/>
                <a:satMod val="400000"/>
              </a:srgbClr>
            </a:duotone>
          </a:blip>
          <a:srcRect t="47148" r="98639" b="48856"/>
          <a:stretch>
            <a:fillRect/>
          </a:stretch>
        </p:blipFill>
        <p:spPr>
          <a:xfrm>
            <a:off x="1752600" y="4864624"/>
            <a:ext cx="207388" cy="390693"/>
          </a:xfrm>
          <a:custGeom>
            <a:avLst/>
            <a:gdLst>
              <a:gd name="connsiteX0" fmla="*/ 0 w 207388"/>
              <a:gd name="connsiteY0" fmla="*/ 0 h 390693"/>
              <a:gd name="connsiteX1" fmla="*/ 207388 w 207388"/>
              <a:gd name="connsiteY1" fmla="*/ 354502 h 390693"/>
              <a:gd name="connsiteX2" fmla="*/ 186876 w 207388"/>
              <a:gd name="connsiteY2" fmla="*/ 390693 h 390693"/>
              <a:gd name="connsiteX3" fmla="*/ 113078 w 207388"/>
              <a:gd name="connsiteY3" fmla="*/ 390693 h 390693"/>
              <a:gd name="connsiteX4" fmla="*/ 0 w 207388"/>
              <a:gd name="connsiteY4" fmla="*/ 197402 h 390693"/>
              <a:gd name="connsiteX5" fmla="*/ 0 w 207388"/>
              <a:gd name="connsiteY5" fmla="*/ 0 h 39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388" h="390693">
                <a:moveTo>
                  <a:pt x="0" y="0"/>
                </a:moveTo>
                <a:lnTo>
                  <a:pt x="207388" y="354502"/>
                </a:lnTo>
                <a:lnTo>
                  <a:pt x="186876" y="390693"/>
                </a:lnTo>
                <a:lnTo>
                  <a:pt x="113078" y="390693"/>
                </a:lnTo>
                <a:lnTo>
                  <a:pt x="0" y="197402"/>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9" name="Hình ảnh 148">
            <a:extLst>
              <a:ext uri="{FF2B5EF4-FFF2-40B4-BE49-F238E27FC236}">
                <a16:creationId xmlns:a16="http://schemas.microsoft.com/office/drawing/2014/main" id="{73A2C685-5E4E-35A9-6CB6-AD0124F06880}"/>
              </a:ext>
            </a:extLst>
          </p:cNvPr>
          <p:cNvPicPr>
            <a:picLocks noChangeAspect="1"/>
          </p:cNvPicPr>
          <p:nvPr/>
        </p:nvPicPr>
        <p:blipFill>
          <a:blip r:embed="rId2">
            <a:duotone>
              <a:prstClr val="black"/>
              <a:srgbClr val="FF99FF">
                <a:tint val="45000"/>
                <a:satMod val="400000"/>
              </a:srgbClr>
            </a:duotone>
          </a:blip>
          <a:srcRect l="99177" t="51006" r="722" b="48856"/>
          <a:stretch>
            <a:fillRect/>
          </a:stretch>
        </p:blipFill>
        <p:spPr>
          <a:xfrm>
            <a:off x="16867118" y="5241848"/>
            <a:ext cx="15512" cy="13469"/>
          </a:xfrm>
          <a:custGeom>
            <a:avLst/>
            <a:gdLst>
              <a:gd name="connsiteX0" fmla="*/ 7632 w 15512"/>
              <a:gd name="connsiteY0" fmla="*/ 0 h 13469"/>
              <a:gd name="connsiteX1" fmla="*/ 15512 w 15512"/>
              <a:gd name="connsiteY1" fmla="*/ 13469 h 13469"/>
              <a:gd name="connsiteX2" fmla="*/ 0 w 15512"/>
              <a:gd name="connsiteY2" fmla="*/ 13469 h 13469"/>
              <a:gd name="connsiteX3" fmla="*/ 7632 w 15512"/>
              <a:gd name="connsiteY3" fmla="*/ 0 h 13469"/>
            </a:gdLst>
            <a:ahLst/>
            <a:cxnLst>
              <a:cxn ang="0">
                <a:pos x="connsiteX0" y="connsiteY0"/>
              </a:cxn>
              <a:cxn ang="0">
                <a:pos x="connsiteX1" y="connsiteY1"/>
              </a:cxn>
              <a:cxn ang="0">
                <a:pos x="connsiteX2" y="connsiteY2"/>
              </a:cxn>
              <a:cxn ang="0">
                <a:pos x="connsiteX3" y="connsiteY3"/>
              </a:cxn>
            </a:cxnLst>
            <a:rect l="l" t="t" r="r" b="b"/>
            <a:pathLst>
              <a:path w="15512" h="13469">
                <a:moveTo>
                  <a:pt x="7632" y="0"/>
                </a:moveTo>
                <a:lnTo>
                  <a:pt x="15512" y="13469"/>
                </a:lnTo>
                <a:lnTo>
                  <a:pt x="0" y="13469"/>
                </a:lnTo>
                <a:lnTo>
                  <a:pt x="763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8" name="Hình ảnh 147">
            <a:extLst>
              <a:ext uri="{FF2B5EF4-FFF2-40B4-BE49-F238E27FC236}">
                <a16:creationId xmlns:a16="http://schemas.microsoft.com/office/drawing/2014/main" id="{D47944FD-7E84-C467-E61D-994CC21D72AA}"/>
              </a:ext>
            </a:extLst>
          </p:cNvPr>
          <p:cNvPicPr>
            <a:picLocks noChangeAspect="1"/>
          </p:cNvPicPr>
          <p:nvPr/>
        </p:nvPicPr>
        <p:blipFill>
          <a:blip r:embed="rId2">
            <a:duotone>
              <a:prstClr val="black"/>
              <a:srgbClr val="FF99FF">
                <a:tint val="45000"/>
                <a:satMod val="400000"/>
              </a:srgbClr>
            </a:duotone>
          </a:blip>
          <a:srcRect l="98425" t="51014" r="1479" b="48856"/>
          <a:stretch>
            <a:fillRect/>
          </a:stretch>
        </p:blipFill>
        <p:spPr>
          <a:xfrm>
            <a:off x="16752543" y="5242637"/>
            <a:ext cx="14605" cy="12680"/>
          </a:xfrm>
          <a:custGeom>
            <a:avLst/>
            <a:gdLst>
              <a:gd name="connsiteX0" fmla="*/ 7187 w 14605"/>
              <a:gd name="connsiteY0" fmla="*/ 0 h 12680"/>
              <a:gd name="connsiteX1" fmla="*/ 14605 w 14605"/>
              <a:gd name="connsiteY1" fmla="*/ 12680 h 12680"/>
              <a:gd name="connsiteX2" fmla="*/ 0 w 14605"/>
              <a:gd name="connsiteY2" fmla="*/ 12680 h 12680"/>
              <a:gd name="connsiteX3" fmla="*/ 7187 w 14605"/>
              <a:gd name="connsiteY3" fmla="*/ 0 h 12680"/>
            </a:gdLst>
            <a:ahLst/>
            <a:cxnLst>
              <a:cxn ang="0">
                <a:pos x="connsiteX0" y="connsiteY0"/>
              </a:cxn>
              <a:cxn ang="0">
                <a:pos x="connsiteX1" y="connsiteY1"/>
              </a:cxn>
              <a:cxn ang="0">
                <a:pos x="connsiteX2" y="connsiteY2"/>
              </a:cxn>
              <a:cxn ang="0">
                <a:pos x="connsiteX3" y="connsiteY3"/>
              </a:cxn>
            </a:cxnLst>
            <a:rect l="l" t="t" r="r" b="b"/>
            <a:pathLst>
              <a:path w="14605" h="12680">
                <a:moveTo>
                  <a:pt x="7187" y="0"/>
                </a:moveTo>
                <a:lnTo>
                  <a:pt x="14605" y="12680"/>
                </a:lnTo>
                <a:lnTo>
                  <a:pt x="0" y="12680"/>
                </a:lnTo>
                <a:lnTo>
                  <a:pt x="718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7" name="Hình ảnh 146">
            <a:extLst>
              <a:ext uri="{FF2B5EF4-FFF2-40B4-BE49-F238E27FC236}">
                <a16:creationId xmlns:a16="http://schemas.microsoft.com/office/drawing/2014/main" id="{9364F3FC-BFA1-D7BB-0148-BE11BC12D27F}"/>
              </a:ext>
            </a:extLst>
          </p:cNvPr>
          <p:cNvPicPr>
            <a:picLocks noChangeAspect="1"/>
          </p:cNvPicPr>
          <p:nvPr/>
        </p:nvPicPr>
        <p:blipFill>
          <a:blip r:embed="rId2">
            <a:duotone>
              <a:prstClr val="black"/>
              <a:srgbClr val="FF99FF">
                <a:tint val="45000"/>
                <a:satMod val="400000"/>
              </a:srgbClr>
            </a:duotone>
          </a:blip>
          <a:srcRect t="51144" r="99012" b="47837"/>
          <a:stretch>
            <a:fillRect/>
          </a:stretch>
        </p:blipFill>
        <p:spPr>
          <a:xfrm>
            <a:off x="1752600" y="5255317"/>
            <a:ext cx="150562" cy="99680"/>
          </a:xfrm>
          <a:custGeom>
            <a:avLst/>
            <a:gdLst>
              <a:gd name="connsiteX0" fmla="*/ 0 w 150562"/>
              <a:gd name="connsiteY0" fmla="*/ 0 h 99680"/>
              <a:gd name="connsiteX1" fmla="*/ 113078 w 150562"/>
              <a:gd name="connsiteY1" fmla="*/ 0 h 99680"/>
              <a:gd name="connsiteX2" fmla="*/ 150562 w 150562"/>
              <a:gd name="connsiteY2" fmla="*/ 64074 h 99680"/>
              <a:gd name="connsiteX3" fmla="*/ 130382 w 150562"/>
              <a:gd name="connsiteY3" fmla="*/ 99680 h 99680"/>
              <a:gd name="connsiteX4" fmla="*/ 0 w 150562"/>
              <a:gd name="connsiteY4" fmla="*/ 99680 h 99680"/>
              <a:gd name="connsiteX5" fmla="*/ 0 w 150562"/>
              <a:gd name="connsiteY5"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62" h="99680">
                <a:moveTo>
                  <a:pt x="0" y="0"/>
                </a:moveTo>
                <a:lnTo>
                  <a:pt x="113078" y="0"/>
                </a:lnTo>
                <a:lnTo>
                  <a:pt x="150562" y="64074"/>
                </a:lnTo>
                <a:lnTo>
                  <a:pt x="130382" y="99680"/>
                </a:lnTo>
                <a:lnTo>
                  <a:pt x="0" y="99680"/>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6" name="Hình ảnh 145">
            <a:extLst>
              <a:ext uri="{FF2B5EF4-FFF2-40B4-BE49-F238E27FC236}">
                <a16:creationId xmlns:a16="http://schemas.microsoft.com/office/drawing/2014/main" id="{6F235B55-4A08-2E9B-7258-2D6C8B8ED7E5}"/>
              </a:ext>
            </a:extLst>
          </p:cNvPr>
          <p:cNvPicPr>
            <a:picLocks noChangeAspect="1"/>
          </p:cNvPicPr>
          <p:nvPr/>
        </p:nvPicPr>
        <p:blipFill>
          <a:blip r:embed="rId2">
            <a:duotone>
              <a:prstClr val="black"/>
              <a:srgbClr val="FF99FF">
                <a:tint val="45000"/>
                <a:satMod val="400000"/>
              </a:srgbClr>
            </a:duotone>
          </a:blip>
          <a:srcRect l="988" t="51144" r="98257" b="47837"/>
          <a:stretch>
            <a:fillRect/>
          </a:stretch>
        </p:blipFill>
        <p:spPr>
          <a:xfrm>
            <a:off x="1903163" y="5255317"/>
            <a:ext cx="115021" cy="99680"/>
          </a:xfrm>
          <a:custGeom>
            <a:avLst/>
            <a:gdLst>
              <a:gd name="connsiteX0" fmla="*/ 36314 w 115021"/>
              <a:gd name="connsiteY0" fmla="*/ 0 h 99680"/>
              <a:gd name="connsiteX1" fmla="*/ 77998 w 115021"/>
              <a:gd name="connsiteY1" fmla="*/ 0 h 99680"/>
              <a:gd name="connsiteX2" fmla="*/ 115021 w 115021"/>
              <a:gd name="connsiteY2" fmla="*/ 63287 h 99680"/>
              <a:gd name="connsiteX3" fmla="*/ 94395 w 115021"/>
              <a:gd name="connsiteY3" fmla="*/ 99680 h 99680"/>
              <a:gd name="connsiteX4" fmla="*/ 20830 w 115021"/>
              <a:gd name="connsiteY4" fmla="*/ 99680 h 99680"/>
              <a:gd name="connsiteX5" fmla="*/ 0 w 115021"/>
              <a:gd name="connsiteY5" fmla="*/ 64074 h 99680"/>
              <a:gd name="connsiteX6" fmla="*/ 36314 w 115021"/>
              <a:gd name="connsiteY6"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21" h="99680">
                <a:moveTo>
                  <a:pt x="36314" y="0"/>
                </a:moveTo>
                <a:lnTo>
                  <a:pt x="77998" y="0"/>
                </a:lnTo>
                <a:lnTo>
                  <a:pt x="115021" y="63287"/>
                </a:lnTo>
                <a:lnTo>
                  <a:pt x="94395" y="99680"/>
                </a:lnTo>
                <a:lnTo>
                  <a:pt x="20830" y="99680"/>
                </a:lnTo>
                <a:lnTo>
                  <a:pt x="0" y="64074"/>
                </a:lnTo>
                <a:lnTo>
                  <a:pt x="3631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5" name="Hình ảnh 144">
            <a:extLst>
              <a:ext uri="{FF2B5EF4-FFF2-40B4-BE49-F238E27FC236}">
                <a16:creationId xmlns:a16="http://schemas.microsoft.com/office/drawing/2014/main" id="{C9F1FD0A-973F-B171-2A1C-CEE1632F5F14}"/>
              </a:ext>
            </a:extLst>
          </p:cNvPr>
          <p:cNvPicPr>
            <a:picLocks noChangeAspect="1"/>
          </p:cNvPicPr>
          <p:nvPr/>
        </p:nvPicPr>
        <p:blipFill>
          <a:blip r:embed="rId2">
            <a:duotone>
              <a:prstClr val="black"/>
              <a:srgbClr val="FF99FF">
                <a:tint val="45000"/>
                <a:satMod val="400000"/>
              </a:srgbClr>
            </a:duotone>
          </a:blip>
          <a:srcRect l="1743" t="51144" r="66604" b="47837"/>
          <a:stretch>
            <a:fillRect/>
          </a:stretch>
        </p:blipFill>
        <p:spPr>
          <a:xfrm>
            <a:off x="2018183" y="5255317"/>
            <a:ext cx="4823920" cy="99680"/>
          </a:xfrm>
          <a:custGeom>
            <a:avLst/>
            <a:gdLst>
              <a:gd name="connsiteX0" fmla="*/ 35869 w 4823920"/>
              <a:gd name="connsiteY0" fmla="*/ 0 h 99680"/>
              <a:gd name="connsiteX1" fmla="*/ 4809646 w 4823920"/>
              <a:gd name="connsiteY1" fmla="*/ 0 h 99680"/>
              <a:gd name="connsiteX2" fmla="*/ 4823920 w 4823920"/>
              <a:gd name="connsiteY2" fmla="*/ 24400 h 99680"/>
              <a:gd name="connsiteX3" fmla="*/ 4781254 w 4823920"/>
              <a:gd name="connsiteY3" fmla="*/ 99680 h 99680"/>
              <a:gd name="connsiteX4" fmla="*/ 21291 w 4823920"/>
              <a:gd name="connsiteY4" fmla="*/ 99680 h 99680"/>
              <a:gd name="connsiteX5" fmla="*/ 0 w 4823920"/>
              <a:gd name="connsiteY5" fmla="*/ 63287 h 99680"/>
              <a:gd name="connsiteX6" fmla="*/ 35869 w 4823920"/>
              <a:gd name="connsiteY6"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3920" h="99680">
                <a:moveTo>
                  <a:pt x="35869" y="0"/>
                </a:moveTo>
                <a:lnTo>
                  <a:pt x="4809646" y="0"/>
                </a:lnTo>
                <a:lnTo>
                  <a:pt x="4823920" y="24400"/>
                </a:lnTo>
                <a:lnTo>
                  <a:pt x="4781254" y="99680"/>
                </a:lnTo>
                <a:lnTo>
                  <a:pt x="21291" y="99680"/>
                </a:lnTo>
                <a:lnTo>
                  <a:pt x="0" y="63287"/>
                </a:lnTo>
                <a:lnTo>
                  <a:pt x="35869"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4" name="Hình ảnh 143">
            <a:extLst>
              <a:ext uri="{FF2B5EF4-FFF2-40B4-BE49-F238E27FC236}">
                <a16:creationId xmlns:a16="http://schemas.microsoft.com/office/drawing/2014/main" id="{752531BB-C3F8-0FDB-E7CD-E98455ABF74A}"/>
              </a:ext>
            </a:extLst>
          </p:cNvPr>
          <p:cNvPicPr>
            <a:picLocks noChangeAspect="1"/>
          </p:cNvPicPr>
          <p:nvPr/>
        </p:nvPicPr>
        <p:blipFill>
          <a:blip r:embed="rId2">
            <a:duotone>
              <a:prstClr val="black"/>
              <a:srgbClr val="FF99FF">
                <a:tint val="45000"/>
                <a:satMod val="400000"/>
              </a:srgbClr>
            </a:duotone>
          </a:blip>
          <a:srcRect l="33396" t="51144" r="65850" b="47837"/>
          <a:stretch>
            <a:fillRect/>
          </a:stretch>
        </p:blipFill>
        <p:spPr>
          <a:xfrm>
            <a:off x="6842103" y="5255317"/>
            <a:ext cx="115022" cy="99680"/>
          </a:xfrm>
          <a:custGeom>
            <a:avLst/>
            <a:gdLst>
              <a:gd name="connsiteX0" fmla="*/ 13829 w 115022"/>
              <a:gd name="connsiteY0" fmla="*/ 0 h 99680"/>
              <a:gd name="connsiteX1" fmla="*/ 101209 w 115022"/>
              <a:gd name="connsiteY1" fmla="*/ 0 h 99680"/>
              <a:gd name="connsiteX2" fmla="*/ 115022 w 115022"/>
              <a:gd name="connsiteY2" fmla="*/ 23611 h 99680"/>
              <a:gd name="connsiteX3" fmla="*/ 71909 w 115022"/>
              <a:gd name="connsiteY3" fmla="*/ 99680 h 99680"/>
              <a:gd name="connsiteX4" fmla="*/ 44039 w 115022"/>
              <a:gd name="connsiteY4" fmla="*/ 99680 h 99680"/>
              <a:gd name="connsiteX5" fmla="*/ 0 w 115022"/>
              <a:gd name="connsiteY5" fmla="*/ 24400 h 99680"/>
              <a:gd name="connsiteX6" fmla="*/ 13829 w 115022"/>
              <a:gd name="connsiteY6"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22" h="99680">
                <a:moveTo>
                  <a:pt x="13829" y="0"/>
                </a:moveTo>
                <a:lnTo>
                  <a:pt x="101209" y="0"/>
                </a:lnTo>
                <a:lnTo>
                  <a:pt x="115022" y="23611"/>
                </a:lnTo>
                <a:lnTo>
                  <a:pt x="71909" y="99680"/>
                </a:lnTo>
                <a:lnTo>
                  <a:pt x="44039" y="99680"/>
                </a:lnTo>
                <a:lnTo>
                  <a:pt x="0" y="24400"/>
                </a:lnTo>
                <a:lnTo>
                  <a:pt x="13829"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3" name="Hình ảnh 142">
            <a:extLst>
              <a:ext uri="{FF2B5EF4-FFF2-40B4-BE49-F238E27FC236}">
                <a16:creationId xmlns:a16="http://schemas.microsoft.com/office/drawing/2014/main" id="{00EC47C0-C6AE-840E-F2A0-BAA928C30909}"/>
              </a:ext>
            </a:extLst>
          </p:cNvPr>
          <p:cNvPicPr>
            <a:picLocks noChangeAspect="1"/>
          </p:cNvPicPr>
          <p:nvPr/>
        </p:nvPicPr>
        <p:blipFill>
          <a:blip r:embed="rId2">
            <a:duotone>
              <a:prstClr val="black"/>
              <a:srgbClr val="FF99FF">
                <a:tint val="45000"/>
                <a:satMod val="400000"/>
              </a:srgbClr>
            </a:duotone>
          </a:blip>
          <a:srcRect l="34150" t="51144" r="33966" b="47837"/>
          <a:stretch>
            <a:fillRect/>
          </a:stretch>
        </p:blipFill>
        <p:spPr>
          <a:xfrm>
            <a:off x="6957125" y="5255317"/>
            <a:ext cx="4858994" cy="99680"/>
          </a:xfrm>
          <a:custGeom>
            <a:avLst/>
            <a:gdLst>
              <a:gd name="connsiteX0" fmla="*/ 13382 w 4858994"/>
              <a:gd name="connsiteY0" fmla="*/ 0 h 99680"/>
              <a:gd name="connsiteX1" fmla="*/ 4840362 w 4858994"/>
              <a:gd name="connsiteY1" fmla="*/ 0 h 99680"/>
              <a:gd name="connsiteX2" fmla="*/ 4858994 w 4858994"/>
              <a:gd name="connsiteY2" fmla="*/ 31848 h 99680"/>
              <a:gd name="connsiteX3" fmla="*/ 4819603 w 4858994"/>
              <a:gd name="connsiteY3" fmla="*/ 99680 h 99680"/>
              <a:gd name="connsiteX4" fmla="*/ 44501 w 4858994"/>
              <a:gd name="connsiteY4" fmla="*/ 99680 h 99680"/>
              <a:gd name="connsiteX5" fmla="*/ 0 w 4858994"/>
              <a:gd name="connsiteY5" fmla="*/ 23611 h 99680"/>
              <a:gd name="connsiteX6" fmla="*/ 13382 w 4858994"/>
              <a:gd name="connsiteY6"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8994" h="99680">
                <a:moveTo>
                  <a:pt x="13382" y="0"/>
                </a:moveTo>
                <a:lnTo>
                  <a:pt x="4840362" y="0"/>
                </a:lnTo>
                <a:lnTo>
                  <a:pt x="4858994" y="31848"/>
                </a:lnTo>
                <a:lnTo>
                  <a:pt x="4819603" y="99680"/>
                </a:lnTo>
                <a:lnTo>
                  <a:pt x="44501" y="99680"/>
                </a:lnTo>
                <a:lnTo>
                  <a:pt x="0" y="23611"/>
                </a:lnTo>
                <a:lnTo>
                  <a:pt x="1338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2" name="Hình ảnh 141">
            <a:extLst>
              <a:ext uri="{FF2B5EF4-FFF2-40B4-BE49-F238E27FC236}">
                <a16:creationId xmlns:a16="http://schemas.microsoft.com/office/drawing/2014/main" id="{02D25A9A-6BCD-EEEB-3DFC-1145086AB3A1}"/>
              </a:ext>
            </a:extLst>
          </p:cNvPr>
          <p:cNvPicPr>
            <a:picLocks noChangeAspect="1"/>
          </p:cNvPicPr>
          <p:nvPr/>
        </p:nvPicPr>
        <p:blipFill>
          <a:blip r:embed="rId2">
            <a:duotone>
              <a:prstClr val="black"/>
              <a:srgbClr val="FF99FF">
                <a:tint val="45000"/>
                <a:satMod val="400000"/>
              </a:srgbClr>
            </a:duotone>
          </a:blip>
          <a:srcRect l="66034" t="51144" r="33209" b="47837"/>
          <a:stretch>
            <a:fillRect/>
          </a:stretch>
        </p:blipFill>
        <p:spPr>
          <a:xfrm>
            <a:off x="11816119" y="5255317"/>
            <a:ext cx="115374" cy="99680"/>
          </a:xfrm>
          <a:custGeom>
            <a:avLst/>
            <a:gdLst>
              <a:gd name="connsiteX0" fmla="*/ 18494 w 115374"/>
              <a:gd name="connsiteY0" fmla="*/ 0 h 99680"/>
              <a:gd name="connsiteX1" fmla="*/ 96852 w 115374"/>
              <a:gd name="connsiteY1" fmla="*/ 0 h 99680"/>
              <a:gd name="connsiteX2" fmla="*/ 115374 w 115374"/>
              <a:gd name="connsiteY2" fmla="*/ 31662 h 99680"/>
              <a:gd name="connsiteX3" fmla="*/ 75876 w 115374"/>
              <a:gd name="connsiteY3" fmla="*/ 99680 h 99680"/>
              <a:gd name="connsiteX4" fmla="*/ 39682 w 115374"/>
              <a:gd name="connsiteY4" fmla="*/ 99680 h 99680"/>
              <a:gd name="connsiteX5" fmla="*/ 0 w 115374"/>
              <a:gd name="connsiteY5" fmla="*/ 31848 h 99680"/>
              <a:gd name="connsiteX6" fmla="*/ 18494 w 115374"/>
              <a:gd name="connsiteY6"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74" h="99680">
                <a:moveTo>
                  <a:pt x="18494" y="0"/>
                </a:moveTo>
                <a:lnTo>
                  <a:pt x="96852" y="0"/>
                </a:lnTo>
                <a:lnTo>
                  <a:pt x="115374" y="31662"/>
                </a:lnTo>
                <a:lnTo>
                  <a:pt x="75876" y="99680"/>
                </a:lnTo>
                <a:lnTo>
                  <a:pt x="39682" y="99680"/>
                </a:lnTo>
                <a:lnTo>
                  <a:pt x="0" y="31848"/>
                </a:lnTo>
                <a:lnTo>
                  <a:pt x="1849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1" name="Hình ảnh 140">
            <a:extLst>
              <a:ext uri="{FF2B5EF4-FFF2-40B4-BE49-F238E27FC236}">
                <a16:creationId xmlns:a16="http://schemas.microsoft.com/office/drawing/2014/main" id="{FFCAA3BE-9665-856B-6472-67F77A2B6E97}"/>
              </a:ext>
            </a:extLst>
          </p:cNvPr>
          <p:cNvPicPr>
            <a:picLocks noChangeAspect="1"/>
          </p:cNvPicPr>
          <p:nvPr/>
        </p:nvPicPr>
        <p:blipFill>
          <a:blip r:embed="rId2">
            <a:duotone>
              <a:prstClr val="black"/>
              <a:srgbClr val="FF99FF">
                <a:tint val="45000"/>
                <a:satMod val="400000"/>
              </a:srgbClr>
            </a:duotone>
          </a:blip>
          <a:srcRect l="66791" t="51144" r="1575" b="47837"/>
          <a:stretch>
            <a:fillRect/>
          </a:stretch>
        </p:blipFill>
        <p:spPr>
          <a:xfrm>
            <a:off x="11931494" y="5255317"/>
            <a:ext cx="4821049" cy="99680"/>
          </a:xfrm>
          <a:custGeom>
            <a:avLst/>
            <a:gdLst>
              <a:gd name="connsiteX0" fmla="*/ 18386 w 4821049"/>
              <a:gd name="connsiteY0" fmla="*/ 0 h 99680"/>
              <a:gd name="connsiteX1" fmla="*/ 4821049 w 4821049"/>
              <a:gd name="connsiteY1" fmla="*/ 0 h 99680"/>
              <a:gd name="connsiteX2" fmla="*/ 4764554 w 4821049"/>
              <a:gd name="connsiteY2" fmla="*/ 99680 h 99680"/>
              <a:gd name="connsiteX3" fmla="*/ 39792 w 4821049"/>
              <a:gd name="connsiteY3" fmla="*/ 99680 h 99680"/>
              <a:gd name="connsiteX4" fmla="*/ 0 w 4821049"/>
              <a:gd name="connsiteY4" fmla="*/ 31662 h 99680"/>
              <a:gd name="connsiteX5" fmla="*/ 18386 w 4821049"/>
              <a:gd name="connsiteY5"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1049" h="99680">
                <a:moveTo>
                  <a:pt x="18386" y="0"/>
                </a:moveTo>
                <a:lnTo>
                  <a:pt x="4821049" y="0"/>
                </a:lnTo>
                <a:lnTo>
                  <a:pt x="4764554" y="99680"/>
                </a:lnTo>
                <a:lnTo>
                  <a:pt x="39792" y="99680"/>
                </a:lnTo>
                <a:lnTo>
                  <a:pt x="0" y="31662"/>
                </a:lnTo>
                <a:lnTo>
                  <a:pt x="1838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0" name="Hình ảnh 139">
            <a:extLst>
              <a:ext uri="{FF2B5EF4-FFF2-40B4-BE49-F238E27FC236}">
                <a16:creationId xmlns:a16="http://schemas.microsoft.com/office/drawing/2014/main" id="{BE31DE2B-1989-5DE3-D731-7A45FA142D69}"/>
              </a:ext>
            </a:extLst>
          </p:cNvPr>
          <p:cNvPicPr>
            <a:picLocks noChangeAspect="1"/>
          </p:cNvPicPr>
          <p:nvPr/>
        </p:nvPicPr>
        <p:blipFill>
          <a:blip r:embed="rId2">
            <a:duotone>
              <a:prstClr val="black"/>
              <a:srgbClr val="FF99FF">
                <a:tint val="45000"/>
                <a:satMod val="400000"/>
              </a:srgbClr>
            </a:duotone>
          </a:blip>
          <a:srcRect l="98521" t="51144" r="823" b="47969"/>
          <a:stretch>
            <a:fillRect/>
          </a:stretch>
        </p:blipFill>
        <p:spPr>
          <a:xfrm>
            <a:off x="16767148" y="5255317"/>
            <a:ext cx="99971" cy="86797"/>
          </a:xfrm>
          <a:custGeom>
            <a:avLst/>
            <a:gdLst>
              <a:gd name="connsiteX0" fmla="*/ 0 w 99971"/>
              <a:gd name="connsiteY0" fmla="*/ 0 h 86797"/>
              <a:gd name="connsiteX1" fmla="*/ 99971 w 99971"/>
              <a:gd name="connsiteY1" fmla="*/ 0 h 86797"/>
              <a:gd name="connsiteX2" fmla="*/ 50777 w 99971"/>
              <a:gd name="connsiteY2" fmla="*/ 86797 h 86797"/>
              <a:gd name="connsiteX3" fmla="*/ 0 w 99971"/>
              <a:gd name="connsiteY3" fmla="*/ 0 h 86797"/>
            </a:gdLst>
            <a:ahLst/>
            <a:cxnLst>
              <a:cxn ang="0">
                <a:pos x="connsiteX0" y="connsiteY0"/>
              </a:cxn>
              <a:cxn ang="0">
                <a:pos x="connsiteX1" y="connsiteY1"/>
              </a:cxn>
              <a:cxn ang="0">
                <a:pos x="connsiteX2" y="connsiteY2"/>
              </a:cxn>
              <a:cxn ang="0">
                <a:pos x="connsiteX3" y="connsiteY3"/>
              </a:cxn>
            </a:cxnLst>
            <a:rect l="l" t="t" r="r" b="b"/>
            <a:pathLst>
              <a:path w="99971" h="86797">
                <a:moveTo>
                  <a:pt x="0" y="0"/>
                </a:moveTo>
                <a:lnTo>
                  <a:pt x="99971" y="0"/>
                </a:lnTo>
                <a:lnTo>
                  <a:pt x="50777" y="86797"/>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9" name="Hình ảnh 138">
            <a:extLst>
              <a:ext uri="{FF2B5EF4-FFF2-40B4-BE49-F238E27FC236}">
                <a16:creationId xmlns:a16="http://schemas.microsoft.com/office/drawing/2014/main" id="{C42584C1-82E5-B7E7-BD8F-80F4A4A5ECEC}"/>
              </a:ext>
            </a:extLst>
          </p:cNvPr>
          <p:cNvPicPr>
            <a:picLocks noChangeAspect="1"/>
          </p:cNvPicPr>
          <p:nvPr/>
        </p:nvPicPr>
        <p:blipFill>
          <a:blip r:embed="rId2">
            <a:duotone>
              <a:prstClr val="black"/>
              <a:srgbClr val="FF99FF">
                <a:tint val="45000"/>
                <a:satMod val="400000"/>
              </a:srgbClr>
            </a:duotone>
          </a:blip>
          <a:srcRect l="99278" t="51144" b="47837"/>
          <a:stretch>
            <a:fillRect/>
          </a:stretch>
        </p:blipFill>
        <p:spPr>
          <a:xfrm>
            <a:off x="16882630" y="5255317"/>
            <a:ext cx="109970" cy="99680"/>
          </a:xfrm>
          <a:custGeom>
            <a:avLst/>
            <a:gdLst>
              <a:gd name="connsiteX0" fmla="*/ 0 w 109970"/>
              <a:gd name="connsiteY0" fmla="*/ 0 h 99680"/>
              <a:gd name="connsiteX1" fmla="*/ 109970 w 109970"/>
              <a:gd name="connsiteY1" fmla="*/ 0 h 99680"/>
              <a:gd name="connsiteX2" fmla="*/ 109970 w 109970"/>
              <a:gd name="connsiteY2" fmla="*/ 99680 h 99680"/>
              <a:gd name="connsiteX3" fmla="*/ 58314 w 109970"/>
              <a:gd name="connsiteY3" fmla="*/ 99680 h 99680"/>
              <a:gd name="connsiteX4" fmla="*/ 0 w 109970"/>
              <a:gd name="connsiteY4" fmla="*/ 0 h 9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70" h="99680">
                <a:moveTo>
                  <a:pt x="0" y="0"/>
                </a:moveTo>
                <a:lnTo>
                  <a:pt x="109970" y="0"/>
                </a:lnTo>
                <a:lnTo>
                  <a:pt x="109970" y="99680"/>
                </a:lnTo>
                <a:lnTo>
                  <a:pt x="58314" y="99680"/>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8" name="Hình ảnh 137">
            <a:extLst>
              <a:ext uri="{FF2B5EF4-FFF2-40B4-BE49-F238E27FC236}">
                <a16:creationId xmlns:a16="http://schemas.microsoft.com/office/drawing/2014/main" id="{C9A574C3-B222-0283-38A1-3CD1EC8CC5A3}"/>
              </a:ext>
            </a:extLst>
          </p:cNvPr>
          <p:cNvPicPr>
            <a:picLocks noChangeAspect="1"/>
          </p:cNvPicPr>
          <p:nvPr/>
        </p:nvPicPr>
        <p:blipFill>
          <a:blip r:embed="rId2">
            <a:duotone>
              <a:prstClr val="black"/>
              <a:srgbClr val="FF99FF">
                <a:tint val="45000"/>
                <a:satMod val="400000"/>
              </a:srgbClr>
            </a:duotone>
          </a:blip>
          <a:srcRect l="98806" t="52031" r="1097" b="47837"/>
          <a:stretch>
            <a:fillRect/>
          </a:stretch>
        </p:blipFill>
        <p:spPr>
          <a:xfrm>
            <a:off x="16810622" y="5342114"/>
            <a:ext cx="14838" cy="12883"/>
          </a:xfrm>
          <a:custGeom>
            <a:avLst/>
            <a:gdLst>
              <a:gd name="connsiteX0" fmla="*/ 7302 w 14838"/>
              <a:gd name="connsiteY0" fmla="*/ 0 h 12883"/>
              <a:gd name="connsiteX1" fmla="*/ 14838 w 14838"/>
              <a:gd name="connsiteY1" fmla="*/ 12883 h 12883"/>
              <a:gd name="connsiteX2" fmla="*/ 0 w 14838"/>
              <a:gd name="connsiteY2" fmla="*/ 12883 h 12883"/>
              <a:gd name="connsiteX3" fmla="*/ 7302 w 14838"/>
              <a:gd name="connsiteY3" fmla="*/ 0 h 12883"/>
            </a:gdLst>
            <a:ahLst/>
            <a:cxnLst>
              <a:cxn ang="0">
                <a:pos x="connsiteX0" y="connsiteY0"/>
              </a:cxn>
              <a:cxn ang="0">
                <a:pos x="connsiteX1" y="connsiteY1"/>
              </a:cxn>
              <a:cxn ang="0">
                <a:pos x="connsiteX2" y="connsiteY2"/>
              </a:cxn>
              <a:cxn ang="0">
                <a:pos x="connsiteX3" y="connsiteY3"/>
              </a:cxn>
            </a:cxnLst>
            <a:rect l="l" t="t" r="r" b="b"/>
            <a:pathLst>
              <a:path w="14838" h="12883">
                <a:moveTo>
                  <a:pt x="7302" y="0"/>
                </a:moveTo>
                <a:lnTo>
                  <a:pt x="14838" y="12883"/>
                </a:lnTo>
                <a:lnTo>
                  <a:pt x="0" y="12883"/>
                </a:lnTo>
                <a:lnTo>
                  <a:pt x="730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7" name="Hình ảnh 136">
            <a:extLst>
              <a:ext uri="{FF2B5EF4-FFF2-40B4-BE49-F238E27FC236}">
                <a16:creationId xmlns:a16="http://schemas.microsoft.com/office/drawing/2014/main" id="{9EA3C4A9-EA40-19DE-8EFA-74AA4B272C73}"/>
              </a:ext>
            </a:extLst>
          </p:cNvPr>
          <p:cNvPicPr>
            <a:picLocks noChangeAspect="1"/>
          </p:cNvPicPr>
          <p:nvPr/>
        </p:nvPicPr>
        <p:blipFill>
          <a:blip r:embed="rId2">
            <a:duotone>
              <a:prstClr val="black"/>
              <a:srgbClr val="FF99FF">
                <a:tint val="45000"/>
                <a:satMod val="400000"/>
              </a:srgbClr>
            </a:duotone>
          </a:blip>
          <a:srcRect t="52163" r="98630" b="43416"/>
          <a:stretch>
            <a:fillRect/>
          </a:stretch>
        </p:blipFill>
        <p:spPr>
          <a:xfrm>
            <a:off x="1752601" y="5354997"/>
            <a:ext cx="208757" cy="432206"/>
          </a:xfrm>
          <a:custGeom>
            <a:avLst/>
            <a:gdLst>
              <a:gd name="connsiteX0" fmla="*/ 130382 w 208757"/>
              <a:gd name="connsiteY0" fmla="*/ 0 h 432206"/>
              <a:gd name="connsiteX1" fmla="*/ 171392 w 208757"/>
              <a:gd name="connsiteY1" fmla="*/ 0 h 432206"/>
              <a:gd name="connsiteX2" fmla="*/ 208757 w 208757"/>
              <a:gd name="connsiteY2" fmla="*/ 63872 h 432206"/>
              <a:gd name="connsiteX3" fmla="*/ 0 w 208757"/>
              <a:gd name="connsiteY3" fmla="*/ 432206 h 432206"/>
              <a:gd name="connsiteX4" fmla="*/ 0 w 208757"/>
              <a:gd name="connsiteY4" fmla="*/ 230047 h 432206"/>
              <a:gd name="connsiteX5" fmla="*/ 130382 w 208757"/>
              <a:gd name="connsiteY5" fmla="*/ 0 h 43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757" h="432206">
                <a:moveTo>
                  <a:pt x="130382" y="0"/>
                </a:moveTo>
                <a:lnTo>
                  <a:pt x="171392" y="0"/>
                </a:lnTo>
                <a:lnTo>
                  <a:pt x="208757" y="63872"/>
                </a:lnTo>
                <a:lnTo>
                  <a:pt x="0" y="432206"/>
                </a:lnTo>
                <a:lnTo>
                  <a:pt x="0" y="230047"/>
                </a:lnTo>
                <a:lnTo>
                  <a:pt x="13038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6" name="Hình ảnh 135">
            <a:extLst>
              <a:ext uri="{FF2B5EF4-FFF2-40B4-BE49-F238E27FC236}">
                <a16:creationId xmlns:a16="http://schemas.microsoft.com/office/drawing/2014/main" id="{F9A98918-FA44-B2D7-835B-27A67B280623}"/>
              </a:ext>
            </a:extLst>
          </p:cNvPr>
          <p:cNvPicPr>
            <a:picLocks noChangeAspect="1"/>
          </p:cNvPicPr>
          <p:nvPr/>
        </p:nvPicPr>
        <p:blipFill>
          <a:blip r:embed="rId2">
            <a:duotone>
              <a:prstClr val="black"/>
              <a:srgbClr val="FF99FF">
                <a:tint val="45000"/>
                <a:satMod val="400000"/>
              </a:srgbClr>
            </a:duotone>
          </a:blip>
          <a:srcRect l="1370" t="52163" r="82253" b="4880"/>
          <a:stretch>
            <a:fillRect/>
          </a:stretch>
        </p:blipFill>
        <p:spPr>
          <a:xfrm>
            <a:off x="1961357" y="5354997"/>
            <a:ext cx="2495812" cy="4199867"/>
          </a:xfrm>
          <a:custGeom>
            <a:avLst/>
            <a:gdLst>
              <a:gd name="connsiteX0" fmla="*/ 36200 w 2495812"/>
              <a:gd name="connsiteY0" fmla="*/ 0 h 4199867"/>
              <a:gd name="connsiteX1" fmla="*/ 78117 w 2495812"/>
              <a:gd name="connsiteY1" fmla="*/ 0 h 4199867"/>
              <a:gd name="connsiteX2" fmla="*/ 2495812 w 2495812"/>
              <a:gd name="connsiteY2" fmla="*/ 4132731 h 4199867"/>
              <a:gd name="connsiteX3" fmla="*/ 2457762 w 2495812"/>
              <a:gd name="connsiteY3" fmla="*/ 4199867 h 4199867"/>
              <a:gd name="connsiteX4" fmla="*/ 2419604 w 2495812"/>
              <a:gd name="connsiteY4" fmla="*/ 4199867 h 4199867"/>
              <a:gd name="connsiteX5" fmla="*/ 0 w 2495812"/>
              <a:gd name="connsiteY5" fmla="*/ 63872 h 4199867"/>
              <a:gd name="connsiteX6" fmla="*/ 36200 w 2495812"/>
              <a:gd name="connsiteY6" fmla="*/ 0 h 419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812" h="4199867">
                <a:moveTo>
                  <a:pt x="36200" y="0"/>
                </a:moveTo>
                <a:lnTo>
                  <a:pt x="78117" y="0"/>
                </a:lnTo>
                <a:lnTo>
                  <a:pt x="2495812" y="4132731"/>
                </a:lnTo>
                <a:lnTo>
                  <a:pt x="2457762" y="4199867"/>
                </a:lnTo>
                <a:lnTo>
                  <a:pt x="2419604" y="4199867"/>
                </a:lnTo>
                <a:lnTo>
                  <a:pt x="0" y="63872"/>
                </a:lnTo>
                <a:lnTo>
                  <a:pt x="3620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5" name="Hình ảnh 134">
            <a:extLst>
              <a:ext uri="{FF2B5EF4-FFF2-40B4-BE49-F238E27FC236}">
                <a16:creationId xmlns:a16="http://schemas.microsoft.com/office/drawing/2014/main" id="{CECE681D-B454-F918-2035-F93805251FD3}"/>
              </a:ext>
            </a:extLst>
          </p:cNvPr>
          <p:cNvPicPr>
            <a:picLocks noChangeAspect="1"/>
          </p:cNvPicPr>
          <p:nvPr/>
        </p:nvPicPr>
        <p:blipFill>
          <a:blip r:embed="rId2">
            <a:duotone>
              <a:prstClr val="black"/>
              <a:srgbClr val="FF99FF">
                <a:tint val="45000"/>
                <a:satMod val="400000"/>
              </a:srgbClr>
            </a:duotone>
          </a:blip>
          <a:srcRect l="17747" t="52163" r="66222" b="4880"/>
          <a:stretch>
            <a:fillRect/>
          </a:stretch>
        </p:blipFill>
        <p:spPr>
          <a:xfrm>
            <a:off x="4457170" y="5354997"/>
            <a:ext cx="2443129" cy="4199867"/>
          </a:xfrm>
          <a:custGeom>
            <a:avLst/>
            <a:gdLst>
              <a:gd name="connsiteX0" fmla="*/ 2342268 w 2443129"/>
              <a:gd name="connsiteY0" fmla="*/ 0 h 4199867"/>
              <a:gd name="connsiteX1" fmla="*/ 2428973 w 2443129"/>
              <a:gd name="connsiteY1" fmla="*/ 0 h 4199867"/>
              <a:gd name="connsiteX2" fmla="*/ 2443129 w 2443129"/>
              <a:gd name="connsiteY2" fmla="*/ 24197 h 4199867"/>
              <a:gd name="connsiteX3" fmla="*/ 76524 w 2443129"/>
              <a:gd name="connsiteY3" fmla="*/ 4199867 h 4199867"/>
              <a:gd name="connsiteX4" fmla="*/ 39275 w 2443129"/>
              <a:gd name="connsiteY4" fmla="*/ 4199867 h 4199867"/>
              <a:gd name="connsiteX5" fmla="*/ 0 w 2443129"/>
              <a:gd name="connsiteY5" fmla="*/ 4132731 h 4199867"/>
              <a:gd name="connsiteX6" fmla="*/ 2342268 w 2443129"/>
              <a:gd name="connsiteY6" fmla="*/ 0 h 419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129" h="4199867">
                <a:moveTo>
                  <a:pt x="2342268" y="0"/>
                </a:moveTo>
                <a:lnTo>
                  <a:pt x="2428973" y="0"/>
                </a:lnTo>
                <a:lnTo>
                  <a:pt x="2443129" y="24197"/>
                </a:lnTo>
                <a:lnTo>
                  <a:pt x="76524" y="4199867"/>
                </a:lnTo>
                <a:lnTo>
                  <a:pt x="39275" y="4199867"/>
                </a:lnTo>
                <a:lnTo>
                  <a:pt x="0" y="4132731"/>
                </a:lnTo>
                <a:lnTo>
                  <a:pt x="234226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4" name="Hình ảnh 133">
            <a:extLst>
              <a:ext uri="{FF2B5EF4-FFF2-40B4-BE49-F238E27FC236}">
                <a16:creationId xmlns:a16="http://schemas.microsoft.com/office/drawing/2014/main" id="{78D88851-28D4-BB43-163E-1856CFF6325D}"/>
              </a:ext>
            </a:extLst>
          </p:cNvPr>
          <p:cNvPicPr>
            <a:picLocks noChangeAspect="1"/>
          </p:cNvPicPr>
          <p:nvPr/>
        </p:nvPicPr>
        <p:blipFill>
          <a:blip r:embed="rId2">
            <a:duotone>
              <a:prstClr val="black"/>
              <a:srgbClr val="FF99FF">
                <a:tint val="45000"/>
                <a:satMod val="400000"/>
              </a:srgbClr>
            </a:duotone>
          </a:blip>
          <a:srcRect l="33778" t="52163" r="49833" b="4926"/>
          <a:stretch>
            <a:fillRect/>
          </a:stretch>
        </p:blipFill>
        <p:spPr>
          <a:xfrm>
            <a:off x="6900299" y="5354997"/>
            <a:ext cx="2497703" cy="4195357"/>
          </a:xfrm>
          <a:custGeom>
            <a:avLst/>
            <a:gdLst>
              <a:gd name="connsiteX0" fmla="*/ 13714 w 2497703"/>
              <a:gd name="connsiteY0" fmla="*/ 0 h 4195357"/>
              <a:gd name="connsiteX1" fmla="*/ 101328 w 2497703"/>
              <a:gd name="connsiteY1" fmla="*/ 0 h 4195357"/>
              <a:gd name="connsiteX2" fmla="*/ 2497703 w 2497703"/>
              <a:gd name="connsiteY2" fmla="*/ 4096290 h 4195357"/>
              <a:gd name="connsiteX3" fmla="*/ 2440175 w 2497703"/>
              <a:gd name="connsiteY3" fmla="*/ 4195357 h 4195357"/>
              <a:gd name="connsiteX4" fmla="*/ 0 w 2497703"/>
              <a:gd name="connsiteY4" fmla="*/ 24197 h 4195357"/>
              <a:gd name="connsiteX5" fmla="*/ 13714 w 2497703"/>
              <a:gd name="connsiteY5" fmla="*/ 0 h 419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703" h="4195357">
                <a:moveTo>
                  <a:pt x="13714" y="0"/>
                </a:moveTo>
                <a:lnTo>
                  <a:pt x="101328" y="0"/>
                </a:lnTo>
                <a:lnTo>
                  <a:pt x="2497703" y="4096290"/>
                </a:lnTo>
                <a:lnTo>
                  <a:pt x="2440175" y="4195357"/>
                </a:lnTo>
                <a:lnTo>
                  <a:pt x="0" y="24197"/>
                </a:lnTo>
                <a:lnTo>
                  <a:pt x="1371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3" name="Hình ảnh 132">
            <a:extLst>
              <a:ext uri="{FF2B5EF4-FFF2-40B4-BE49-F238E27FC236}">
                <a16:creationId xmlns:a16="http://schemas.microsoft.com/office/drawing/2014/main" id="{B9AD2343-5504-73CB-F9BA-F15C4A8A1325}"/>
              </a:ext>
            </a:extLst>
          </p:cNvPr>
          <p:cNvPicPr>
            <a:picLocks noChangeAspect="1"/>
          </p:cNvPicPr>
          <p:nvPr/>
        </p:nvPicPr>
        <p:blipFill>
          <a:blip r:embed="rId2">
            <a:duotone>
              <a:prstClr val="black"/>
              <a:srgbClr val="FF99FF">
                <a:tint val="45000"/>
                <a:satMod val="400000"/>
              </a:srgbClr>
            </a:duotone>
          </a:blip>
          <a:srcRect l="50167" t="52163" r="33587" b="4928"/>
          <a:stretch>
            <a:fillRect/>
          </a:stretch>
        </p:blipFill>
        <p:spPr>
          <a:xfrm>
            <a:off x="9398001" y="5354997"/>
            <a:ext cx="2475964" cy="4195171"/>
          </a:xfrm>
          <a:custGeom>
            <a:avLst/>
            <a:gdLst>
              <a:gd name="connsiteX0" fmla="*/ 2378727 w 2475964"/>
              <a:gd name="connsiteY0" fmla="*/ 0 h 4195171"/>
              <a:gd name="connsiteX1" fmla="*/ 2457800 w 2475964"/>
              <a:gd name="connsiteY1" fmla="*/ 0 h 4195171"/>
              <a:gd name="connsiteX2" fmla="*/ 2475964 w 2475964"/>
              <a:gd name="connsiteY2" fmla="*/ 31049 h 4195171"/>
              <a:gd name="connsiteX3" fmla="*/ 57847 w 2475964"/>
              <a:gd name="connsiteY3" fmla="*/ 4195171 h 4195171"/>
              <a:gd name="connsiteX4" fmla="*/ 0 w 2475964"/>
              <a:gd name="connsiteY4" fmla="*/ 4096290 h 4195171"/>
              <a:gd name="connsiteX5" fmla="*/ 2378727 w 2475964"/>
              <a:gd name="connsiteY5" fmla="*/ 0 h 419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964" h="4195171">
                <a:moveTo>
                  <a:pt x="2378727" y="0"/>
                </a:moveTo>
                <a:lnTo>
                  <a:pt x="2457800" y="0"/>
                </a:lnTo>
                <a:lnTo>
                  <a:pt x="2475964" y="31049"/>
                </a:lnTo>
                <a:lnTo>
                  <a:pt x="57847" y="4195171"/>
                </a:lnTo>
                <a:lnTo>
                  <a:pt x="0" y="4096290"/>
                </a:lnTo>
                <a:lnTo>
                  <a:pt x="237872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2" name="Hình ảnh 131">
            <a:extLst>
              <a:ext uri="{FF2B5EF4-FFF2-40B4-BE49-F238E27FC236}">
                <a16:creationId xmlns:a16="http://schemas.microsoft.com/office/drawing/2014/main" id="{5F042D57-5676-3F58-BF9D-7FB10E9680D1}"/>
              </a:ext>
            </a:extLst>
          </p:cNvPr>
          <p:cNvPicPr>
            <a:picLocks noChangeAspect="1"/>
          </p:cNvPicPr>
          <p:nvPr/>
        </p:nvPicPr>
        <p:blipFill>
          <a:blip r:embed="rId2">
            <a:duotone>
              <a:prstClr val="black"/>
              <a:srgbClr val="FF99FF">
                <a:tint val="45000"/>
                <a:satMod val="400000"/>
              </a:srgbClr>
            </a:duotone>
          </a:blip>
          <a:srcRect l="66413" t="52163" r="17201" b="4880"/>
          <a:stretch>
            <a:fillRect/>
          </a:stretch>
        </p:blipFill>
        <p:spPr>
          <a:xfrm>
            <a:off x="11873966" y="5354997"/>
            <a:ext cx="2497135" cy="4199866"/>
          </a:xfrm>
          <a:custGeom>
            <a:avLst/>
            <a:gdLst>
              <a:gd name="connsiteX0" fmla="*/ 18030 w 2497135"/>
              <a:gd name="connsiteY0" fmla="*/ 0 h 4199866"/>
              <a:gd name="connsiteX1" fmla="*/ 97320 w 2497135"/>
              <a:gd name="connsiteY1" fmla="*/ 0 h 4199866"/>
              <a:gd name="connsiteX2" fmla="*/ 2497135 w 2497135"/>
              <a:gd name="connsiteY2" fmla="*/ 4102169 h 4199866"/>
              <a:gd name="connsiteX3" fmla="*/ 2441764 w 2497135"/>
              <a:gd name="connsiteY3" fmla="*/ 4199866 h 4199866"/>
              <a:gd name="connsiteX4" fmla="*/ 2438805 w 2497135"/>
              <a:gd name="connsiteY4" fmla="*/ 4199866 h 4199866"/>
              <a:gd name="connsiteX5" fmla="*/ 0 w 2497135"/>
              <a:gd name="connsiteY5" fmla="*/ 31049 h 4199866"/>
              <a:gd name="connsiteX6" fmla="*/ 18030 w 2497135"/>
              <a:gd name="connsiteY6" fmla="*/ 0 h 4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135" h="4199866">
                <a:moveTo>
                  <a:pt x="18030" y="0"/>
                </a:moveTo>
                <a:lnTo>
                  <a:pt x="97320" y="0"/>
                </a:lnTo>
                <a:lnTo>
                  <a:pt x="2497135" y="4102169"/>
                </a:lnTo>
                <a:lnTo>
                  <a:pt x="2441764" y="4199866"/>
                </a:lnTo>
                <a:lnTo>
                  <a:pt x="2438805" y="4199866"/>
                </a:lnTo>
                <a:lnTo>
                  <a:pt x="0" y="31049"/>
                </a:lnTo>
                <a:lnTo>
                  <a:pt x="1803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1" name="Hình ảnh 130">
            <a:extLst>
              <a:ext uri="{FF2B5EF4-FFF2-40B4-BE49-F238E27FC236}">
                <a16:creationId xmlns:a16="http://schemas.microsoft.com/office/drawing/2014/main" id="{C6AFC261-FCD2-88AA-1F90-EDF43CA7F44D}"/>
              </a:ext>
            </a:extLst>
          </p:cNvPr>
          <p:cNvPicPr>
            <a:picLocks noChangeAspect="1"/>
          </p:cNvPicPr>
          <p:nvPr/>
        </p:nvPicPr>
        <p:blipFill>
          <a:blip r:embed="rId2">
            <a:duotone>
              <a:prstClr val="black"/>
              <a:srgbClr val="FF99FF">
                <a:tint val="45000"/>
                <a:satMod val="400000"/>
              </a:srgbClr>
            </a:duotone>
          </a:blip>
          <a:srcRect l="82799" t="52163" r="1194" b="4880"/>
          <a:stretch>
            <a:fillRect/>
          </a:stretch>
        </p:blipFill>
        <p:spPr>
          <a:xfrm>
            <a:off x="14371100" y="5354997"/>
            <a:ext cx="2439522" cy="4199866"/>
          </a:xfrm>
          <a:custGeom>
            <a:avLst/>
            <a:gdLst>
              <a:gd name="connsiteX0" fmla="*/ 2324947 w 2439522"/>
              <a:gd name="connsiteY0" fmla="*/ 0 h 4199866"/>
              <a:gd name="connsiteX1" fmla="*/ 2439522 w 2439522"/>
              <a:gd name="connsiteY1" fmla="*/ 0 h 4199866"/>
              <a:gd name="connsiteX2" fmla="*/ 59204 w 2439522"/>
              <a:gd name="connsiteY2" fmla="*/ 4199866 h 4199866"/>
              <a:gd name="connsiteX3" fmla="*/ 57154 w 2439522"/>
              <a:gd name="connsiteY3" fmla="*/ 4199866 h 4199866"/>
              <a:gd name="connsiteX4" fmla="*/ 0 w 2439522"/>
              <a:gd name="connsiteY4" fmla="*/ 4102169 h 4199866"/>
              <a:gd name="connsiteX5" fmla="*/ 2324947 w 2439522"/>
              <a:gd name="connsiteY5" fmla="*/ 0 h 4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9522" h="4199866">
                <a:moveTo>
                  <a:pt x="2324947" y="0"/>
                </a:moveTo>
                <a:lnTo>
                  <a:pt x="2439522" y="0"/>
                </a:lnTo>
                <a:lnTo>
                  <a:pt x="59204" y="4199866"/>
                </a:lnTo>
                <a:lnTo>
                  <a:pt x="57154" y="4199866"/>
                </a:lnTo>
                <a:lnTo>
                  <a:pt x="0" y="4102169"/>
                </a:lnTo>
                <a:lnTo>
                  <a:pt x="232494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30" name="Hình ảnh 129">
            <a:extLst>
              <a:ext uri="{FF2B5EF4-FFF2-40B4-BE49-F238E27FC236}">
                <a16:creationId xmlns:a16="http://schemas.microsoft.com/office/drawing/2014/main" id="{DBF040C5-37ED-D1CD-5A2A-40AEFC8A9D87}"/>
              </a:ext>
            </a:extLst>
          </p:cNvPr>
          <p:cNvPicPr>
            <a:picLocks noChangeAspect="1"/>
          </p:cNvPicPr>
          <p:nvPr/>
        </p:nvPicPr>
        <p:blipFill>
          <a:blip r:embed="rId2">
            <a:duotone>
              <a:prstClr val="black"/>
              <a:srgbClr val="FF99FF">
                <a:tint val="45000"/>
                <a:satMod val="400000"/>
              </a:srgbClr>
            </a:duotone>
          </a:blip>
          <a:srcRect l="98903" t="52163" b="44915"/>
          <a:stretch>
            <a:fillRect/>
          </a:stretch>
        </p:blipFill>
        <p:spPr>
          <a:xfrm>
            <a:off x="16825460" y="5354997"/>
            <a:ext cx="167140" cy="285702"/>
          </a:xfrm>
          <a:custGeom>
            <a:avLst/>
            <a:gdLst>
              <a:gd name="connsiteX0" fmla="*/ 0 w 167140"/>
              <a:gd name="connsiteY0" fmla="*/ 0 h 285702"/>
              <a:gd name="connsiteX1" fmla="*/ 115484 w 167140"/>
              <a:gd name="connsiteY1" fmla="*/ 0 h 285702"/>
              <a:gd name="connsiteX2" fmla="*/ 167140 w 167140"/>
              <a:gd name="connsiteY2" fmla="*/ 88299 h 285702"/>
              <a:gd name="connsiteX3" fmla="*/ 167140 w 167140"/>
              <a:gd name="connsiteY3" fmla="*/ 285702 h 285702"/>
              <a:gd name="connsiteX4" fmla="*/ 0 w 167140"/>
              <a:gd name="connsiteY4" fmla="*/ 0 h 285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40" h="285702">
                <a:moveTo>
                  <a:pt x="0" y="0"/>
                </a:moveTo>
                <a:lnTo>
                  <a:pt x="115484" y="0"/>
                </a:lnTo>
                <a:lnTo>
                  <a:pt x="167140" y="88299"/>
                </a:lnTo>
                <a:lnTo>
                  <a:pt x="167140" y="285702"/>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9" name="Hình ảnh 128">
            <a:extLst>
              <a:ext uri="{FF2B5EF4-FFF2-40B4-BE49-F238E27FC236}">
                <a16:creationId xmlns:a16="http://schemas.microsoft.com/office/drawing/2014/main" id="{2BD827EE-D5BC-07C5-FBD6-B3F499517E03}"/>
              </a:ext>
            </a:extLst>
          </p:cNvPr>
          <p:cNvPicPr>
            <a:picLocks noChangeAspect="1"/>
          </p:cNvPicPr>
          <p:nvPr/>
        </p:nvPicPr>
        <p:blipFill>
          <a:blip r:embed="rId2">
            <a:duotone>
              <a:prstClr val="black"/>
              <a:srgbClr val="FF99FF">
                <a:tint val="45000"/>
                <a:satMod val="400000"/>
              </a:srgbClr>
            </a:duotone>
          </a:blip>
          <a:srcRect l="50528" t="95072" r="49436" b="4880"/>
          <a:stretch>
            <a:fillRect/>
          </a:stretch>
        </p:blipFill>
        <p:spPr>
          <a:xfrm>
            <a:off x="9453121" y="9550168"/>
            <a:ext cx="5474" cy="4695"/>
          </a:xfrm>
          <a:custGeom>
            <a:avLst/>
            <a:gdLst>
              <a:gd name="connsiteX0" fmla="*/ 2727 w 5474"/>
              <a:gd name="connsiteY0" fmla="*/ 0 h 4695"/>
              <a:gd name="connsiteX1" fmla="*/ 5474 w 5474"/>
              <a:gd name="connsiteY1" fmla="*/ 4695 h 4695"/>
              <a:gd name="connsiteX2" fmla="*/ 0 w 5474"/>
              <a:gd name="connsiteY2" fmla="*/ 4695 h 4695"/>
              <a:gd name="connsiteX3" fmla="*/ 2727 w 5474"/>
              <a:gd name="connsiteY3" fmla="*/ 0 h 4695"/>
            </a:gdLst>
            <a:ahLst/>
            <a:cxnLst>
              <a:cxn ang="0">
                <a:pos x="connsiteX0" y="connsiteY0"/>
              </a:cxn>
              <a:cxn ang="0">
                <a:pos x="connsiteX1" y="connsiteY1"/>
              </a:cxn>
              <a:cxn ang="0">
                <a:pos x="connsiteX2" y="connsiteY2"/>
              </a:cxn>
              <a:cxn ang="0">
                <a:pos x="connsiteX3" y="connsiteY3"/>
              </a:cxn>
            </a:cxnLst>
            <a:rect l="l" t="t" r="r" b="b"/>
            <a:pathLst>
              <a:path w="5474" h="4695">
                <a:moveTo>
                  <a:pt x="2727" y="0"/>
                </a:moveTo>
                <a:lnTo>
                  <a:pt x="5474" y="4695"/>
                </a:lnTo>
                <a:lnTo>
                  <a:pt x="0" y="4695"/>
                </a:lnTo>
                <a:lnTo>
                  <a:pt x="272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8" name="Hình ảnh 127">
            <a:extLst>
              <a:ext uri="{FF2B5EF4-FFF2-40B4-BE49-F238E27FC236}">
                <a16:creationId xmlns:a16="http://schemas.microsoft.com/office/drawing/2014/main" id="{7356EE59-955F-F440-5616-4AC0DE5D24B5}"/>
              </a:ext>
            </a:extLst>
          </p:cNvPr>
          <p:cNvPicPr>
            <a:picLocks noChangeAspect="1"/>
          </p:cNvPicPr>
          <p:nvPr/>
        </p:nvPicPr>
        <p:blipFill>
          <a:blip r:embed="rId2">
            <a:duotone>
              <a:prstClr val="black"/>
              <a:srgbClr val="FF99FF">
                <a:tint val="45000"/>
                <a:satMod val="400000"/>
              </a:srgbClr>
            </a:duotone>
          </a:blip>
          <a:srcRect l="49772" t="95074" r="50193" b="4880"/>
          <a:stretch>
            <a:fillRect/>
          </a:stretch>
        </p:blipFill>
        <p:spPr>
          <a:xfrm>
            <a:off x="9337855" y="9550354"/>
            <a:ext cx="5257" cy="4509"/>
          </a:xfrm>
          <a:custGeom>
            <a:avLst/>
            <a:gdLst>
              <a:gd name="connsiteX0" fmla="*/ 2619 w 5257"/>
              <a:gd name="connsiteY0" fmla="*/ 0 h 4509"/>
              <a:gd name="connsiteX1" fmla="*/ 5257 w 5257"/>
              <a:gd name="connsiteY1" fmla="*/ 4509 h 4509"/>
              <a:gd name="connsiteX2" fmla="*/ 0 w 5257"/>
              <a:gd name="connsiteY2" fmla="*/ 4509 h 4509"/>
              <a:gd name="connsiteX3" fmla="*/ 2619 w 5257"/>
              <a:gd name="connsiteY3" fmla="*/ 0 h 4509"/>
            </a:gdLst>
            <a:ahLst/>
            <a:cxnLst>
              <a:cxn ang="0">
                <a:pos x="connsiteX0" y="connsiteY0"/>
              </a:cxn>
              <a:cxn ang="0">
                <a:pos x="connsiteX1" y="connsiteY1"/>
              </a:cxn>
              <a:cxn ang="0">
                <a:pos x="connsiteX2" y="connsiteY2"/>
              </a:cxn>
              <a:cxn ang="0">
                <a:pos x="connsiteX3" y="connsiteY3"/>
              </a:cxn>
            </a:cxnLst>
            <a:rect l="l" t="t" r="r" b="b"/>
            <a:pathLst>
              <a:path w="5257" h="4509">
                <a:moveTo>
                  <a:pt x="2619" y="0"/>
                </a:moveTo>
                <a:lnTo>
                  <a:pt x="5257" y="4509"/>
                </a:lnTo>
                <a:lnTo>
                  <a:pt x="0" y="4509"/>
                </a:lnTo>
                <a:lnTo>
                  <a:pt x="2619"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7" name="Hình ảnh 126">
            <a:extLst>
              <a:ext uri="{FF2B5EF4-FFF2-40B4-BE49-F238E27FC236}">
                <a16:creationId xmlns:a16="http://schemas.microsoft.com/office/drawing/2014/main" id="{92CBEF59-6A0F-94B5-9398-B7AC4659B758}"/>
              </a:ext>
            </a:extLst>
          </p:cNvPr>
          <p:cNvPicPr>
            <a:picLocks noChangeAspect="1"/>
          </p:cNvPicPr>
          <p:nvPr/>
        </p:nvPicPr>
        <p:blipFill>
          <a:blip r:embed="rId2">
            <a:duotone>
              <a:prstClr val="black"/>
              <a:srgbClr val="FF99FF">
                <a:tint val="45000"/>
                <a:satMod val="400000"/>
              </a:srgbClr>
            </a:duotone>
          </a:blip>
          <a:srcRect l="83180" t="95120" b="4328"/>
          <a:stretch>
            <a:fillRect/>
          </a:stretch>
        </p:blipFill>
        <p:spPr>
          <a:xfrm>
            <a:off x="14429296" y="9554863"/>
            <a:ext cx="2563305" cy="53957"/>
          </a:xfrm>
          <a:custGeom>
            <a:avLst/>
            <a:gdLst>
              <a:gd name="connsiteX0" fmla="*/ 2563305 w 2563305"/>
              <a:gd name="connsiteY0" fmla="*/ 0 h 53957"/>
              <a:gd name="connsiteX1" fmla="*/ 2563305 w 2563305"/>
              <a:gd name="connsiteY1" fmla="*/ 53957 h 53957"/>
              <a:gd name="connsiteX2" fmla="*/ 30524 w 2563305"/>
              <a:gd name="connsiteY2" fmla="*/ 53957 h 53957"/>
              <a:gd name="connsiteX3" fmla="*/ 0 w 2563305"/>
              <a:gd name="connsiteY3" fmla="*/ 1780 h 53957"/>
              <a:gd name="connsiteX4" fmla="*/ 1009 w 2563305"/>
              <a:gd name="connsiteY4" fmla="*/ 0 h 53957"/>
              <a:gd name="connsiteX5" fmla="*/ 2563305 w 2563305"/>
              <a:gd name="connsiteY5" fmla="*/ 0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3305" h="53957">
                <a:moveTo>
                  <a:pt x="2563305" y="0"/>
                </a:moveTo>
                <a:lnTo>
                  <a:pt x="2563305" y="53957"/>
                </a:lnTo>
                <a:lnTo>
                  <a:pt x="30524" y="53957"/>
                </a:lnTo>
                <a:lnTo>
                  <a:pt x="0" y="1780"/>
                </a:lnTo>
                <a:lnTo>
                  <a:pt x="1009" y="0"/>
                </a:lnTo>
                <a:lnTo>
                  <a:pt x="256330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6" name="Hình ảnh 125">
            <a:extLst>
              <a:ext uri="{FF2B5EF4-FFF2-40B4-BE49-F238E27FC236}">
                <a16:creationId xmlns:a16="http://schemas.microsoft.com/office/drawing/2014/main" id="{FA467844-7035-7531-3AF6-5E9D8DA58DEB}"/>
              </a:ext>
            </a:extLst>
          </p:cNvPr>
          <p:cNvPicPr>
            <a:picLocks noChangeAspect="1"/>
          </p:cNvPicPr>
          <p:nvPr/>
        </p:nvPicPr>
        <p:blipFill>
          <a:blip r:embed="rId2">
            <a:duotone>
              <a:prstClr val="black"/>
              <a:srgbClr val="FF99FF">
                <a:tint val="45000"/>
                <a:satMod val="400000"/>
              </a:srgbClr>
            </a:duotone>
          </a:blip>
          <a:srcRect l="82426" t="95120" r="16820" b="4328"/>
          <a:stretch>
            <a:fillRect/>
          </a:stretch>
        </p:blipFill>
        <p:spPr>
          <a:xfrm>
            <a:off x="14314273" y="9554863"/>
            <a:ext cx="115022" cy="53957"/>
          </a:xfrm>
          <a:custGeom>
            <a:avLst/>
            <a:gdLst>
              <a:gd name="connsiteX0" fmla="*/ 113981 w 115022"/>
              <a:gd name="connsiteY0" fmla="*/ 0 h 53957"/>
              <a:gd name="connsiteX1" fmla="*/ 115022 w 115022"/>
              <a:gd name="connsiteY1" fmla="*/ 1780 h 53957"/>
              <a:gd name="connsiteX2" fmla="*/ 85450 w 115022"/>
              <a:gd name="connsiteY2" fmla="*/ 53957 h 53957"/>
              <a:gd name="connsiteX3" fmla="*/ 30063 w 115022"/>
              <a:gd name="connsiteY3" fmla="*/ 53957 h 53957"/>
              <a:gd name="connsiteX4" fmla="*/ 0 w 115022"/>
              <a:gd name="connsiteY4" fmla="*/ 2569 h 53957"/>
              <a:gd name="connsiteX5" fmla="*/ 1456 w 115022"/>
              <a:gd name="connsiteY5" fmla="*/ 0 h 53957"/>
              <a:gd name="connsiteX6" fmla="*/ 113981 w 115022"/>
              <a:gd name="connsiteY6" fmla="*/ 0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22" h="53957">
                <a:moveTo>
                  <a:pt x="113981" y="0"/>
                </a:moveTo>
                <a:lnTo>
                  <a:pt x="115022" y="1780"/>
                </a:lnTo>
                <a:lnTo>
                  <a:pt x="85450" y="53957"/>
                </a:lnTo>
                <a:lnTo>
                  <a:pt x="30063" y="53957"/>
                </a:lnTo>
                <a:lnTo>
                  <a:pt x="0" y="2569"/>
                </a:lnTo>
                <a:lnTo>
                  <a:pt x="1456" y="0"/>
                </a:lnTo>
                <a:lnTo>
                  <a:pt x="11398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5" name="Hình ảnh 124">
            <a:extLst>
              <a:ext uri="{FF2B5EF4-FFF2-40B4-BE49-F238E27FC236}">
                <a16:creationId xmlns:a16="http://schemas.microsoft.com/office/drawing/2014/main" id="{EDF8662A-A73F-97FB-FDB5-617540180E7F}"/>
              </a:ext>
            </a:extLst>
          </p:cNvPr>
          <p:cNvPicPr>
            <a:picLocks noChangeAspect="1"/>
          </p:cNvPicPr>
          <p:nvPr/>
        </p:nvPicPr>
        <p:blipFill>
          <a:blip r:embed="rId2">
            <a:duotone>
              <a:prstClr val="black"/>
              <a:srgbClr val="FF99FF">
                <a:tint val="45000"/>
                <a:satMod val="400000"/>
              </a:srgbClr>
            </a:duotone>
          </a:blip>
          <a:srcRect l="50564" t="95120" r="17574" b="4328"/>
          <a:stretch>
            <a:fillRect/>
          </a:stretch>
        </p:blipFill>
        <p:spPr>
          <a:xfrm>
            <a:off x="9458595" y="9554863"/>
            <a:ext cx="4855678" cy="53957"/>
          </a:xfrm>
          <a:custGeom>
            <a:avLst/>
            <a:gdLst>
              <a:gd name="connsiteX0" fmla="*/ 4854175 w 4855678"/>
              <a:gd name="connsiteY0" fmla="*/ 0 h 53957"/>
              <a:gd name="connsiteX1" fmla="*/ 4855678 w 4855678"/>
              <a:gd name="connsiteY1" fmla="*/ 2569 h 53957"/>
              <a:gd name="connsiteX2" fmla="*/ 4826553 w 4855678"/>
              <a:gd name="connsiteY2" fmla="*/ 53957 h 53957"/>
              <a:gd name="connsiteX3" fmla="*/ 31565 w 4855678"/>
              <a:gd name="connsiteY3" fmla="*/ 53957 h 53957"/>
              <a:gd name="connsiteX4" fmla="*/ 0 w 4855678"/>
              <a:gd name="connsiteY4" fmla="*/ 0 h 53957"/>
              <a:gd name="connsiteX5" fmla="*/ 4854175 w 4855678"/>
              <a:gd name="connsiteY5" fmla="*/ 0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5678" h="53957">
                <a:moveTo>
                  <a:pt x="4854175" y="0"/>
                </a:moveTo>
                <a:lnTo>
                  <a:pt x="4855678" y="2569"/>
                </a:lnTo>
                <a:lnTo>
                  <a:pt x="4826553" y="53957"/>
                </a:lnTo>
                <a:lnTo>
                  <a:pt x="31565" y="53957"/>
                </a:lnTo>
                <a:lnTo>
                  <a:pt x="0" y="0"/>
                </a:lnTo>
                <a:lnTo>
                  <a:pt x="485417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4" name="Hình ảnh 123">
            <a:extLst>
              <a:ext uri="{FF2B5EF4-FFF2-40B4-BE49-F238E27FC236}">
                <a16:creationId xmlns:a16="http://schemas.microsoft.com/office/drawing/2014/main" id="{B64BE233-CE2C-372C-EE63-AF324488C3FC}"/>
              </a:ext>
            </a:extLst>
          </p:cNvPr>
          <p:cNvPicPr>
            <a:picLocks noChangeAspect="1"/>
          </p:cNvPicPr>
          <p:nvPr/>
        </p:nvPicPr>
        <p:blipFill>
          <a:blip r:embed="rId2">
            <a:duotone>
              <a:prstClr val="black"/>
              <a:srgbClr val="FF99FF">
                <a:tint val="45000"/>
                <a:satMod val="400000"/>
              </a:srgbClr>
            </a:duotone>
          </a:blip>
          <a:srcRect l="49807" t="95120" r="49472" b="4328"/>
          <a:stretch>
            <a:fillRect/>
          </a:stretch>
        </p:blipFill>
        <p:spPr>
          <a:xfrm>
            <a:off x="9343111" y="9554863"/>
            <a:ext cx="110010" cy="53957"/>
          </a:xfrm>
          <a:custGeom>
            <a:avLst/>
            <a:gdLst>
              <a:gd name="connsiteX0" fmla="*/ 110010 w 110010"/>
              <a:gd name="connsiteY0" fmla="*/ 0 h 53957"/>
              <a:gd name="connsiteX1" fmla="*/ 78677 w 110010"/>
              <a:gd name="connsiteY1" fmla="*/ 53957 h 53957"/>
              <a:gd name="connsiteX2" fmla="*/ 31566 w 110010"/>
              <a:gd name="connsiteY2" fmla="*/ 53957 h 53957"/>
              <a:gd name="connsiteX3" fmla="*/ 0 w 110010"/>
              <a:gd name="connsiteY3" fmla="*/ 0 h 53957"/>
              <a:gd name="connsiteX4" fmla="*/ 110010 w 110010"/>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0" h="53957">
                <a:moveTo>
                  <a:pt x="110010" y="0"/>
                </a:moveTo>
                <a:lnTo>
                  <a:pt x="78677" y="53957"/>
                </a:lnTo>
                <a:lnTo>
                  <a:pt x="31566" y="53957"/>
                </a:lnTo>
                <a:lnTo>
                  <a:pt x="0" y="0"/>
                </a:lnTo>
                <a:lnTo>
                  <a:pt x="11001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3" name="Hình ảnh 122">
            <a:extLst>
              <a:ext uri="{FF2B5EF4-FFF2-40B4-BE49-F238E27FC236}">
                <a16:creationId xmlns:a16="http://schemas.microsoft.com/office/drawing/2014/main" id="{170F26FC-B0AA-AAF5-86CC-4109F214A1B3}"/>
              </a:ext>
            </a:extLst>
          </p:cNvPr>
          <p:cNvPicPr>
            <a:picLocks noChangeAspect="1"/>
          </p:cNvPicPr>
          <p:nvPr/>
        </p:nvPicPr>
        <p:blipFill>
          <a:blip r:embed="rId2">
            <a:duotone>
              <a:prstClr val="black"/>
              <a:srgbClr val="FF99FF">
                <a:tint val="45000"/>
                <a:satMod val="400000"/>
              </a:srgbClr>
            </a:duotone>
          </a:blip>
          <a:srcRect l="18128" t="95120" r="50228" b="4328"/>
          <a:stretch>
            <a:fillRect/>
          </a:stretch>
        </p:blipFill>
        <p:spPr>
          <a:xfrm>
            <a:off x="4515364" y="9554863"/>
            <a:ext cx="4822490" cy="53958"/>
          </a:xfrm>
          <a:custGeom>
            <a:avLst/>
            <a:gdLst>
              <a:gd name="connsiteX0" fmla="*/ 4822490 w 4822490"/>
              <a:gd name="connsiteY0" fmla="*/ 0 h 53958"/>
              <a:gd name="connsiteX1" fmla="*/ 4791157 w 4822490"/>
              <a:gd name="connsiteY1" fmla="*/ 53957 h 53958"/>
              <a:gd name="connsiteX2" fmla="*/ 12645 w 4822490"/>
              <a:gd name="connsiteY2" fmla="*/ 53958 h 53958"/>
              <a:gd name="connsiteX3" fmla="*/ 0 w 4822490"/>
              <a:gd name="connsiteY3" fmla="*/ 32342 h 53958"/>
              <a:gd name="connsiteX4" fmla="*/ 18329 w 4822490"/>
              <a:gd name="connsiteY4" fmla="*/ 1 h 53958"/>
              <a:gd name="connsiteX5" fmla="*/ 4822490 w 4822490"/>
              <a:gd name="connsiteY5" fmla="*/ 0 h 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2490" h="53958">
                <a:moveTo>
                  <a:pt x="4822490" y="0"/>
                </a:moveTo>
                <a:lnTo>
                  <a:pt x="4791157" y="53957"/>
                </a:lnTo>
                <a:lnTo>
                  <a:pt x="12645" y="53958"/>
                </a:lnTo>
                <a:lnTo>
                  <a:pt x="0" y="32342"/>
                </a:lnTo>
                <a:lnTo>
                  <a:pt x="18329" y="1"/>
                </a:lnTo>
                <a:lnTo>
                  <a:pt x="482249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2" name="Hình ảnh 121">
            <a:extLst>
              <a:ext uri="{FF2B5EF4-FFF2-40B4-BE49-F238E27FC236}">
                <a16:creationId xmlns:a16="http://schemas.microsoft.com/office/drawing/2014/main" id="{2F4C25BD-046C-64EB-01E4-7E8F82A61989}"/>
              </a:ext>
            </a:extLst>
          </p:cNvPr>
          <p:cNvPicPr>
            <a:picLocks noChangeAspect="1"/>
          </p:cNvPicPr>
          <p:nvPr/>
        </p:nvPicPr>
        <p:blipFill>
          <a:blip r:embed="rId2">
            <a:duotone>
              <a:prstClr val="black"/>
              <a:srgbClr val="FF99FF">
                <a:tint val="45000"/>
                <a:satMod val="400000"/>
              </a:srgbClr>
            </a:duotone>
          </a:blip>
          <a:srcRect l="17374" t="95120" r="81872" b="4328"/>
          <a:stretch>
            <a:fillRect/>
          </a:stretch>
        </p:blipFill>
        <p:spPr>
          <a:xfrm>
            <a:off x="4400342" y="9554864"/>
            <a:ext cx="115022" cy="53957"/>
          </a:xfrm>
          <a:custGeom>
            <a:avLst/>
            <a:gdLst>
              <a:gd name="connsiteX0" fmla="*/ 96102 w 115022"/>
              <a:gd name="connsiteY0" fmla="*/ 0 h 53957"/>
              <a:gd name="connsiteX1" fmla="*/ 115022 w 115022"/>
              <a:gd name="connsiteY1" fmla="*/ 32341 h 53957"/>
              <a:gd name="connsiteX2" fmla="*/ 102771 w 115022"/>
              <a:gd name="connsiteY2" fmla="*/ 53957 h 53957"/>
              <a:gd name="connsiteX3" fmla="*/ 12185 w 115022"/>
              <a:gd name="connsiteY3" fmla="*/ 53957 h 53957"/>
              <a:gd name="connsiteX4" fmla="*/ 0 w 115022"/>
              <a:gd name="connsiteY4" fmla="*/ 33129 h 53957"/>
              <a:gd name="connsiteX5" fmla="*/ 18777 w 115022"/>
              <a:gd name="connsiteY5" fmla="*/ 0 h 53957"/>
              <a:gd name="connsiteX6" fmla="*/ 96102 w 115022"/>
              <a:gd name="connsiteY6" fmla="*/ 0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22" h="53957">
                <a:moveTo>
                  <a:pt x="96102" y="0"/>
                </a:moveTo>
                <a:lnTo>
                  <a:pt x="115022" y="32341"/>
                </a:lnTo>
                <a:lnTo>
                  <a:pt x="102771" y="53957"/>
                </a:lnTo>
                <a:lnTo>
                  <a:pt x="12185" y="53957"/>
                </a:lnTo>
                <a:lnTo>
                  <a:pt x="0" y="33129"/>
                </a:lnTo>
                <a:lnTo>
                  <a:pt x="18777" y="0"/>
                </a:lnTo>
                <a:lnTo>
                  <a:pt x="9610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1" name="Hình ảnh 120">
            <a:extLst>
              <a:ext uri="{FF2B5EF4-FFF2-40B4-BE49-F238E27FC236}">
                <a16:creationId xmlns:a16="http://schemas.microsoft.com/office/drawing/2014/main" id="{71E9A185-1BD7-C5D8-53D2-C4B55E025BA6}"/>
              </a:ext>
            </a:extLst>
          </p:cNvPr>
          <p:cNvPicPr>
            <a:picLocks noChangeAspect="1"/>
          </p:cNvPicPr>
          <p:nvPr/>
        </p:nvPicPr>
        <p:blipFill>
          <a:blip r:embed="rId2">
            <a:duotone>
              <a:prstClr val="black"/>
              <a:srgbClr val="FF99FF">
                <a:tint val="45000"/>
                <a:satMod val="400000"/>
              </a:srgbClr>
            </a:duotone>
          </a:blip>
          <a:srcRect t="95120" r="82626" b="4328"/>
          <a:stretch>
            <a:fillRect/>
          </a:stretch>
        </p:blipFill>
        <p:spPr>
          <a:xfrm>
            <a:off x="1752600" y="9554864"/>
            <a:ext cx="2647742" cy="53957"/>
          </a:xfrm>
          <a:custGeom>
            <a:avLst/>
            <a:gdLst>
              <a:gd name="connsiteX0" fmla="*/ 2628361 w 2647742"/>
              <a:gd name="connsiteY0" fmla="*/ 0 h 53957"/>
              <a:gd name="connsiteX1" fmla="*/ 2647742 w 2647742"/>
              <a:gd name="connsiteY1" fmla="*/ 33129 h 53957"/>
              <a:gd name="connsiteX2" fmla="*/ 2635938 w 2647742"/>
              <a:gd name="connsiteY2" fmla="*/ 53957 h 53957"/>
              <a:gd name="connsiteX3" fmla="*/ 0 w 2647742"/>
              <a:gd name="connsiteY3" fmla="*/ 53957 h 53957"/>
              <a:gd name="connsiteX4" fmla="*/ 0 w 2647742"/>
              <a:gd name="connsiteY4" fmla="*/ 0 h 53957"/>
              <a:gd name="connsiteX5" fmla="*/ 2628361 w 2647742"/>
              <a:gd name="connsiteY5" fmla="*/ 0 h 5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7742" h="53957">
                <a:moveTo>
                  <a:pt x="2628361" y="0"/>
                </a:moveTo>
                <a:lnTo>
                  <a:pt x="2647742" y="33129"/>
                </a:lnTo>
                <a:lnTo>
                  <a:pt x="2635938" y="53957"/>
                </a:lnTo>
                <a:lnTo>
                  <a:pt x="0" y="53957"/>
                </a:lnTo>
                <a:lnTo>
                  <a:pt x="0" y="0"/>
                </a:lnTo>
                <a:lnTo>
                  <a:pt x="262836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20" name="Hình ảnh 119">
            <a:extLst>
              <a:ext uri="{FF2B5EF4-FFF2-40B4-BE49-F238E27FC236}">
                <a16:creationId xmlns:a16="http://schemas.microsoft.com/office/drawing/2014/main" id="{D3EF53E3-149B-6D9B-3736-076770B4C20D}"/>
              </a:ext>
            </a:extLst>
          </p:cNvPr>
          <p:cNvPicPr>
            <a:picLocks noChangeAspect="1"/>
          </p:cNvPicPr>
          <p:nvPr/>
        </p:nvPicPr>
        <p:blipFill>
          <a:blip r:embed="rId2">
            <a:duotone>
              <a:prstClr val="black"/>
              <a:srgbClr val="FF99FF">
                <a:tint val="45000"/>
                <a:satMod val="400000"/>
              </a:srgbClr>
            </a:duotone>
          </a:blip>
          <a:srcRect l="82808" t="95672" r="15539" b="936"/>
          <a:stretch>
            <a:fillRect/>
          </a:stretch>
        </p:blipFill>
        <p:spPr>
          <a:xfrm>
            <a:off x="14372469" y="9608820"/>
            <a:ext cx="251935" cy="331668"/>
          </a:xfrm>
          <a:custGeom>
            <a:avLst/>
            <a:gdLst>
              <a:gd name="connsiteX0" fmla="*/ 87351 w 251935"/>
              <a:gd name="connsiteY0" fmla="*/ 0 h 331668"/>
              <a:gd name="connsiteX1" fmla="*/ 251935 w 251935"/>
              <a:gd name="connsiteY1" fmla="*/ 281335 h 331668"/>
              <a:gd name="connsiteX2" fmla="*/ 165897 w 251935"/>
              <a:gd name="connsiteY2" fmla="*/ 331668 h 331668"/>
              <a:gd name="connsiteX3" fmla="*/ 0 w 251935"/>
              <a:gd name="connsiteY3" fmla="*/ 48089 h 331668"/>
              <a:gd name="connsiteX4" fmla="*/ 27255 w 251935"/>
              <a:gd name="connsiteY4" fmla="*/ 0 h 331668"/>
              <a:gd name="connsiteX5" fmla="*/ 87351 w 251935"/>
              <a:gd name="connsiteY5" fmla="*/ 0 h 3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35" h="331668">
                <a:moveTo>
                  <a:pt x="87351" y="0"/>
                </a:moveTo>
                <a:lnTo>
                  <a:pt x="251935" y="281335"/>
                </a:lnTo>
                <a:lnTo>
                  <a:pt x="165897" y="331668"/>
                </a:lnTo>
                <a:lnTo>
                  <a:pt x="0" y="48089"/>
                </a:lnTo>
                <a:lnTo>
                  <a:pt x="27255" y="0"/>
                </a:lnTo>
                <a:lnTo>
                  <a:pt x="8735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9" name="Hình ảnh 118">
            <a:extLst>
              <a:ext uri="{FF2B5EF4-FFF2-40B4-BE49-F238E27FC236}">
                <a16:creationId xmlns:a16="http://schemas.microsoft.com/office/drawing/2014/main" id="{AA455EF8-E90A-8D56-4FBB-6DAE2F9D66FB}"/>
              </a:ext>
            </a:extLst>
          </p:cNvPr>
          <p:cNvPicPr>
            <a:picLocks noChangeAspect="1"/>
          </p:cNvPicPr>
          <p:nvPr/>
        </p:nvPicPr>
        <p:blipFill>
          <a:blip r:embed="rId2">
            <a:duotone>
              <a:prstClr val="black"/>
              <a:srgbClr val="FF99FF">
                <a:tint val="45000"/>
                <a:satMod val="400000"/>
              </a:srgbClr>
            </a:duotone>
          </a:blip>
          <a:srcRect l="80661" t="95672" r="17192"/>
          <a:stretch>
            <a:fillRect/>
          </a:stretch>
        </p:blipFill>
        <p:spPr>
          <a:xfrm>
            <a:off x="14045300" y="9608820"/>
            <a:ext cx="327169" cy="423194"/>
          </a:xfrm>
          <a:custGeom>
            <a:avLst/>
            <a:gdLst>
              <a:gd name="connsiteX0" fmla="*/ 299037 w 327169"/>
              <a:gd name="connsiteY0" fmla="*/ 0 h 423194"/>
              <a:gd name="connsiteX1" fmla="*/ 327169 w 327169"/>
              <a:gd name="connsiteY1" fmla="*/ 48089 h 423194"/>
              <a:gd name="connsiteX2" fmla="*/ 114575 w 327169"/>
              <a:gd name="connsiteY2" fmla="*/ 423194 h 423194"/>
              <a:gd name="connsiteX3" fmla="*/ 0 w 327169"/>
              <a:gd name="connsiteY3" fmla="*/ 423194 h 423194"/>
              <a:gd name="connsiteX4" fmla="*/ 239849 w 327169"/>
              <a:gd name="connsiteY4" fmla="*/ 0 h 423194"/>
              <a:gd name="connsiteX5" fmla="*/ 299037 w 327169"/>
              <a:gd name="connsiteY5" fmla="*/ 0 h 4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69" h="423194">
                <a:moveTo>
                  <a:pt x="299037" y="0"/>
                </a:moveTo>
                <a:lnTo>
                  <a:pt x="327169" y="48089"/>
                </a:lnTo>
                <a:lnTo>
                  <a:pt x="114575" y="423194"/>
                </a:lnTo>
                <a:lnTo>
                  <a:pt x="0" y="423194"/>
                </a:lnTo>
                <a:lnTo>
                  <a:pt x="239849" y="0"/>
                </a:lnTo>
                <a:lnTo>
                  <a:pt x="29903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8" name="Hình ảnh 117">
            <a:extLst>
              <a:ext uri="{FF2B5EF4-FFF2-40B4-BE49-F238E27FC236}">
                <a16:creationId xmlns:a16="http://schemas.microsoft.com/office/drawing/2014/main" id="{F33DB9F8-7B1B-7701-2AF0-004DE733432A}"/>
              </a:ext>
            </a:extLst>
          </p:cNvPr>
          <p:cNvPicPr>
            <a:picLocks noChangeAspect="1"/>
          </p:cNvPicPr>
          <p:nvPr/>
        </p:nvPicPr>
        <p:blipFill>
          <a:blip r:embed="rId2">
            <a:duotone>
              <a:prstClr val="black"/>
              <a:srgbClr val="FF99FF">
                <a:tint val="45000"/>
                <a:satMod val="400000"/>
              </a:srgbClr>
            </a:duotone>
          </a:blip>
          <a:srcRect l="50169" t="95672" r="48500" b="1872"/>
          <a:stretch>
            <a:fillRect/>
          </a:stretch>
        </p:blipFill>
        <p:spPr>
          <a:xfrm>
            <a:off x="9398319" y="9608820"/>
            <a:ext cx="202880" cy="240140"/>
          </a:xfrm>
          <a:custGeom>
            <a:avLst/>
            <a:gdLst>
              <a:gd name="connsiteX0" fmla="*/ 91841 w 202880"/>
              <a:gd name="connsiteY0" fmla="*/ 0 h 240140"/>
              <a:gd name="connsiteX1" fmla="*/ 202880 w 202880"/>
              <a:gd name="connsiteY1" fmla="*/ 189807 h 240140"/>
              <a:gd name="connsiteX2" fmla="*/ 116842 w 202880"/>
              <a:gd name="connsiteY2" fmla="*/ 240140 h 240140"/>
              <a:gd name="connsiteX3" fmla="*/ 0 w 202880"/>
              <a:gd name="connsiteY3" fmla="*/ 40415 h 240140"/>
              <a:gd name="connsiteX4" fmla="*/ 23469 w 202880"/>
              <a:gd name="connsiteY4" fmla="*/ 0 h 240140"/>
              <a:gd name="connsiteX5" fmla="*/ 91841 w 202880"/>
              <a:gd name="connsiteY5" fmla="*/ 0 h 24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880" h="240140">
                <a:moveTo>
                  <a:pt x="91841" y="0"/>
                </a:moveTo>
                <a:lnTo>
                  <a:pt x="202880" y="189807"/>
                </a:lnTo>
                <a:lnTo>
                  <a:pt x="116842" y="240140"/>
                </a:lnTo>
                <a:lnTo>
                  <a:pt x="0" y="40415"/>
                </a:lnTo>
                <a:lnTo>
                  <a:pt x="23469" y="0"/>
                </a:lnTo>
                <a:lnTo>
                  <a:pt x="9184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7" name="Hình ảnh 116">
            <a:extLst>
              <a:ext uri="{FF2B5EF4-FFF2-40B4-BE49-F238E27FC236}">
                <a16:creationId xmlns:a16="http://schemas.microsoft.com/office/drawing/2014/main" id="{226E13E2-66DE-8162-BF10-BF03CF9CA126}"/>
              </a:ext>
            </a:extLst>
          </p:cNvPr>
          <p:cNvPicPr>
            <a:picLocks noChangeAspect="1"/>
          </p:cNvPicPr>
          <p:nvPr/>
        </p:nvPicPr>
        <p:blipFill>
          <a:blip r:embed="rId2">
            <a:duotone>
              <a:prstClr val="black"/>
              <a:srgbClr val="FF99FF">
                <a:tint val="45000"/>
                <a:satMod val="400000"/>
              </a:srgbClr>
            </a:duotone>
          </a:blip>
          <a:srcRect l="47954" t="95672" r="49831"/>
          <a:stretch>
            <a:fillRect/>
          </a:stretch>
        </p:blipFill>
        <p:spPr>
          <a:xfrm>
            <a:off x="9060773" y="9608820"/>
            <a:ext cx="337547" cy="423194"/>
          </a:xfrm>
          <a:custGeom>
            <a:avLst/>
            <a:gdLst>
              <a:gd name="connsiteX0" fmla="*/ 313905 w 337547"/>
              <a:gd name="connsiteY0" fmla="*/ 0 h 423194"/>
              <a:gd name="connsiteX1" fmla="*/ 337547 w 337547"/>
              <a:gd name="connsiteY1" fmla="*/ 40415 h 423194"/>
              <a:gd name="connsiteX2" fmla="*/ 115266 w 337547"/>
              <a:gd name="connsiteY2" fmla="*/ 423194 h 423194"/>
              <a:gd name="connsiteX3" fmla="*/ 0 w 337547"/>
              <a:gd name="connsiteY3" fmla="*/ 423194 h 423194"/>
              <a:gd name="connsiteX4" fmla="*/ 245749 w 337547"/>
              <a:gd name="connsiteY4" fmla="*/ 0 h 423194"/>
              <a:gd name="connsiteX5" fmla="*/ 313905 w 337547"/>
              <a:gd name="connsiteY5" fmla="*/ 0 h 4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47" h="423194">
                <a:moveTo>
                  <a:pt x="313905" y="0"/>
                </a:moveTo>
                <a:lnTo>
                  <a:pt x="337547" y="40415"/>
                </a:lnTo>
                <a:lnTo>
                  <a:pt x="115266" y="423194"/>
                </a:lnTo>
                <a:lnTo>
                  <a:pt x="0" y="423194"/>
                </a:lnTo>
                <a:lnTo>
                  <a:pt x="245749" y="0"/>
                </a:lnTo>
                <a:lnTo>
                  <a:pt x="31390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6" name="Hình ảnh 115">
            <a:extLst>
              <a:ext uri="{FF2B5EF4-FFF2-40B4-BE49-F238E27FC236}">
                <a16:creationId xmlns:a16="http://schemas.microsoft.com/office/drawing/2014/main" id="{FEE701E7-D76D-658C-21D4-AF29B29FE191}"/>
              </a:ext>
            </a:extLst>
          </p:cNvPr>
          <p:cNvPicPr>
            <a:picLocks noChangeAspect="1"/>
          </p:cNvPicPr>
          <p:nvPr/>
        </p:nvPicPr>
        <p:blipFill>
          <a:blip r:embed="rId2">
            <a:duotone>
              <a:prstClr val="black"/>
              <a:srgbClr val="FF99FF">
                <a:tint val="45000"/>
                <a:satMod val="400000"/>
              </a:srgbClr>
            </a:duotone>
          </a:blip>
          <a:srcRect l="17755" t="95672" r="80164"/>
          <a:stretch>
            <a:fillRect/>
          </a:stretch>
        </p:blipFill>
        <p:spPr>
          <a:xfrm>
            <a:off x="4458538" y="9608821"/>
            <a:ext cx="317044" cy="423193"/>
          </a:xfrm>
          <a:custGeom>
            <a:avLst/>
            <a:gdLst>
              <a:gd name="connsiteX0" fmla="*/ 69471 w 317044"/>
              <a:gd name="connsiteY0" fmla="*/ 0 h 423193"/>
              <a:gd name="connsiteX1" fmla="*/ 317044 w 317044"/>
              <a:gd name="connsiteY1" fmla="*/ 423193 h 423193"/>
              <a:gd name="connsiteX2" fmla="*/ 201562 w 317044"/>
              <a:gd name="connsiteY2" fmla="*/ 423193 h 423193"/>
              <a:gd name="connsiteX3" fmla="*/ 0 w 317044"/>
              <a:gd name="connsiteY3" fmla="*/ 78649 h 423193"/>
              <a:gd name="connsiteX4" fmla="*/ 44575 w 317044"/>
              <a:gd name="connsiteY4" fmla="*/ 0 h 423193"/>
              <a:gd name="connsiteX5" fmla="*/ 69471 w 317044"/>
              <a:gd name="connsiteY5" fmla="*/ 0 h 42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044" h="423193">
                <a:moveTo>
                  <a:pt x="69471" y="0"/>
                </a:moveTo>
                <a:lnTo>
                  <a:pt x="317044" y="423193"/>
                </a:lnTo>
                <a:lnTo>
                  <a:pt x="201562" y="423193"/>
                </a:lnTo>
                <a:lnTo>
                  <a:pt x="0" y="78649"/>
                </a:lnTo>
                <a:lnTo>
                  <a:pt x="44575" y="0"/>
                </a:lnTo>
                <a:lnTo>
                  <a:pt x="6947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5" name="Hình ảnh 114">
            <a:extLst>
              <a:ext uri="{FF2B5EF4-FFF2-40B4-BE49-F238E27FC236}">
                <a16:creationId xmlns:a16="http://schemas.microsoft.com/office/drawing/2014/main" id="{BF09D147-9419-692B-5E7E-771DA04C0229}"/>
              </a:ext>
            </a:extLst>
          </p:cNvPr>
          <p:cNvPicPr>
            <a:picLocks noChangeAspect="1"/>
          </p:cNvPicPr>
          <p:nvPr/>
        </p:nvPicPr>
        <p:blipFill>
          <a:blip r:embed="rId2">
            <a:duotone>
              <a:prstClr val="black"/>
              <a:srgbClr val="FF99FF">
                <a:tint val="45000"/>
                <a:satMod val="400000"/>
              </a:srgbClr>
            </a:duotone>
          </a:blip>
          <a:srcRect l="15722" t="95672" r="82245"/>
          <a:stretch>
            <a:fillRect/>
          </a:stretch>
        </p:blipFill>
        <p:spPr>
          <a:xfrm>
            <a:off x="4148690" y="9608821"/>
            <a:ext cx="309849" cy="423193"/>
          </a:xfrm>
          <a:custGeom>
            <a:avLst/>
            <a:gdLst>
              <a:gd name="connsiteX0" fmla="*/ 263838 w 309849"/>
              <a:gd name="connsiteY0" fmla="*/ 0 h 423193"/>
              <a:gd name="connsiteX1" fmla="*/ 309849 w 309849"/>
              <a:gd name="connsiteY1" fmla="*/ 78649 h 423193"/>
              <a:gd name="connsiteX2" fmla="*/ 114575 w 309849"/>
              <a:gd name="connsiteY2" fmla="*/ 423193 h 423193"/>
              <a:gd name="connsiteX3" fmla="*/ 0 w 309849"/>
              <a:gd name="connsiteY3" fmla="*/ 423193 h 423193"/>
              <a:gd name="connsiteX4" fmla="*/ 239849 w 309849"/>
              <a:gd name="connsiteY4" fmla="*/ 0 h 423193"/>
              <a:gd name="connsiteX5" fmla="*/ 263838 w 309849"/>
              <a:gd name="connsiteY5" fmla="*/ 0 h 42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49" h="423193">
                <a:moveTo>
                  <a:pt x="263838" y="0"/>
                </a:moveTo>
                <a:lnTo>
                  <a:pt x="309849" y="78649"/>
                </a:lnTo>
                <a:lnTo>
                  <a:pt x="114575" y="423193"/>
                </a:lnTo>
                <a:lnTo>
                  <a:pt x="0" y="423193"/>
                </a:lnTo>
                <a:lnTo>
                  <a:pt x="239849" y="0"/>
                </a:lnTo>
                <a:lnTo>
                  <a:pt x="26383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4" name="Hình ảnh 113">
            <a:extLst>
              <a:ext uri="{FF2B5EF4-FFF2-40B4-BE49-F238E27FC236}">
                <a16:creationId xmlns:a16="http://schemas.microsoft.com/office/drawing/2014/main" id="{4FB9E9AB-CF68-CB48-A1C2-CE0F2BAD4594}"/>
              </a:ext>
            </a:extLst>
          </p:cNvPr>
          <p:cNvPicPr>
            <a:picLocks noChangeAspect="1"/>
          </p:cNvPicPr>
          <p:nvPr/>
        </p:nvPicPr>
        <p:blipFill>
          <a:blip r:embed="rId2">
            <a:duotone>
              <a:prstClr val="black"/>
              <a:srgbClr val="FF99FF">
                <a:tint val="45000"/>
                <a:satMod val="400000"/>
              </a:srgbClr>
            </a:duotone>
          </a:blip>
          <a:srcRect l="19822" t="-15124" r="74110" b="100000"/>
          <a:stretch>
            <a:fillRect/>
          </a:stretch>
        </p:blipFill>
        <p:spPr>
          <a:xfrm>
            <a:off x="4773467" y="-1223690"/>
            <a:ext cx="924774" cy="1478675"/>
          </a:xfrm>
          <a:custGeom>
            <a:avLst/>
            <a:gdLst>
              <a:gd name="connsiteX0" fmla="*/ 838054 w 924774"/>
              <a:gd name="connsiteY0" fmla="*/ 0 h 1478675"/>
              <a:gd name="connsiteX1" fmla="*/ 924774 w 924774"/>
              <a:gd name="connsiteY1" fmla="*/ 49150 h 1478675"/>
              <a:gd name="connsiteX2" fmla="*/ 114576 w 924774"/>
              <a:gd name="connsiteY2" fmla="*/ 1478675 h 1478675"/>
              <a:gd name="connsiteX3" fmla="*/ 0 w 924774"/>
              <a:gd name="connsiteY3" fmla="*/ 1478675 h 1478675"/>
              <a:gd name="connsiteX4" fmla="*/ 838054 w 924774"/>
              <a:gd name="connsiteY4" fmla="*/ 0 h 147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74" h="1478675">
                <a:moveTo>
                  <a:pt x="838054" y="0"/>
                </a:moveTo>
                <a:lnTo>
                  <a:pt x="924774" y="49150"/>
                </a:lnTo>
                <a:lnTo>
                  <a:pt x="114576" y="1478675"/>
                </a:lnTo>
                <a:lnTo>
                  <a:pt x="0" y="1478675"/>
                </a:lnTo>
                <a:lnTo>
                  <a:pt x="83805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3" name="Hình ảnh 112">
            <a:extLst>
              <a:ext uri="{FF2B5EF4-FFF2-40B4-BE49-F238E27FC236}">
                <a16:creationId xmlns:a16="http://schemas.microsoft.com/office/drawing/2014/main" id="{FDB9A45A-33DF-1228-E12F-85F3376CAA4F}"/>
              </a:ext>
            </a:extLst>
          </p:cNvPr>
          <p:cNvPicPr>
            <a:picLocks noChangeAspect="1"/>
          </p:cNvPicPr>
          <p:nvPr/>
        </p:nvPicPr>
        <p:blipFill>
          <a:blip r:embed="rId2">
            <a:duotone>
              <a:prstClr val="black"/>
              <a:srgbClr val="FF99FF">
                <a:tint val="45000"/>
                <a:satMod val="400000"/>
              </a:srgbClr>
            </a:duotone>
          </a:blip>
          <a:srcRect l="10539" t="-10022" r="85135" b="100000"/>
          <a:stretch>
            <a:fillRect/>
          </a:stretch>
        </p:blipFill>
        <p:spPr>
          <a:xfrm>
            <a:off x="3358797" y="-724872"/>
            <a:ext cx="659265" cy="979857"/>
          </a:xfrm>
          <a:custGeom>
            <a:avLst/>
            <a:gdLst>
              <a:gd name="connsiteX0" fmla="*/ 86038 w 659265"/>
              <a:gd name="connsiteY0" fmla="*/ 0 h 979857"/>
              <a:gd name="connsiteX1" fmla="*/ 659265 w 659265"/>
              <a:gd name="connsiteY1" fmla="*/ 979857 h 979857"/>
              <a:gd name="connsiteX2" fmla="*/ 543782 w 659265"/>
              <a:gd name="connsiteY2" fmla="*/ 979857 h 979857"/>
              <a:gd name="connsiteX3" fmla="*/ 0 w 659265"/>
              <a:gd name="connsiteY3" fmla="*/ 50333 h 979857"/>
              <a:gd name="connsiteX4" fmla="*/ 86038 w 659265"/>
              <a:gd name="connsiteY4" fmla="*/ 0 h 979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65" h="979857">
                <a:moveTo>
                  <a:pt x="86038" y="0"/>
                </a:moveTo>
                <a:lnTo>
                  <a:pt x="659265" y="979857"/>
                </a:lnTo>
                <a:lnTo>
                  <a:pt x="543782" y="979857"/>
                </a:lnTo>
                <a:lnTo>
                  <a:pt x="0" y="50333"/>
                </a:lnTo>
                <a:lnTo>
                  <a:pt x="8603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2" name="Hình ảnh 111">
            <a:extLst>
              <a:ext uri="{FF2B5EF4-FFF2-40B4-BE49-F238E27FC236}">
                <a16:creationId xmlns:a16="http://schemas.microsoft.com/office/drawing/2014/main" id="{C22F7EA0-F003-7E9C-3102-A64A42612C72}"/>
              </a:ext>
            </a:extLst>
          </p:cNvPr>
          <p:cNvPicPr>
            <a:picLocks noChangeAspect="1"/>
          </p:cNvPicPr>
          <p:nvPr/>
        </p:nvPicPr>
        <p:blipFill>
          <a:blip r:embed="rId2">
            <a:duotone>
              <a:prstClr val="black"/>
              <a:srgbClr val="FF99FF">
                <a:tint val="45000"/>
                <a:satMod val="400000"/>
              </a:srgbClr>
            </a:duotone>
          </a:blip>
          <a:srcRect l="43500" t="-9086" r="52525" b="100000"/>
          <a:stretch>
            <a:fillRect/>
          </a:stretch>
        </p:blipFill>
        <p:spPr>
          <a:xfrm>
            <a:off x="8382000" y="-633344"/>
            <a:ext cx="605720" cy="888329"/>
          </a:xfrm>
          <a:custGeom>
            <a:avLst/>
            <a:gdLst>
              <a:gd name="connsiteX0" fmla="*/ 86038 w 605720"/>
              <a:gd name="connsiteY0" fmla="*/ 0 h 888329"/>
              <a:gd name="connsiteX1" fmla="*/ 605720 w 605720"/>
              <a:gd name="connsiteY1" fmla="*/ 888329 h 888329"/>
              <a:gd name="connsiteX2" fmla="*/ 490237 w 605720"/>
              <a:gd name="connsiteY2" fmla="*/ 888329 h 888329"/>
              <a:gd name="connsiteX3" fmla="*/ 0 w 605720"/>
              <a:gd name="connsiteY3" fmla="*/ 50333 h 888329"/>
              <a:gd name="connsiteX4" fmla="*/ 86038 w 605720"/>
              <a:gd name="connsiteY4" fmla="*/ 0 h 88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20" h="888329">
                <a:moveTo>
                  <a:pt x="86038" y="0"/>
                </a:moveTo>
                <a:lnTo>
                  <a:pt x="605720" y="888329"/>
                </a:lnTo>
                <a:lnTo>
                  <a:pt x="490237" y="888329"/>
                </a:lnTo>
                <a:lnTo>
                  <a:pt x="0" y="50333"/>
                </a:lnTo>
                <a:lnTo>
                  <a:pt x="8603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1" name="Hình ảnh 110">
            <a:extLst>
              <a:ext uri="{FF2B5EF4-FFF2-40B4-BE49-F238E27FC236}">
                <a16:creationId xmlns:a16="http://schemas.microsoft.com/office/drawing/2014/main" id="{9FBA9805-DCA5-CB70-40E4-7B8B8CB04219}"/>
              </a:ext>
            </a:extLst>
          </p:cNvPr>
          <p:cNvPicPr>
            <a:picLocks noChangeAspect="1"/>
          </p:cNvPicPr>
          <p:nvPr/>
        </p:nvPicPr>
        <p:blipFill>
          <a:blip r:embed="rId2">
            <a:duotone>
              <a:prstClr val="black"/>
              <a:srgbClr val="FF99FF">
                <a:tint val="45000"/>
                <a:satMod val="400000"/>
              </a:srgbClr>
            </a:duotone>
          </a:blip>
          <a:srcRect l="76461" t="-8150" r="19916" b="100000"/>
          <a:stretch>
            <a:fillRect/>
          </a:stretch>
        </p:blipFill>
        <p:spPr>
          <a:xfrm>
            <a:off x="13405204" y="-541816"/>
            <a:ext cx="552176" cy="796801"/>
          </a:xfrm>
          <a:custGeom>
            <a:avLst/>
            <a:gdLst>
              <a:gd name="connsiteX0" fmla="*/ 86038 w 552176"/>
              <a:gd name="connsiteY0" fmla="*/ 0 h 796801"/>
              <a:gd name="connsiteX1" fmla="*/ 552176 w 552176"/>
              <a:gd name="connsiteY1" fmla="*/ 796801 h 796801"/>
              <a:gd name="connsiteX2" fmla="*/ 436692 w 552176"/>
              <a:gd name="connsiteY2" fmla="*/ 796801 h 796801"/>
              <a:gd name="connsiteX3" fmla="*/ 0 w 552176"/>
              <a:gd name="connsiteY3" fmla="*/ 50333 h 796801"/>
              <a:gd name="connsiteX4" fmla="*/ 86038 w 552176"/>
              <a:gd name="connsiteY4" fmla="*/ 0 h 79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176" h="796801">
                <a:moveTo>
                  <a:pt x="86038" y="0"/>
                </a:moveTo>
                <a:lnTo>
                  <a:pt x="552176" y="796801"/>
                </a:lnTo>
                <a:lnTo>
                  <a:pt x="436692" y="796801"/>
                </a:lnTo>
                <a:lnTo>
                  <a:pt x="0" y="50333"/>
                </a:lnTo>
                <a:lnTo>
                  <a:pt x="8603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10" name="Hình ảnh 109">
            <a:extLst>
              <a:ext uri="{FF2B5EF4-FFF2-40B4-BE49-F238E27FC236}">
                <a16:creationId xmlns:a16="http://schemas.microsoft.com/office/drawing/2014/main" id="{1DBA09C9-6F40-E27B-43E5-8FCF2982B2D9}"/>
              </a:ext>
            </a:extLst>
          </p:cNvPr>
          <p:cNvPicPr>
            <a:picLocks noChangeAspect="1"/>
          </p:cNvPicPr>
          <p:nvPr/>
        </p:nvPicPr>
        <p:blipFill>
          <a:blip r:embed="rId2">
            <a:duotone>
              <a:prstClr val="black"/>
              <a:srgbClr val="FF99FF">
                <a:tint val="45000"/>
                <a:satMod val="400000"/>
              </a:srgbClr>
            </a:duotone>
          </a:blip>
          <a:srcRect l="85208" t="-7318" r="11500" b="100000"/>
          <a:stretch>
            <a:fillRect/>
          </a:stretch>
        </p:blipFill>
        <p:spPr>
          <a:xfrm>
            <a:off x="14738320" y="-460497"/>
            <a:ext cx="501681" cy="715482"/>
          </a:xfrm>
          <a:custGeom>
            <a:avLst/>
            <a:gdLst>
              <a:gd name="connsiteX0" fmla="*/ 415482 w 501681"/>
              <a:gd name="connsiteY0" fmla="*/ 0 h 715482"/>
              <a:gd name="connsiteX1" fmla="*/ 501681 w 501681"/>
              <a:gd name="connsiteY1" fmla="*/ 50056 h 715482"/>
              <a:gd name="connsiteX2" fmla="*/ 115266 w 501681"/>
              <a:gd name="connsiteY2" fmla="*/ 715482 h 715482"/>
              <a:gd name="connsiteX3" fmla="*/ 0 w 501681"/>
              <a:gd name="connsiteY3" fmla="*/ 715482 h 715482"/>
              <a:gd name="connsiteX4" fmla="*/ 415482 w 501681"/>
              <a:gd name="connsiteY4" fmla="*/ 0 h 715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81" h="715482">
                <a:moveTo>
                  <a:pt x="415482" y="0"/>
                </a:moveTo>
                <a:lnTo>
                  <a:pt x="501681" y="50056"/>
                </a:lnTo>
                <a:lnTo>
                  <a:pt x="115266" y="715482"/>
                </a:lnTo>
                <a:lnTo>
                  <a:pt x="0" y="715482"/>
                </a:lnTo>
                <a:lnTo>
                  <a:pt x="41548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9" name="Hình ảnh 108">
            <a:extLst>
              <a:ext uri="{FF2B5EF4-FFF2-40B4-BE49-F238E27FC236}">
                <a16:creationId xmlns:a16="http://schemas.microsoft.com/office/drawing/2014/main" id="{D81C440C-279B-9BFC-D54E-1D55554F6513}"/>
              </a:ext>
            </a:extLst>
          </p:cNvPr>
          <p:cNvPicPr>
            <a:picLocks noChangeAspect="1"/>
          </p:cNvPicPr>
          <p:nvPr/>
        </p:nvPicPr>
        <p:blipFill>
          <a:blip r:embed="rId2">
            <a:duotone>
              <a:prstClr val="black"/>
              <a:srgbClr val="FF99FF">
                <a:tint val="45000"/>
                <a:satMod val="400000"/>
              </a:srgbClr>
            </a:duotone>
          </a:blip>
          <a:srcRect l="52082" t="-2608" r="46401" b="100000"/>
          <a:stretch>
            <a:fillRect/>
          </a:stretch>
        </p:blipFill>
        <p:spPr>
          <a:xfrm>
            <a:off x="9689922" y="1"/>
            <a:ext cx="231234" cy="254984"/>
          </a:xfrm>
          <a:custGeom>
            <a:avLst/>
            <a:gdLst>
              <a:gd name="connsiteX0" fmla="*/ 144515 w 231234"/>
              <a:gd name="connsiteY0" fmla="*/ 0 h 254984"/>
              <a:gd name="connsiteX1" fmla="*/ 231234 w 231234"/>
              <a:gd name="connsiteY1" fmla="*/ 49149 h 254984"/>
              <a:gd name="connsiteX2" fmla="*/ 114575 w 231234"/>
              <a:gd name="connsiteY2" fmla="*/ 254984 h 254984"/>
              <a:gd name="connsiteX3" fmla="*/ 0 w 231234"/>
              <a:gd name="connsiteY3" fmla="*/ 254984 h 254984"/>
              <a:gd name="connsiteX4" fmla="*/ 144515 w 231234"/>
              <a:gd name="connsiteY4" fmla="*/ 0 h 2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34" h="254984">
                <a:moveTo>
                  <a:pt x="144515" y="0"/>
                </a:moveTo>
                <a:lnTo>
                  <a:pt x="231234" y="49149"/>
                </a:lnTo>
                <a:lnTo>
                  <a:pt x="114575" y="254984"/>
                </a:lnTo>
                <a:lnTo>
                  <a:pt x="0" y="254984"/>
                </a:lnTo>
                <a:lnTo>
                  <a:pt x="14451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8" name="Hình ảnh 107">
            <a:extLst>
              <a:ext uri="{FF2B5EF4-FFF2-40B4-BE49-F238E27FC236}">
                <a16:creationId xmlns:a16="http://schemas.microsoft.com/office/drawing/2014/main" id="{D116A89A-78B6-27F9-066C-B9094621CA2B}"/>
              </a:ext>
            </a:extLst>
          </p:cNvPr>
          <p:cNvPicPr>
            <a:picLocks noChangeAspect="1"/>
          </p:cNvPicPr>
          <p:nvPr/>
        </p:nvPicPr>
        <p:blipFill>
          <a:blip r:embed="rId2">
            <a:duotone>
              <a:prstClr val="black"/>
              <a:srgbClr val="FF99FF">
                <a:tint val="45000"/>
                <a:satMod val="400000"/>
              </a:srgbClr>
            </a:duotone>
          </a:blip>
          <a:srcRect r="83055" b="49226"/>
          <a:stretch>
            <a:fillRect/>
          </a:stretch>
        </p:blipFill>
        <p:spPr>
          <a:xfrm>
            <a:off x="1752600" y="254985"/>
            <a:ext cx="2582356" cy="4964141"/>
          </a:xfrm>
          <a:custGeom>
            <a:avLst/>
            <a:gdLst>
              <a:gd name="connsiteX0" fmla="*/ 0 w 2582356"/>
              <a:gd name="connsiteY0" fmla="*/ 0 h 4964141"/>
              <a:gd name="connsiteX1" fmla="*/ 2149978 w 2582356"/>
              <a:gd name="connsiteY1" fmla="*/ 0 h 4964141"/>
              <a:gd name="connsiteX2" fmla="*/ 2544297 w 2582356"/>
              <a:gd name="connsiteY2" fmla="*/ 674036 h 4964141"/>
              <a:gd name="connsiteX3" fmla="*/ 1752600 w 2582356"/>
              <a:gd name="connsiteY3" fmla="*/ 674036 h 4964141"/>
              <a:gd name="connsiteX4" fmla="*/ 1752600 w 2582356"/>
              <a:gd name="connsiteY4" fmla="*/ 773715 h 4964141"/>
              <a:gd name="connsiteX5" fmla="*/ 2582356 w 2582356"/>
              <a:gd name="connsiteY5" fmla="*/ 773715 h 4964141"/>
              <a:gd name="connsiteX6" fmla="*/ 207388 w 2582356"/>
              <a:gd name="connsiteY6" fmla="*/ 4964141 h 4964141"/>
              <a:gd name="connsiteX7" fmla="*/ 0 w 2582356"/>
              <a:gd name="connsiteY7" fmla="*/ 4609639 h 4964141"/>
              <a:gd name="connsiteX8" fmla="*/ 0 w 2582356"/>
              <a:gd name="connsiteY8" fmla="*/ 0 h 496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356" h="4964141">
                <a:moveTo>
                  <a:pt x="0" y="0"/>
                </a:moveTo>
                <a:lnTo>
                  <a:pt x="2149978" y="0"/>
                </a:lnTo>
                <a:lnTo>
                  <a:pt x="2544297" y="674036"/>
                </a:lnTo>
                <a:lnTo>
                  <a:pt x="1752600" y="674036"/>
                </a:lnTo>
                <a:lnTo>
                  <a:pt x="1752600" y="773715"/>
                </a:lnTo>
                <a:lnTo>
                  <a:pt x="2582356" y="773715"/>
                </a:lnTo>
                <a:lnTo>
                  <a:pt x="207388" y="4964141"/>
                </a:lnTo>
                <a:lnTo>
                  <a:pt x="0" y="460963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7" name="Hình ảnh 106">
            <a:extLst>
              <a:ext uri="{FF2B5EF4-FFF2-40B4-BE49-F238E27FC236}">
                <a16:creationId xmlns:a16="http://schemas.microsoft.com/office/drawing/2014/main" id="{28D17B46-4A51-D19C-B4F9-745CC93AC434}"/>
              </a:ext>
            </a:extLst>
          </p:cNvPr>
          <p:cNvPicPr>
            <a:picLocks noChangeAspect="1"/>
          </p:cNvPicPr>
          <p:nvPr/>
        </p:nvPicPr>
        <p:blipFill>
          <a:blip r:embed="rId2">
            <a:duotone>
              <a:prstClr val="black"/>
              <a:srgbClr val="FF99FF">
                <a:tint val="45000"/>
                <a:satMod val="400000"/>
              </a:srgbClr>
            </a:duotone>
          </a:blip>
          <a:srcRect l="14865" r="80178" b="93292"/>
          <a:stretch>
            <a:fillRect/>
          </a:stretch>
        </p:blipFill>
        <p:spPr>
          <a:xfrm>
            <a:off x="4018061" y="254985"/>
            <a:ext cx="755406" cy="655864"/>
          </a:xfrm>
          <a:custGeom>
            <a:avLst/>
            <a:gdLst>
              <a:gd name="connsiteX0" fmla="*/ 0 w 755406"/>
              <a:gd name="connsiteY0" fmla="*/ 0 h 655864"/>
              <a:gd name="connsiteX1" fmla="*/ 755406 w 755406"/>
              <a:gd name="connsiteY1" fmla="*/ 0 h 655864"/>
              <a:gd name="connsiteX2" fmla="*/ 383688 w 755406"/>
              <a:gd name="connsiteY2" fmla="*/ 655864 h 655864"/>
              <a:gd name="connsiteX3" fmla="*/ 0 w 755406"/>
              <a:gd name="connsiteY3" fmla="*/ 0 h 655864"/>
            </a:gdLst>
            <a:ahLst/>
            <a:cxnLst>
              <a:cxn ang="0">
                <a:pos x="connsiteX0" y="connsiteY0"/>
              </a:cxn>
              <a:cxn ang="0">
                <a:pos x="connsiteX1" y="connsiteY1"/>
              </a:cxn>
              <a:cxn ang="0">
                <a:pos x="connsiteX2" y="connsiteY2"/>
              </a:cxn>
              <a:cxn ang="0">
                <a:pos x="connsiteX3" y="connsiteY3"/>
              </a:cxn>
            </a:cxnLst>
            <a:rect l="l" t="t" r="r" b="b"/>
            <a:pathLst>
              <a:path w="755406" h="655864">
                <a:moveTo>
                  <a:pt x="0" y="0"/>
                </a:moveTo>
                <a:lnTo>
                  <a:pt x="755406" y="0"/>
                </a:lnTo>
                <a:lnTo>
                  <a:pt x="383688" y="655864"/>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6" name="Hình ảnh 105">
            <a:extLst>
              <a:ext uri="{FF2B5EF4-FFF2-40B4-BE49-F238E27FC236}">
                <a16:creationId xmlns:a16="http://schemas.microsoft.com/office/drawing/2014/main" id="{6C88A2AD-18C1-613E-1B3B-C26CA0D0D9E6}"/>
              </a:ext>
            </a:extLst>
          </p:cNvPr>
          <p:cNvPicPr>
            <a:picLocks noChangeAspect="1"/>
          </p:cNvPicPr>
          <p:nvPr/>
        </p:nvPicPr>
        <p:blipFill>
          <a:blip r:embed="rId2">
            <a:duotone>
              <a:prstClr val="black"/>
              <a:srgbClr val="FF99FF">
                <a:tint val="45000"/>
                <a:satMod val="400000"/>
              </a:srgbClr>
            </a:duotone>
          </a:blip>
          <a:srcRect l="18067" r="50696" b="93106"/>
          <a:stretch>
            <a:fillRect/>
          </a:stretch>
        </p:blipFill>
        <p:spPr>
          <a:xfrm>
            <a:off x="4506026" y="254985"/>
            <a:ext cx="4760530" cy="674036"/>
          </a:xfrm>
          <a:custGeom>
            <a:avLst/>
            <a:gdLst>
              <a:gd name="connsiteX0" fmla="*/ 382017 w 4760530"/>
              <a:gd name="connsiteY0" fmla="*/ 0 h 674036"/>
              <a:gd name="connsiteX1" fmla="*/ 4366211 w 4760530"/>
              <a:gd name="connsiteY1" fmla="*/ 0 h 674036"/>
              <a:gd name="connsiteX2" fmla="*/ 4760530 w 4760530"/>
              <a:gd name="connsiteY2" fmla="*/ 674036 h 674036"/>
              <a:gd name="connsiteX3" fmla="*/ 0 w 4760530"/>
              <a:gd name="connsiteY3" fmla="*/ 674036 h 674036"/>
              <a:gd name="connsiteX4" fmla="*/ 382017 w 4760530"/>
              <a:gd name="connsiteY4" fmla="*/ 0 h 6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530" h="674036">
                <a:moveTo>
                  <a:pt x="382017" y="0"/>
                </a:moveTo>
                <a:lnTo>
                  <a:pt x="4366211" y="0"/>
                </a:lnTo>
                <a:lnTo>
                  <a:pt x="4760530" y="674036"/>
                </a:lnTo>
                <a:lnTo>
                  <a:pt x="0" y="674036"/>
                </a:lnTo>
                <a:lnTo>
                  <a:pt x="38201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5" name="Hình ảnh 104">
            <a:extLst>
              <a:ext uri="{FF2B5EF4-FFF2-40B4-BE49-F238E27FC236}">
                <a16:creationId xmlns:a16="http://schemas.microsoft.com/office/drawing/2014/main" id="{83B4824B-B639-0FF0-69B8-5A8FD7FD3599}"/>
              </a:ext>
            </a:extLst>
          </p:cNvPr>
          <p:cNvPicPr>
            <a:picLocks noChangeAspect="1"/>
          </p:cNvPicPr>
          <p:nvPr/>
        </p:nvPicPr>
        <p:blipFill>
          <a:blip r:embed="rId2">
            <a:duotone>
              <a:prstClr val="black"/>
              <a:srgbClr val="FF99FF">
                <a:tint val="45000"/>
                <a:satMod val="400000"/>
              </a:srgbClr>
            </a:duotone>
          </a:blip>
          <a:srcRect l="47475" r="47918" b="93764"/>
          <a:stretch>
            <a:fillRect/>
          </a:stretch>
        </p:blipFill>
        <p:spPr>
          <a:xfrm>
            <a:off x="8987720" y="254985"/>
            <a:ext cx="702202" cy="609671"/>
          </a:xfrm>
          <a:custGeom>
            <a:avLst/>
            <a:gdLst>
              <a:gd name="connsiteX0" fmla="*/ 0 w 702202"/>
              <a:gd name="connsiteY0" fmla="*/ 0 h 609671"/>
              <a:gd name="connsiteX1" fmla="*/ 702202 w 702202"/>
              <a:gd name="connsiteY1" fmla="*/ 0 h 609671"/>
              <a:gd name="connsiteX2" fmla="*/ 356665 w 702202"/>
              <a:gd name="connsiteY2" fmla="*/ 609671 h 609671"/>
              <a:gd name="connsiteX3" fmla="*/ 0 w 702202"/>
              <a:gd name="connsiteY3" fmla="*/ 0 h 609671"/>
            </a:gdLst>
            <a:ahLst/>
            <a:cxnLst>
              <a:cxn ang="0">
                <a:pos x="connsiteX0" y="connsiteY0"/>
              </a:cxn>
              <a:cxn ang="0">
                <a:pos x="connsiteX1" y="connsiteY1"/>
              </a:cxn>
              <a:cxn ang="0">
                <a:pos x="connsiteX2" y="connsiteY2"/>
              </a:cxn>
              <a:cxn ang="0">
                <a:pos x="connsiteX3" y="connsiteY3"/>
              </a:cxn>
            </a:cxnLst>
            <a:rect l="l" t="t" r="r" b="b"/>
            <a:pathLst>
              <a:path w="702202" h="609671">
                <a:moveTo>
                  <a:pt x="0" y="0"/>
                </a:moveTo>
                <a:lnTo>
                  <a:pt x="702202" y="0"/>
                </a:lnTo>
                <a:lnTo>
                  <a:pt x="356665" y="609671"/>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4" name="Hình ảnh 103">
            <a:extLst>
              <a:ext uri="{FF2B5EF4-FFF2-40B4-BE49-F238E27FC236}">
                <a16:creationId xmlns:a16="http://schemas.microsoft.com/office/drawing/2014/main" id="{375741A1-C481-EF36-95E1-780C32F9B18B}"/>
              </a:ext>
            </a:extLst>
          </p:cNvPr>
          <p:cNvPicPr>
            <a:picLocks noChangeAspect="1"/>
          </p:cNvPicPr>
          <p:nvPr/>
        </p:nvPicPr>
        <p:blipFill>
          <a:blip r:embed="rId2">
            <a:duotone>
              <a:prstClr val="black"/>
              <a:srgbClr val="FF99FF">
                <a:tint val="45000"/>
                <a:satMod val="400000"/>
              </a:srgbClr>
            </a:duotone>
          </a:blip>
          <a:srcRect l="50327" r="18087" b="93106"/>
          <a:stretch>
            <a:fillRect/>
          </a:stretch>
        </p:blipFill>
        <p:spPr>
          <a:xfrm>
            <a:off x="9422481" y="254985"/>
            <a:ext cx="4813735" cy="674036"/>
          </a:xfrm>
          <a:custGeom>
            <a:avLst/>
            <a:gdLst>
              <a:gd name="connsiteX0" fmla="*/ 382017 w 4813735"/>
              <a:gd name="connsiteY0" fmla="*/ 0 h 674036"/>
              <a:gd name="connsiteX1" fmla="*/ 4419416 w 4813735"/>
              <a:gd name="connsiteY1" fmla="*/ 0 h 674036"/>
              <a:gd name="connsiteX2" fmla="*/ 4813735 w 4813735"/>
              <a:gd name="connsiteY2" fmla="*/ 674036 h 674036"/>
              <a:gd name="connsiteX3" fmla="*/ 0 w 4813735"/>
              <a:gd name="connsiteY3" fmla="*/ 674036 h 674036"/>
              <a:gd name="connsiteX4" fmla="*/ 382017 w 4813735"/>
              <a:gd name="connsiteY4" fmla="*/ 0 h 6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735" h="674036">
                <a:moveTo>
                  <a:pt x="382017" y="0"/>
                </a:moveTo>
                <a:lnTo>
                  <a:pt x="4419416" y="0"/>
                </a:lnTo>
                <a:lnTo>
                  <a:pt x="4813735" y="674036"/>
                </a:lnTo>
                <a:lnTo>
                  <a:pt x="0" y="674036"/>
                </a:lnTo>
                <a:lnTo>
                  <a:pt x="38201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3" name="Hình ảnh 102">
            <a:extLst>
              <a:ext uri="{FF2B5EF4-FFF2-40B4-BE49-F238E27FC236}">
                <a16:creationId xmlns:a16="http://schemas.microsoft.com/office/drawing/2014/main" id="{2B12A911-9011-AF7E-94D0-60FF6D80B5DB}"/>
              </a:ext>
            </a:extLst>
          </p:cNvPr>
          <p:cNvPicPr>
            <a:picLocks noChangeAspect="1"/>
          </p:cNvPicPr>
          <p:nvPr/>
        </p:nvPicPr>
        <p:blipFill>
          <a:blip r:embed="rId2">
            <a:duotone>
              <a:prstClr val="black"/>
              <a:srgbClr val="FF99FF">
                <a:tint val="45000"/>
                <a:satMod val="400000"/>
              </a:srgbClr>
            </a:duotone>
          </a:blip>
          <a:srcRect l="80084" r="14792" b="93148"/>
          <a:stretch>
            <a:fillRect/>
          </a:stretch>
        </p:blipFill>
        <p:spPr>
          <a:xfrm>
            <a:off x="13957381" y="254985"/>
            <a:ext cx="780939" cy="669923"/>
          </a:xfrm>
          <a:custGeom>
            <a:avLst/>
            <a:gdLst>
              <a:gd name="connsiteX0" fmla="*/ 0 w 780939"/>
              <a:gd name="connsiteY0" fmla="*/ 0 h 669923"/>
              <a:gd name="connsiteX1" fmla="*/ 780939 w 780939"/>
              <a:gd name="connsiteY1" fmla="*/ 0 h 669923"/>
              <a:gd name="connsiteX2" fmla="*/ 391912 w 780939"/>
              <a:gd name="connsiteY2" fmla="*/ 669923 h 669923"/>
              <a:gd name="connsiteX3" fmla="*/ 0 w 780939"/>
              <a:gd name="connsiteY3" fmla="*/ 0 h 669923"/>
            </a:gdLst>
            <a:ahLst/>
            <a:cxnLst>
              <a:cxn ang="0">
                <a:pos x="connsiteX0" y="connsiteY0"/>
              </a:cxn>
              <a:cxn ang="0">
                <a:pos x="connsiteX1" y="connsiteY1"/>
              </a:cxn>
              <a:cxn ang="0">
                <a:pos x="connsiteX2" y="connsiteY2"/>
              </a:cxn>
              <a:cxn ang="0">
                <a:pos x="connsiteX3" y="connsiteY3"/>
              </a:cxn>
            </a:cxnLst>
            <a:rect l="l" t="t" r="r" b="b"/>
            <a:pathLst>
              <a:path w="780939" h="669923">
                <a:moveTo>
                  <a:pt x="0" y="0"/>
                </a:moveTo>
                <a:lnTo>
                  <a:pt x="780939" y="0"/>
                </a:lnTo>
                <a:lnTo>
                  <a:pt x="391912" y="669923"/>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2" name="Hình ảnh 101">
            <a:extLst>
              <a:ext uri="{FF2B5EF4-FFF2-40B4-BE49-F238E27FC236}">
                <a16:creationId xmlns:a16="http://schemas.microsoft.com/office/drawing/2014/main" id="{74A3C881-F69D-A6F5-0A83-DE06BE1CAD70}"/>
              </a:ext>
            </a:extLst>
          </p:cNvPr>
          <p:cNvPicPr>
            <a:picLocks noChangeAspect="1"/>
          </p:cNvPicPr>
          <p:nvPr/>
        </p:nvPicPr>
        <p:blipFill>
          <a:blip r:embed="rId2">
            <a:duotone>
              <a:prstClr val="black"/>
              <a:srgbClr val="FF99FF">
                <a:tint val="45000"/>
                <a:satMod val="400000"/>
              </a:srgbClr>
            </a:duotone>
          </a:blip>
          <a:srcRect l="83054" b="50012"/>
          <a:stretch>
            <a:fillRect/>
          </a:stretch>
        </p:blipFill>
        <p:spPr>
          <a:xfrm>
            <a:off x="14410012" y="254985"/>
            <a:ext cx="2582588" cy="4887386"/>
          </a:xfrm>
          <a:custGeom>
            <a:avLst/>
            <a:gdLst>
              <a:gd name="connsiteX0" fmla="*/ 443573 w 2582588"/>
              <a:gd name="connsiteY0" fmla="*/ 0 h 4887386"/>
              <a:gd name="connsiteX1" fmla="*/ 2582588 w 2582588"/>
              <a:gd name="connsiteY1" fmla="*/ 0 h 4887386"/>
              <a:gd name="connsiteX2" fmla="*/ 2582588 w 2582588"/>
              <a:gd name="connsiteY2" fmla="*/ 4576770 h 4887386"/>
              <a:gd name="connsiteX3" fmla="*/ 2406544 w 2582588"/>
              <a:gd name="connsiteY3" fmla="*/ 4887386 h 4887386"/>
              <a:gd name="connsiteX4" fmla="*/ 0 w 2582588"/>
              <a:gd name="connsiteY4" fmla="*/ 773715 h 4887386"/>
              <a:gd name="connsiteX5" fmla="*/ 1287188 w 2582588"/>
              <a:gd name="connsiteY5" fmla="*/ 773715 h 4887386"/>
              <a:gd name="connsiteX6" fmla="*/ 1287188 w 2582588"/>
              <a:gd name="connsiteY6" fmla="*/ 674036 h 4887386"/>
              <a:gd name="connsiteX7" fmla="*/ 52159 w 2582588"/>
              <a:gd name="connsiteY7" fmla="*/ 674036 h 4887386"/>
              <a:gd name="connsiteX8" fmla="*/ 443573 w 2582588"/>
              <a:gd name="connsiteY8" fmla="*/ 0 h 488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2588" h="4887386">
                <a:moveTo>
                  <a:pt x="443573" y="0"/>
                </a:moveTo>
                <a:lnTo>
                  <a:pt x="2582588" y="0"/>
                </a:lnTo>
                <a:lnTo>
                  <a:pt x="2582588" y="4576770"/>
                </a:lnTo>
                <a:lnTo>
                  <a:pt x="2406544" y="4887386"/>
                </a:lnTo>
                <a:lnTo>
                  <a:pt x="0" y="773715"/>
                </a:lnTo>
                <a:lnTo>
                  <a:pt x="1287188" y="773715"/>
                </a:lnTo>
                <a:lnTo>
                  <a:pt x="1287188" y="674036"/>
                </a:lnTo>
                <a:lnTo>
                  <a:pt x="52159" y="674036"/>
                </a:lnTo>
                <a:lnTo>
                  <a:pt x="443573"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1" name="Hình ảnh 100">
            <a:extLst>
              <a:ext uri="{FF2B5EF4-FFF2-40B4-BE49-F238E27FC236}">
                <a16:creationId xmlns:a16="http://schemas.microsoft.com/office/drawing/2014/main" id="{06BF9315-0A06-EE6F-6730-A11209E4839A}"/>
              </a:ext>
            </a:extLst>
          </p:cNvPr>
          <p:cNvPicPr>
            <a:picLocks noChangeAspect="1"/>
          </p:cNvPicPr>
          <p:nvPr/>
        </p:nvPicPr>
        <p:blipFill>
          <a:blip r:embed="rId2">
            <a:duotone>
              <a:prstClr val="black"/>
              <a:srgbClr val="FF99FF">
                <a:tint val="45000"/>
                <a:satMod val="400000"/>
              </a:srgbClr>
            </a:duotone>
          </a:blip>
          <a:srcRect l="-17908" t="936" r="100000" b="50833"/>
          <a:stretch>
            <a:fillRect/>
          </a:stretch>
        </p:blipFill>
        <p:spPr>
          <a:xfrm>
            <a:off x="-976584" y="346511"/>
            <a:ext cx="2729184" cy="4715515"/>
          </a:xfrm>
          <a:custGeom>
            <a:avLst/>
            <a:gdLst>
              <a:gd name="connsiteX0" fmla="*/ 86037 w 2729184"/>
              <a:gd name="connsiteY0" fmla="*/ 0 h 4715515"/>
              <a:gd name="connsiteX1" fmla="*/ 2729184 w 2729184"/>
              <a:gd name="connsiteY1" fmla="*/ 4518113 h 4715515"/>
              <a:gd name="connsiteX2" fmla="*/ 2729184 w 2729184"/>
              <a:gd name="connsiteY2" fmla="*/ 4715515 h 4715515"/>
              <a:gd name="connsiteX3" fmla="*/ 0 w 2729184"/>
              <a:gd name="connsiteY3" fmla="*/ 50333 h 4715515"/>
              <a:gd name="connsiteX4" fmla="*/ 86037 w 2729184"/>
              <a:gd name="connsiteY4" fmla="*/ 0 h 4715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184" h="4715515">
                <a:moveTo>
                  <a:pt x="86037" y="0"/>
                </a:moveTo>
                <a:lnTo>
                  <a:pt x="2729184" y="4518113"/>
                </a:lnTo>
                <a:lnTo>
                  <a:pt x="2729184" y="4715515"/>
                </a:lnTo>
                <a:lnTo>
                  <a:pt x="0" y="50333"/>
                </a:lnTo>
                <a:lnTo>
                  <a:pt x="8603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00" name="Hình ảnh 99">
            <a:extLst>
              <a:ext uri="{FF2B5EF4-FFF2-40B4-BE49-F238E27FC236}">
                <a16:creationId xmlns:a16="http://schemas.microsoft.com/office/drawing/2014/main" id="{10971ACB-E6AB-D39D-21B0-52C0943D63B6}"/>
              </a:ext>
            </a:extLst>
          </p:cNvPr>
          <p:cNvPicPr>
            <a:picLocks noChangeAspect="1"/>
          </p:cNvPicPr>
          <p:nvPr/>
        </p:nvPicPr>
        <p:blipFill>
          <a:blip r:embed="rId2">
            <a:duotone>
              <a:prstClr val="black"/>
              <a:srgbClr val="FF99FF">
                <a:tint val="45000"/>
                <a:satMod val="400000"/>
              </a:srgbClr>
            </a:duotone>
          </a:blip>
          <a:srcRect l="49575" t="6236" r="49938" b="93106"/>
          <a:stretch>
            <a:fillRect/>
          </a:stretch>
        </p:blipFill>
        <p:spPr>
          <a:xfrm>
            <a:off x="9307905" y="864656"/>
            <a:ext cx="74134" cy="64365"/>
          </a:xfrm>
          <a:custGeom>
            <a:avLst/>
            <a:gdLst>
              <a:gd name="connsiteX0" fmla="*/ 36480 w 74134"/>
              <a:gd name="connsiteY0" fmla="*/ 0 h 64365"/>
              <a:gd name="connsiteX1" fmla="*/ 74134 w 74134"/>
              <a:gd name="connsiteY1" fmla="*/ 64365 h 64365"/>
              <a:gd name="connsiteX2" fmla="*/ 0 w 74134"/>
              <a:gd name="connsiteY2" fmla="*/ 64365 h 64365"/>
              <a:gd name="connsiteX3" fmla="*/ 36480 w 74134"/>
              <a:gd name="connsiteY3" fmla="*/ 0 h 64365"/>
            </a:gdLst>
            <a:ahLst/>
            <a:cxnLst>
              <a:cxn ang="0">
                <a:pos x="connsiteX0" y="connsiteY0"/>
              </a:cxn>
              <a:cxn ang="0">
                <a:pos x="connsiteX1" y="connsiteY1"/>
              </a:cxn>
              <a:cxn ang="0">
                <a:pos x="connsiteX2" y="connsiteY2"/>
              </a:cxn>
              <a:cxn ang="0">
                <a:pos x="connsiteX3" y="connsiteY3"/>
              </a:cxn>
            </a:cxnLst>
            <a:rect l="l" t="t" r="r" b="b"/>
            <a:pathLst>
              <a:path w="74134" h="64365">
                <a:moveTo>
                  <a:pt x="36480" y="0"/>
                </a:moveTo>
                <a:lnTo>
                  <a:pt x="74134" y="64365"/>
                </a:lnTo>
                <a:lnTo>
                  <a:pt x="0" y="64365"/>
                </a:lnTo>
                <a:lnTo>
                  <a:pt x="3648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9" name="Hình ảnh 98">
            <a:extLst>
              <a:ext uri="{FF2B5EF4-FFF2-40B4-BE49-F238E27FC236}">
                <a16:creationId xmlns:a16="http://schemas.microsoft.com/office/drawing/2014/main" id="{1BC97D2D-9FB2-F875-7D23-C32B779B052D}"/>
              </a:ext>
            </a:extLst>
          </p:cNvPr>
          <p:cNvPicPr>
            <a:picLocks noChangeAspect="1"/>
          </p:cNvPicPr>
          <p:nvPr/>
        </p:nvPicPr>
        <p:blipFill>
          <a:blip r:embed="rId2">
            <a:duotone>
              <a:prstClr val="black"/>
              <a:srgbClr val="FF99FF">
                <a:tint val="45000"/>
                <a:satMod val="400000"/>
              </a:srgbClr>
            </a:duotone>
          </a:blip>
          <a:srcRect l="17315" t="6708" r="82547" b="93106"/>
          <a:stretch>
            <a:fillRect/>
          </a:stretch>
        </p:blipFill>
        <p:spPr>
          <a:xfrm>
            <a:off x="4391450" y="910849"/>
            <a:ext cx="20930" cy="18172"/>
          </a:xfrm>
          <a:custGeom>
            <a:avLst/>
            <a:gdLst>
              <a:gd name="connsiteX0" fmla="*/ 10299 w 20930"/>
              <a:gd name="connsiteY0" fmla="*/ 0 h 18172"/>
              <a:gd name="connsiteX1" fmla="*/ 20930 w 20930"/>
              <a:gd name="connsiteY1" fmla="*/ 18172 h 18172"/>
              <a:gd name="connsiteX2" fmla="*/ 0 w 20930"/>
              <a:gd name="connsiteY2" fmla="*/ 18172 h 18172"/>
              <a:gd name="connsiteX3" fmla="*/ 10299 w 20930"/>
              <a:gd name="connsiteY3" fmla="*/ 0 h 18172"/>
            </a:gdLst>
            <a:ahLst/>
            <a:cxnLst>
              <a:cxn ang="0">
                <a:pos x="connsiteX0" y="connsiteY0"/>
              </a:cxn>
              <a:cxn ang="0">
                <a:pos x="connsiteX1" y="connsiteY1"/>
              </a:cxn>
              <a:cxn ang="0">
                <a:pos x="connsiteX2" y="connsiteY2"/>
              </a:cxn>
              <a:cxn ang="0">
                <a:pos x="connsiteX3" y="connsiteY3"/>
              </a:cxn>
            </a:cxnLst>
            <a:rect l="l" t="t" r="r" b="b"/>
            <a:pathLst>
              <a:path w="20930" h="18172">
                <a:moveTo>
                  <a:pt x="10299" y="0"/>
                </a:moveTo>
                <a:lnTo>
                  <a:pt x="20930" y="18172"/>
                </a:lnTo>
                <a:lnTo>
                  <a:pt x="0" y="18172"/>
                </a:lnTo>
                <a:lnTo>
                  <a:pt x="10299"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8" name="Hình ảnh 97">
            <a:extLst>
              <a:ext uri="{FF2B5EF4-FFF2-40B4-BE49-F238E27FC236}">
                <a16:creationId xmlns:a16="http://schemas.microsoft.com/office/drawing/2014/main" id="{A85D5D14-E2CB-EDCC-E83C-6EDFC3BE6409}"/>
              </a:ext>
            </a:extLst>
          </p:cNvPr>
          <p:cNvPicPr>
            <a:picLocks noChangeAspect="1"/>
          </p:cNvPicPr>
          <p:nvPr/>
        </p:nvPicPr>
        <p:blipFill>
          <a:blip r:embed="rId2">
            <a:duotone>
              <a:prstClr val="black"/>
              <a:srgbClr val="FF99FF">
                <a:tint val="45000"/>
                <a:satMod val="400000"/>
              </a:srgbClr>
            </a:duotone>
          </a:blip>
          <a:srcRect l="82640" t="6852" r="17329" b="93106"/>
          <a:stretch>
            <a:fillRect/>
          </a:stretch>
        </p:blipFill>
        <p:spPr>
          <a:xfrm>
            <a:off x="14346904" y="924908"/>
            <a:ext cx="4794" cy="4113"/>
          </a:xfrm>
          <a:custGeom>
            <a:avLst/>
            <a:gdLst>
              <a:gd name="connsiteX0" fmla="*/ 2388 w 4794"/>
              <a:gd name="connsiteY0" fmla="*/ 0 h 4113"/>
              <a:gd name="connsiteX1" fmla="*/ 4794 w 4794"/>
              <a:gd name="connsiteY1" fmla="*/ 4113 h 4113"/>
              <a:gd name="connsiteX2" fmla="*/ 0 w 4794"/>
              <a:gd name="connsiteY2" fmla="*/ 4113 h 4113"/>
              <a:gd name="connsiteX3" fmla="*/ 2388 w 4794"/>
              <a:gd name="connsiteY3" fmla="*/ 0 h 4113"/>
            </a:gdLst>
            <a:ahLst/>
            <a:cxnLst>
              <a:cxn ang="0">
                <a:pos x="connsiteX0" y="connsiteY0"/>
              </a:cxn>
              <a:cxn ang="0">
                <a:pos x="connsiteX1" y="connsiteY1"/>
              </a:cxn>
              <a:cxn ang="0">
                <a:pos x="connsiteX2" y="connsiteY2"/>
              </a:cxn>
              <a:cxn ang="0">
                <a:pos x="connsiteX3" y="connsiteY3"/>
              </a:cxn>
            </a:cxnLst>
            <a:rect l="l" t="t" r="r" b="b"/>
            <a:pathLst>
              <a:path w="4794" h="4113">
                <a:moveTo>
                  <a:pt x="2388" y="0"/>
                </a:moveTo>
                <a:lnTo>
                  <a:pt x="4794" y="4113"/>
                </a:lnTo>
                <a:lnTo>
                  <a:pt x="0" y="4113"/>
                </a:lnTo>
                <a:lnTo>
                  <a:pt x="238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7" name="Hình ảnh 96">
            <a:extLst>
              <a:ext uri="{FF2B5EF4-FFF2-40B4-BE49-F238E27FC236}">
                <a16:creationId xmlns:a16="http://schemas.microsoft.com/office/drawing/2014/main" id="{746E6D4C-3728-2411-AA99-167B79EC4D31}"/>
              </a:ext>
            </a:extLst>
          </p:cNvPr>
          <p:cNvPicPr>
            <a:picLocks noChangeAspect="1"/>
          </p:cNvPicPr>
          <p:nvPr/>
        </p:nvPicPr>
        <p:blipFill>
          <a:blip r:embed="rId2">
            <a:duotone>
              <a:prstClr val="black"/>
              <a:srgbClr val="FF99FF">
                <a:tint val="45000"/>
                <a:satMod val="400000"/>
              </a:srgbClr>
            </a:duotone>
          </a:blip>
          <a:srcRect l="16695" t="6894" r="82685" b="92266"/>
          <a:stretch>
            <a:fillRect/>
          </a:stretch>
        </p:blipFill>
        <p:spPr>
          <a:xfrm>
            <a:off x="4296898" y="929021"/>
            <a:ext cx="94553" cy="82094"/>
          </a:xfrm>
          <a:custGeom>
            <a:avLst/>
            <a:gdLst>
              <a:gd name="connsiteX0" fmla="*/ 0 w 94553"/>
              <a:gd name="connsiteY0" fmla="*/ 0 h 82094"/>
              <a:gd name="connsiteX1" fmla="*/ 94553 w 94553"/>
              <a:gd name="connsiteY1" fmla="*/ 0 h 82094"/>
              <a:gd name="connsiteX2" fmla="*/ 48025 w 94553"/>
              <a:gd name="connsiteY2" fmla="*/ 82094 h 82094"/>
              <a:gd name="connsiteX3" fmla="*/ 0 w 94553"/>
              <a:gd name="connsiteY3" fmla="*/ 0 h 82094"/>
            </a:gdLst>
            <a:ahLst/>
            <a:cxnLst>
              <a:cxn ang="0">
                <a:pos x="connsiteX0" y="connsiteY0"/>
              </a:cxn>
              <a:cxn ang="0">
                <a:pos x="connsiteX1" y="connsiteY1"/>
              </a:cxn>
              <a:cxn ang="0">
                <a:pos x="connsiteX2" y="connsiteY2"/>
              </a:cxn>
              <a:cxn ang="0">
                <a:pos x="connsiteX3" y="connsiteY3"/>
              </a:cxn>
            </a:cxnLst>
            <a:rect l="l" t="t" r="r" b="b"/>
            <a:pathLst>
              <a:path w="94553" h="82094">
                <a:moveTo>
                  <a:pt x="0" y="0"/>
                </a:moveTo>
                <a:lnTo>
                  <a:pt x="94553" y="0"/>
                </a:lnTo>
                <a:lnTo>
                  <a:pt x="48025" y="82094"/>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6" name="Hình ảnh 95">
            <a:extLst>
              <a:ext uri="{FF2B5EF4-FFF2-40B4-BE49-F238E27FC236}">
                <a16:creationId xmlns:a16="http://schemas.microsoft.com/office/drawing/2014/main" id="{E547051D-C251-A436-C36A-5372C09C2557}"/>
              </a:ext>
            </a:extLst>
          </p:cNvPr>
          <p:cNvPicPr>
            <a:picLocks noChangeAspect="1"/>
          </p:cNvPicPr>
          <p:nvPr/>
        </p:nvPicPr>
        <p:blipFill>
          <a:blip r:embed="rId2">
            <a:duotone>
              <a:prstClr val="black"/>
              <a:srgbClr val="FF99FF">
                <a:tint val="45000"/>
                <a:satMod val="400000"/>
              </a:srgbClr>
            </a:duotone>
          </a:blip>
          <a:srcRect l="17453" t="6894" r="81933" b="92274"/>
          <a:stretch>
            <a:fillRect/>
          </a:stretch>
        </p:blipFill>
        <p:spPr>
          <a:xfrm>
            <a:off x="4412380" y="929021"/>
            <a:ext cx="93646" cy="81306"/>
          </a:xfrm>
          <a:custGeom>
            <a:avLst/>
            <a:gdLst>
              <a:gd name="connsiteX0" fmla="*/ 0 w 93646"/>
              <a:gd name="connsiteY0" fmla="*/ 0 h 81306"/>
              <a:gd name="connsiteX1" fmla="*/ 93646 w 93646"/>
              <a:gd name="connsiteY1" fmla="*/ 0 h 81306"/>
              <a:gd name="connsiteX2" fmla="*/ 47565 w 93646"/>
              <a:gd name="connsiteY2" fmla="*/ 81306 h 81306"/>
              <a:gd name="connsiteX3" fmla="*/ 0 w 93646"/>
              <a:gd name="connsiteY3" fmla="*/ 0 h 81306"/>
            </a:gdLst>
            <a:ahLst/>
            <a:cxnLst>
              <a:cxn ang="0">
                <a:pos x="connsiteX0" y="connsiteY0"/>
              </a:cxn>
              <a:cxn ang="0">
                <a:pos x="connsiteX1" y="connsiteY1"/>
              </a:cxn>
              <a:cxn ang="0">
                <a:pos x="connsiteX2" y="connsiteY2"/>
              </a:cxn>
              <a:cxn ang="0">
                <a:pos x="connsiteX3" y="connsiteY3"/>
              </a:cxn>
            </a:cxnLst>
            <a:rect l="l" t="t" r="r" b="b"/>
            <a:pathLst>
              <a:path w="93646" h="81306">
                <a:moveTo>
                  <a:pt x="0" y="0"/>
                </a:moveTo>
                <a:lnTo>
                  <a:pt x="93646" y="0"/>
                </a:lnTo>
                <a:lnTo>
                  <a:pt x="47565" y="81306"/>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5" name="Hình ảnh 94">
            <a:extLst>
              <a:ext uri="{FF2B5EF4-FFF2-40B4-BE49-F238E27FC236}">
                <a16:creationId xmlns:a16="http://schemas.microsoft.com/office/drawing/2014/main" id="{05FA4238-73C7-9565-CD98-3262C54C22E0}"/>
              </a:ext>
            </a:extLst>
          </p:cNvPr>
          <p:cNvPicPr>
            <a:picLocks noChangeAspect="1"/>
          </p:cNvPicPr>
          <p:nvPr/>
        </p:nvPicPr>
        <p:blipFill>
          <a:blip r:embed="rId2">
            <a:duotone>
              <a:prstClr val="black"/>
              <a:srgbClr val="FF99FF">
                <a:tint val="45000"/>
                <a:satMod val="400000"/>
              </a:srgbClr>
            </a:duotone>
          </a:blip>
          <a:srcRect l="49304" t="6894" r="50425" b="92739"/>
          <a:stretch>
            <a:fillRect/>
          </a:stretch>
        </p:blipFill>
        <p:spPr>
          <a:xfrm>
            <a:off x="9266557" y="929021"/>
            <a:ext cx="41349" cy="35901"/>
          </a:xfrm>
          <a:custGeom>
            <a:avLst/>
            <a:gdLst>
              <a:gd name="connsiteX0" fmla="*/ 0 w 41349"/>
              <a:gd name="connsiteY0" fmla="*/ 0 h 35901"/>
              <a:gd name="connsiteX1" fmla="*/ 41349 w 41349"/>
              <a:gd name="connsiteY1" fmla="*/ 0 h 35901"/>
              <a:gd name="connsiteX2" fmla="*/ 21002 w 41349"/>
              <a:gd name="connsiteY2" fmla="*/ 35901 h 35901"/>
              <a:gd name="connsiteX3" fmla="*/ 0 w 41349"/>
              <a:gd name="connsiteY3" fmla="*/ 0 h 35901"/>
            </a:gdLst>
            <a:ahLst/>
            <a:cxnLst>
              <a:cxn ang="0">
                <a:pos x="connsiteX0" y="connsiteY0"/>
              </a:cxn>
              <a:cxn ang="0">
                <a:pos x="connsiteX1" y="connsiteY1"/>
              </a:cxn>
              <a:cxn ang="0">
                <a:pos x="connsiteX2" y="connsiteY2"/>
              </a:cxn>
              <a:cxn ang="0">
                <a:pos x="connsiteX3" y="connsiteY3"/>
              </a:cxn>
            </a:cxnLst>
            <a:rect l="l" t="t" r="r" b="b"/>
            <a:pathLst>
              <a:path w="41349" h="35901">
                <a:moveTo>
                  <a:pt x="0" y="0"/>
                </a:moveTo>
                <a:lnTo>
                  <a:pt x="41349" y="0"/>
                </a:lnTo>
                <a:lnTo>
                  <a:pt x="21002" y="35901"/>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4" name="Hình ảnh 93">
            <a:extLst>
              <a:ext uri="{FF2B5EF4-FFF2-40B4-BE49-F238E27FC236}">
                <a16:creationId xmlns:a16="http://schemas.microsoft.com/office/drawing/2014/main" id="{37CF60E7-00CD-D8AE-67FF-E76F8A2A4F7E}"/>
              </a:ext>
            </a:extLst>
          </p:cNvPr>
          <p:cNvPicPr>
            <a:picLocks noChangeAspect="1"/>
          </p:cNvPicPr>
          <p:nvPr/>
        </p:nvPicPr>
        <p:blipFill>
          <a:blip r:embed="rId2">
            <a:duotone>
              <a:prstClr val="black"/>
              <a:srgbClr val="FF99FF">
                <a:tint val="45000"/>
                <a:satMod val="400000"/>
              </a:srgbClr>
            </a:duotone>
          </a:blip>
          <a:srcRect l="50062" t="6894" r="49673" b="92747"/>
          <a:stretch>
            <a:fillRect/>
          </a:stretch>
        </p:blipFill>
        <p:spPr>
          <a:xfrm>
            <a:off x="9382040" y="929021"/>
            <a:ext cx="40441" cy="35112"/>
          </a:xfrm>
          <a:custGeom>
            <a:avLst/>
            <a:gdLst>
              <a:gd name="connsiteX0" fmla="*/ 0 w 40441"/>
              <a:gd name="connsiteY0" fmla="*/ 0 h 35112"/>
              <a:gd name="connsiteX1" fmla="*/ 40441 w 40441"/>
              <a:gd name="connsiteY1" fmla="*/ 0 h 35112"/>
              <a:gd name="connsiteX2" fmla="*/ 20541 w 40441"/>
              <a:gd name="connsiteY2" fmla="*/ 35112 h 35112"/>
              <a:gd name="connsiteX3" fmla="*/ 0 w 40441"/>
              <a:gd name="connsiteY3" fmla="*/ 0 h 35112"/>
            </a:gdLst>
            <a:ahLst/>
            <a:cxnLst>
              <a:cxn ang="0">
                <a:pos x="connsiteX0" y="connsiteY0"/>
              </a:cxn>
              <a:cxn ang="0">
                <a:pos x="connsiteX1" y="connsiteY1"/>
              </a:cxn>
              <a:cxn ang="0">
                <a:pos x="connsiteX2" y="connsiteY2"/>
              </a:cxn>
              <a:cxn ang="0">
                <a:pos x="connsiteX3" y="connsiteY3"/>
              </a:cxn>
            </a:cxnLst>
            <a:rect l="l" t="t" r="r" b="b"/>
            <a:pathLst>
              <a:path w="40441" h="35112">
                <a:moveTo>
                  <a:pt x="0" y="0"/>
                </a:moveTo>
                <a:lnTo>
                  <a:pt x="40441" y="0"/>
                </a:lnTo>
                <a:lnTo>
                  <a:pt x="20541" y="35112"/>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3" name="Hình ảnh 92">
            <a:extLst>
              <a:ext uri="{FF2B5EF4-FFF2-40B4-BE49-F238E27FC236}">
                <a16:creationId xmlns:a16="http://schemas.microsoft.com/office/drawing/2014/main" id="{7724CE56-A2A8-883B-4FDD-354A2631AE71}"/>
              </a:ext>
            </a:extLst>
          </p:cNvPr>
          <p:cNvPicPr>
            <a:picLocks noChangeAspect="1"/>
          </p:cNvPicPr>
          <p:nvPr/>
        </p:nvPicPr>
        <p:blipFill>
          <a:blip r:embed="rId2">
            <a:duotone>
              <a:prstClr val="black"/>
              <a:srgbClr val="FF99FF">
                <a:tint val="45000"/>
                <a:satMod val="400000"/>
              </a:srgbClr>
            </a:duotone>
          </a:blip>
          <a:srcRect l="81913" t="6894" r="17360" b="92135"/>
          <a:stretch>
            <a:fillRect/>
          </a:stretch>
        </p:blipFill>
        <p:spPr>
          <a:xfrm>
            <a:off x="14236216" y="929021"/>
            <a:ext cx="110689" cy="94954"/>
          </a:xfrm>
          <a:custGeom>
            <a:avLst/>
            <a:gdLst>
              <a:gd name="connsiteX0" fmla="*/ 0 w 110689"/>
              <a:gd name="connsiteY0" fmla="*/ 0 h 94954"/>
              <a:gd name="connsiteX1" fmla="*/ 110689 w 110689"/>
              <a:gd name="connsiteY1" fmla="*/ 0 h 94954"/>
              <a:gd name="connsiteX2" fmla="*/ 55549 w 110689"/>
              <a:gd name="connsiteY2" fmla="*/ 94954 h 94954"/>
              <a:gd name="connsiteX3" fmla="*/ 0 w 110689"/>
              <a:gd name="connsiteY3" fmla="*/ 0 h 94954"/>
            </a:gdLst>
            <a:ahLst/>
            <a:cxnLst>
              <a:cxn ang="0">
                <a:pos x="connsiteX0" y="connsiteY0"/>
              </a:cxn>
              <a:cxn ang="0">
                <a:pos x="connsiteX1" y="connsiteY1"/>
              </a:cxn>
              <a:cxn ang="0">
                <a:pos x="connsiteX2" y="connsiteY2"/>
              </a:cxn>
              <a:cxn ang="0">
                <a:pos x="connsiteX3" y="connsiteY3"/>
              </a:cxn>
            </a:cxnLst>
            <a:rect l="l" t="t" r="r" b="b"/>
            <a:pathLst>
              <a:path w="110689" h="94954">
                <a:moveTo>
                  <a:pt x="0" y="0"/>
                </a:moveTo>
                <a:lnTo>
                  <a:pt x="110689" y="0"/>
                </a:lnTo>
                <a:lnTo>
                  <a:pt x="55549" y="94954"/>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2" name="Hình ảnh 91">
            <a:extLst>
              <a:ext uri="{FF2B5EF4-FFF2-40B4-BE49-F238E27FC236}">
                <a16:creationId xmlns:a16="http://schemas.microsoft.com/office/drawing/2014/main" id="{D3BE26C3-EC30-57C2-EC76-0F157AF1D5B9}"/>
              </a:ext>
            </a:extLst>
          </p:cNvPr>
          <p:cNvPicPr>
            <a:picLocks noChangeAspect="1"/>
          </p:cNvPicPr>
          <p:nvPr/>
        </p:nvPicPr>
        <p:blipFill>
          <a:blip r:embed="rId2">
            <a:duotone>
              <a:prstClr val="black"/>
              <a:srgbClr val="FF99FF">
                <a:tint val="45000"/>
                <a:satMod val="400000"/>
              </a:srgbClr>
            </a:duotone>
          </a:blip>
          <a:srcRect l="82671" t="6894" r="16604" b="92137"/>
          <a:stretch>
            <a:fillRect/>
          </a:stretch>
        </p:blipFill>
        <p:spPr>
          <a:xfrm>
            <a:off x="14351699" y="929021"/>
            <a:ext cx="110473" cy="94768"/>
          </a:xfrm>
          <a:custGeom>
            <a:avLst/>
            <a:gdLst>
              <a:gd name="connsiteX0" fmla="*/ 0 w 110473"/>
              <a:gd name="connsiteY0" fmla="*/ 0 h 94768"/>
              <a:gd name="connsiteX1" fmla="*/ 110473 w 110473"/>
              <a:gd name="connsiteY1" fmla="*/ 0 h 94768"/>
              <a:gd name="connsiteX2" fmla="*/ 55441 w 110473"/>
              <a:gd name="connsiteY2" fmla="*/ 94768 h 94768"/>
              <a:gd name="connsiteX3" fmla="*/ 0 w 110473"/>
              <a:gd name="connsiteY3" fmla="*/ 0 h 94768"/>
            </a:gdLst>
            <a:ahLst/>
            <a:cxnLst>
              <a:cxn ang="0">
                <a:pos x="connsiteX0" y="connsiteY0"/>
              </a:cxn>
              <a:cxn ang="0">
                <a:pos x="connsiteX1" y="connsiteY1"/>
              </a:cxn>
              <a:cxn ang="0">
                <a:pos x="connsiteX2" y="connsiteY2"/>
              </a:cxn>
              <a:cxn ang="0">
                <a:pos x="connsiteX3" y="connsiteY3"/>
              </a:cxn>
            </a:cxnLst>
            <a:rect l="l" t="t" r="r" b="b"/>
            <a:pathLst>
              <a:path w="110473" h="94768">
                <a:moveTo>
                  <a:pt x="0" y="0"/>
                </a:moveTo>
                <a:lnTo>
                  <a:pt x="110473" y="0"/>
                </a:lnTo>
                <a:lnTo>
                  <a:pt x="55441" y="94768"/>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1" name="Hình ảnh 90">
            <a:extLst>
              <a:ext uri="{FF2B5EF4-FFF2-40B4-BE49-F238E27FC236}">
                <a16:creationId xmlns:a16="http://schemas.microsoft.com/office/drawing/2014/main" id="{005C92A6-E6B3-EA98-D9B4-B0133F37BB67}"/>
              </a:ext>
            </a:extLst>
          </p:cNvPr>
          <p:cNvPicPr>
            <a:picLocks noChangeAspect="1"/>
          </p:cNvPicPr>
          <p:nvPr/>
        </p:nvPicPr>
        <p:blipFill>
          <a:blip r:embed="rId2">
            <a:duotone>
              <a:prstClr val="black"/>
              <a:srgbClr val="FF99FF">
                <a:tint val="45000"/>
                <a:satMod val="400000"/>
              </a:srgbClr>
            </a:duotone>
          </a:blip>
          <a:srcRect l="49957" t="7253" r="49555" b="92086"/>
          <a:stretch>
            <a:fillRect/>
          </a:stretch>
        </p:blipFill>
        <p:spPr>
          <a:xfrm>
            <a:off x="9365986" y="964133"/>
            <a:ext cx="74366" cy="64567"/>
          </a:xfrm>
          <a:custGeom>
            <a:avLst/>
            <a:gdLst>
              <a:gd name="connsiteX0" fmla="*/ 36594 w 74366"/>
              <a:gd name="connsiteY0" fmla="*/ 0 h 64567"/>
              <a:gd name="connsiteX1" fmla="*/ 74366 w 74366"/>
              <a:gd name="connsiteY1" fmla="*/ 64567 h 64567"/>
              <a:gd name="connsiteX2" fmla="*/ 0 w 74366"/>
              <a:gd name="connsiteY2" fmla="*/ 64567 h 64567"/>
              <a:gd name="connsiteX3" fmla="*/ 36594 w 74366"/>
              <a:gd name="connsiteY3" fmla="*/ 0 h 64567"/>
            </a:gdLst>
            <a:ahLst/>
            <a:cxnLst>
              <a:cxn ang="0">
                <a:pos x="connsiteX0" y="connsiteY0"/>
              </a:cxn>
              <a:cxn ang="0">
                <a:pos x="connsiteX1" y="connsiteY1"/>
              </a:cxn>
              <a:cxn ang="0">
                <a:pos x="connsiteX2" y="connsiteY2"/>
              </a:cxn>
              <a:cxn ang="0">
                <a:pos x="connsiteX3" y="connsiteY3"/>
              </a:cxn>
            </a:cxnLst>
            <a:rect l="l" t="t" r="r" b="b"/>
            <a:pathLst>
              <a:path w="74366" h="64567">
                <a:moveTo>
                  <a:pt x="36594" y="0"/>
                </a:moveTo>
                <a:lnTo>
                  <a:pt x="74366" y="64567"/>
                </a:lnTo>
                <a:lnTo>
                  <a:pt x="0" y="64567"/>
                </a:lnTo>
                <a:lnTo>
                  <a:pt x="3659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90" name="Hình ảnh 89">
            <a:extLst>
              <a:ext uri="{FF2B5EF4-FFF2-40B4-BE49-F238E27FC236}">
                <a16:creationId xmlns:a16="http://schemas.microsoft.com/office/drawing/2014/main" id="{9FE7C3CE-CC99-A3EC-5F33-4A1168582438}"/>
              </a:ext>
            </a:extLst>
          </p:cNvPr>
          <p:cNvPicPr>
            <a:picLocks noChangeAspect="1"/>
          </p:cNvPicPr>
          <p:nvPr/>
        </p:nvPicPr>
        <p:blipFill>
          <a:blip r:embed="rId2">
            <a:duotone>
              <a:prstClr val="black"/>
              <a:srgbClr val="FF99FF">
                <a:tint val="45000"/>
                <a:satMod val="400000"/>
              </a:srgbClr>
            </a:duotone>
          </a:blip>
          <a:srcRect l="49205" t="7261" r="50313" b="92086"/>
          <a:stretch>
            <a:fillRect/>
          </a:stretch>
        </p:blipFill>
        <p:spPr>
          <a:xfrm>
            <a:off x="9251411" y="964922"/>
            <a:ext cx="73458" cy="63778"/>
          </a:xfrm>
          <a:custGeom>
            <a:avLst/>
            <a:gdLst>
              <a:gd name="connsiteX0" fmla="*/ 36147 w 73458"/>
              <a:gd name="connsiteY0" fmla="*/ 0 h 63778"/>
              <a:gd name="connsiteX1" fmla="*/ 73458 w 73458"/>
              <a:gd name="connsiteY1" fmla="*/ 63778 h 63778"/>
              <a:gd name="connsiteX2" fmla="*/ 0 w 73458"/>
              <a:gd name="connsiteY2" fmla="*/ 63778 h 63778"/>
              <a:gd name="connsiteX3" fmla="*/ 36147 w 73458"/>
              <a:gd name="connsiteY3" fmla="*/ 0 h 63778"/>
            </a:gdLst>
            <a:ahLst/>
            <a:cxnLst>
              <a:cxn ang="0">
                <a:pos x="connsiteX0" y="connsiteY0"/>
              </a:cxn>
              <a:cxn ang="0">
                <a:pos x="connsiteX1" y="connsiteY1"/>
              </a:cxn>
              <a:cxn ang="0">
                <a:pos x="connsiteX2" y="connsiteY2"/>
              </a:cxn>
              <a:cxn ang="0">
                <a:pos x="connsiteX3" y="connsiteY3"/>
              </a:cxn>
            </a:cxnLst>
            <a:rect l="l" t="t" r="r" b="b"/>
            <a:pathLst>
              <a:path w="73458" h="63778">
                <a:moveTo>
                  <a:pt x="36147" y="0"/>
                </a:moveTo>
                <a:lnTo>
                  <a:pt x="73458" y="63778"/>
                </a:lnTo>
                <a:lnTo>
                  <a:pt x="0" y="63778"/>
                </a:lnTo>
                <a:lnTo>
                  <a:pt x="3614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9" name="Hình ảnh 88">
            <a:extLst>
              <a:ext uri="{FF2B5EF4-FFF2-40B4-BE49-F238E27FC236}">
                <a16:creationId xmlns:a16="http://schemas.microsoft.com/office/drawing/2014/main" id="{070958E3-1C78-E703-384B-9255ABABC8E1}"/>
              </a:ext>
            </a:extLst>
          </p:cNvPr>
          <p:cNvPicPr>
            <a:picLocks noChangeAspect="1"/>
          </p:cNvPicPr>
          <p:nvPr/>
        </p:nvPicPr>
        <p:blipFill>
          <a:blip r:embed="rId2">
            <a:duotone>
              <a:prstClr val="black"/>
              <a:srgbClr val="FF99FF">
                <a:tint val="45000"/>
                <a:satMod val="400000"/>
              </a:srgbClr>
            </a:duotone>
          </a:blip>
          <a:srcRect l="17696" t="7726" r="82165" b="92086"/>
          <a:stretch>
            <a:fillRect/>
          </a:stretch>
        </p:blipFill>
        <p:spPr>
          <a:xfrm>
            <a:off x="4449532" y="1010327"/>
            <a:ext cx="21162" cy="18373"/>
          </a:xfrm>
          <a:custGeom>
            <a:avLst/>
            <a:gdLst>
              <a:gd name="connsiteX0" fmla="*/ 10413 w 21162"/>
              <a:gd name="connsiteY0" fmla="*/ 0 h 18373"/>
              <a:gd name="connsiteX1" fmla="*/ 21162 w 21162"/>
              <a:gd name="connsiteY1" fmla="*/ 18373 h 18373"/>
              <a:gd name="connsiteX2" fmla="*/ 0 w 21162"/>
              <a:gd name="connsiteY2" fmla="*/ 18373 h 18373"/>
              <a:gd name="connsiteX3" fmla="*/ 10413 w 21162"/>
              <a:gd name="connsiteY3" fmla="*/ 0 h 18373"/>
            </a:gdLst>
            <a:ahLst/>
            <a:cxnLst>
              <a:cxn ang="0">
                <a:pos x="connsiteX0" y="connsiteY0"/>
              </a:cxn>
              <a:cxn ang="0">
                <a:pos x="connsiteX1" y="connsiteY1"/>
              </a:cxn>
              <a:cxn ang="0">
                <a:pos x="connsiteX2" y="connsiteY2"/>
              </a:cxn>
              <a:cxn ang="0">
                <a:pos x="connsiteX3" y="connsiteY3"/>
              </a:cxn>
            </a:cxnLst>
            <a:rect l="l" t="t" r="r" b="b"/>
            <a:pathLst>
              <a:path w="21162" h="18373">
                <a:moveTo>
                  <a:pt x="10413" y="0"/>
                </a:moveTo>
                <a:lnTo>
                  <a:pt x="21162" y="18373"/>
                </a:lnTo>
                <a:lnTo>
                  <a:pt x="0" y="18373"/>
                </a:lnTo>
                <a:lnTo>
                  <a:pt x="10413"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8" name="Hình ảnh 87">
            <a:extLst>
              <a:ext uri="{FF2B5EF4-FFF2-40B4-BE49-F238E27FC236}">
                <a16:creationId xmlns:a16="http://schemas.microsoft.com/office/drawing/2014/main" id="{53D35079-2702-5341-F2BA-290B02A8907B}"/>
              </a:ext>
            </a:extLst>
          </p:cNvPr>
          <p:cNvPicPr>
            <a:picLocks noChangeAspect="1"/>
          </p:cNvPicPr>
          <p:nvPr/>
        </p:nvPicPr>
        <p:blipFill>
          <a:blip r:embed="rId2">
            <a:duotone>
              <a:prstClr val="black"/>
              <a:srgbClr val="FF99FF">
                <a:tint val="45000"/>
                <a:satMod val="400000"/>
              </a:srgbClr>
            </a:duotone>
          </a:blip>
          <a:srcRect l="16945" t="7734" r="82923" b="92086"/>
          <a:stretch>
            <a:fillRect/>
          </a:stretch>
        </p:blipFill>
        <p:spPr>
          <a:xfrm>
            <a:off x="4334956" y="1011115"/>
            <a:ext cx="20254" cy="17585"/>
          </a:xfrm>
          <a:custGeom>
            <a:avLst/>
            <a:gdLst>
              <a:gd name="connsiteX0" fmla="*/ 9966 w 20254"/>
              <a:gd name="connsiteY0" fmla="*/ 0 h 17585"/>
              <a:gd name="connsiteX1" fmla="*/ 20254 w 20254"/>
              <a:gd name="connsiteY1" fmla="*/ 17585 h 17585"/>
              <a:gd name="connsiteX2" fmla="*/ 0 w 20254"/>
              <a:gd name="connsiteY2" fmla="*/ 17585 h 17585"/>
              <a:gd name="connsiteX3" fmla="*/ 9966 w 20254"/>
              <a:gd name="connsiteY3" fmla="*/ 0 h 17585"/>
            </a:gdLst>
            <a:ahLst/>
            <a:cxnLst>
              <a:cxn ang="0">
                <a:pos x="connsiteX0" y="connsiteY0"/>
              </a:cxn>
              <a:cxn ang="0">
                <a:pos x="connsiteX1" y="connsiteY1"/>
              </a:cxn>
              <a:cxn ang="0">
                <a:pos x="connsiteX2" y="connsiteY2"/>
              </a:cxn>
              <a:cxn ang="0">
                <a:pos x="connsiteX3" y="connsiteY3"/>
              </a:cxn>
            </a:cxnLst>
            <a:rect l="l" t="t" r="r" b="b"/>
            <a:pathLst>
              <a:path w="20254" h="17585">
                <a:moveTo>
                  <a:pt x="9966" y="0"/>
                </a:moveTo>
                <a:lnTo>
                  <a:pt x="20254" y="17585"/>
                </a:lnTo>
                <a:lnTo>
                  <a:pt x="0" y="17585"/>
                </a:lnTo>
                <a:lnTo>
                  <a:pt x="996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7" name="Hình ảnh 86">
            <a:extLst>
              <a:ext uri="{FF2B5EF4-FFF2-40B4-BE49-F238E27FC236}">
                <a16:creationId xmlns:a16="http://schemas.microsoft.com/office/drawing/2014/main" id="{B68A5798-03F4-655C-FAB0-FD05FE42BE33}"/>
              </a:ext>
            </a:extLst>
          </p:cNvPr>
          <p:cNvPicPr>
            <a:picLocks noChangeAspect="1"/>
          </p:cNvPicPr>
          <p:nvPr/>
        </p:nvPicPr>
        <p:blipFill>
          <a:blip r:embed="rId2">
            <a:duotone>
              <a:prstClr val="black"/>
              <a:srgbClr val="FF99FF">
                <a:tint val="45000"/>
                <a:satMod val="400000"/>
              </a:srgbClr>
            </a:duotone>
          </a:blip>
          <a:srcRect l="83016" t="7863" r="16946" b="92086"/>
          <a:stretch>
            <a:fillRect/>
          </a:stretch>
        </p:blipFill>
        <p:spPr>
          <a:xfrm>
            <a:off x="14404288" y="1023789"/>
            <a:ext cx="5725" cy="4911"/>
          </a:xfrm>
          <a:custGeom>
            <a:avLst/>
            <a:gdLst>
              <a:gd name="connsiteX0" fmla="*/ 2852 w 5725"/>
              <a:gd name="connsiteY0" fmla="*/ 0 h 4911"/>
              <a:gd name="connsiteX1" fmla="*/ 5725 w 5725"/>
              <a:gd name="connsiteY1" fmla="*/ 4911 h 4911"/>
              <a:gd name="connsiteX2" fmla="*/ 0 w 5725"/>
              <a:gd name="connsiteY2" fmla="*/ 4911 h 4911"/>
              <a:gd name="connsiteX3" fmla="*/ 2852 w 5725"/>
              <a:gd name="connsiteY3" fmla="*/ 0 h 4911"/>
            </a:gdLst>
            <a:ahLst/>
            <a:cxnLst>
              <a:cxn ang="0">
                <a:pos x="connsiteX0" y="connsiteY0"/>
              </a:cxn>
              <a:cxn ang="0">
                <a:pos x="connsiteX1" y="connsiteY1"/>
              </a:cxn>
              <a:cxn ang="0">
                <a:pos x="connsiteX2" y="connsiteY2"/>
              </a:cxn>
              <a:cxn ang="0">
                <a:pos x="connsiteX3" y="connsiteY3"/>
              </a:cxn>
            </a:cxnLst>
            <a:rect l="l" t="t" r="r" b="b"/>
            <a:pathLst>
              <a:path w="5725" h="4911">
                <a:moveTo>
                  <a:pt x="2852" y="0"/>
                </a:moveTo>
                <a:lnTo>
                  <a:pt x="5725" y="4911"/>
                </a:lnTo>
                <a:lnTo>
                  <a:pt x="0" y="4911"/>
                </a:lnTo>
                <a:lnTo>
                  <a:pt x="285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6" name="Hình ảnh 85">
            <a:extLst>
              <a:ext uri="{FF2B5EF4-FFF2-40B4-BE49-F238E27FC236}">
                <a16:creationId xmlns:a16="http://schemas.microsoft.com/office/drawing/2014/main" id="{94097FBF-DB11-1D31-D51C-2503CD603970}"/>
              </a:ext>
            </a:extLst>
          </p:cNvPr>
          <p:cNvPicPr>
            <a:picLocks noChangeAspect="1"/>
          </p:cNvPicPr>
          <p:nvPr/>
        </p:nvPicPr>
        <p:blipFill>
          <a:blip r:embed="rId2">
            <a:duotone>
              <a:prstClr val="black"/>
              <a:srgbClr val="FF99FF">
                <a:tint val="45000"/>
                <a:satMod val="400000"/>
              </a:srgbClr>
            </a:duotone>
          </a:blip>
          <a:srcRect l="82260" t="7865" r="17704" b="92086"/>
          <a:stretch>
            <a:fillRect/>
          </a:stretch>
        </p:blipFill>
        <p:spPr>
          <a:xfrm>
            <a:off x="14289020" y="1023975"/>
            <a:ext cx="5508" cy="4725"/>
          </a:xfrm>
          <a:custGeom>
            <a:avLst/>
            <a:gdLst>
              <a:gd name="connsiteX0" fmla="*/ 2744 w 5508"/>
              <a:gd name="connsiteY0" fmla="*/ 0 h 4725"/>
              <a:gd name="connsiteX1" fmla="*/ 5508 w 5508"/>
              <a:gd name="connsiteY1" fmla="*/ 4725 h 4725"/>
              <a:gd name="connsiteX2" fmla="*/ 0 w 5508"/>
              <a:gd name="connsiteY2" fmla="*/ 4725 h 4725"/>
              <a:gd name="connsiteX3" fmla="*/ 2744 w 5508"/>
              <a:gd name="connsiteY3" fmla="*/ 0 h 4725"/>
            </a:gdLst>
            <a:ahLst/>
            <a:cxnLst>
              <a:cxn ang="0">
                <a:pos x="connsiteX0" y="connsiteY0"/>
              </a:cxn>
              <a:cxn ang="0">
                <a:pos x="connsiteX1" y="connsiteY1"/>
              </a:cxn>
              <a:cxn ang="0">
                <a:pos x="connsiteX2" y="connsiteY2"/>
              </a:cxn>
              <a:cxn ang="0">
                <a:pos x="connsiteX3" y="connsiteY3"/>
              </a:cxn>
            </a:cxnLst>
            <a:rect l="l" t="t" r="r" b="b"/>
            <a:pathLst>
              <a:path w="5508" h="4725">
                <a:moveTo>
                  <a:pt x="2744" y="0"/>
                </a:moveTo>
                <a:lnTo>
                  <a:pt x="5508" y="4725"/>
                </a:lnTo>
                <a:lnTo>
                  <a:pt x="0" y="4725"/>
                </a:lnTo>
                <a:lnTo>
                  <a:pt x="274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5" name="Hình ảnh 84">
            <a:extLst>
              <a:ext uri="{FF2B5EF4-FFF2-40B4-BE49-F238E27FC236}">
                <a16:creationId xmlns:a16="http://schemas.microsoft.com/office/drawing/2014/main" id="{384136DC-FACE-E043-E3D4-84FE8A53F6B2}"/>
              </a:ext>
            </a:extLst>
          </p:cNvPr>
          <p:cNvPicPr>
            <a:picLocks noChangeAspect="1"/>
          </p:cNvPicPr>
          <p:nvPr/>
        </p:nvPicPr>
        <p:blipFill>
          <a:blip r:embed="rId2">
            <a:duotone>
              <a:prstClr val="black"/>
              <a:srgbClr val="FF99FF">
                <a:tint val="45000"/>
                <a:satMod val="400000"/>
              </a:srgbClr>
            </a:duotone>
          </a:blip>
          <a:srcRect l="17077" t="7914" r="82304" b="91249"/>
          <a:stretch>
            <a:fillRect/>
          </a:stretch>
        </p:blipFill>
        <p:spPr>
          <a:xfrm>
            <a:off x="4355210" y="1028700"/>
            <a:ext cx="94322" cy="81893"/>
          </a:xfrm>
          <a:custGeom>
            <a:avLst/>
            <a:gdLst>
              <a:gd name="connsiteX0" fmla="*/ 0 w 94322"/>
              <a:gd name="connsiteY0" fmla="*/ 0 h 81893"/>
              <a:gd name="connsiteX1" fmla="*/ 94322 w 94322"/>
              <a:gd name="connsiteY1" fmla="*/ 0 h 81893"/>
              <a:gd name="connsiteX2" fmla="*/ 47908 w 94322"/>
              <a:gd name="connsiteY2" fmla="*/ 81893 h 81893"/>
              <a:gd name="connsiteX3" fmla="*/ 0 w 94322"/>
              <a:gd name="connsiteY3" fmla="*/ 0 h 81893"/>
            </a:gdLst>
            <a:ahLst/>
            <a:cxnLst>
              <a:cxn ang="0">
                <a:pos x="connsiteX0" y="connsiteY0"/>
              </a:cxn>
              <a:cxn ang="0">
                <a:pos x="connsiteX1" y="connsiteY1"/>
              </a:cxn>
              <a:cxn ang="0">
                <a:pos x="connsiteX2" y="connsiteY2"/>
              </a:cxn>
              <a:cxn ang="0">
                <a:pos x="connsiteX3" y="connsiteY3"/>
              </a:cxn>
            </a:cxnLst>
            <a:rect l="l" t="t" r="r" b="b"/>
            <a:pathLst>
              <a:path w="94322" h="81893">
                <a:moveTo>
                  <a:pt x="0" y="0"/>
                </a:moveTo>
                <a:lnTo>
                  <a:pt x="94322" y="0"/>
                </a:lnTo>
                <a:lnTo>
                  <a:pt x="47908" y="81893"/>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4" name="Hình ảnh 83">
            <a:extLst>
              <a:ext uri="{FF2B5EF4-FFF2-40B4-BE49-F238E27FC236}">
                <a16:creationId xmlns:a16="http://schemas.microsoft.com/office/drawing/2014/main" id="{6540BEA3-56E0-D217-4433-611E99C4B7F5}"/>
              </a:ext>
            </a:extLst>
          </p:cNvPr>
          <p:cNvPicPr>
            <a:picLocks noChangeAspect="1"/>
          </p:cNvPicPr>
          <p:nvPr/>
        </p:nvPicPr>
        <p:blipFill>
          <a:blip r:embed="rId2">
            <a:duotone>
              <a:prstClr val="black"/>
              <a:srgbClr val="FF99FF">
                <a:tint val="45000"/>
                <a:satMod val="400000"/>
              </a:srgbClr>
            </a:duotone>
          </a:blip>
          <a:srcRect l="17835" t="7914" r="50795" b="49632"/>
          <a:stretch>
            <a:fillRect/>
          </a:stretch>
        </p:blipFill>
        <p:spPr>
          <a:xfrm>
            <a:off x="4470695" y="1028700"/>
            <a:ext cx="4780717" cy="4150751"/>
          </a:xfrm>
          <a:custGeom>
            <a:avLst/>
            <a:gdLst>
              <a:gd name="connsiteX0" fmla="*/ 0 w 4780717"/>
              <a:gd name="connsiteY0" fmla="*/ 0 h 4150751"/>
              <a:gd name="connsiteX1" fmla="*/ 4780717 w 4780717"/>
              <a:gd name="connsiteY1" fmla="*/ 0 h 4150751"/>
              <a:gd name="connsiteX2" fmla="*/ 2428236 w 4780717"/>
              <a:gd name="connsiteY2" fmla="*/ 4150751 h 4150751"/>
              <a:gd name="connsiteX3" fmla="*/ 0 w 4780717"/>
              <a:gd name="connsiteY3" fmla="*/ 0 h 4150751"/>
            </a:gdLst>
            <a:ahLst/>
            <a:cxnLst>
              <a:cxn ang="0">
                <a:pos x="connsiteX0" y="connsiteY0"/>
              </a:cxn>
              <a:cxn ang="0">
                <a:pos x="connsiteX1" y="connsiteY1"/>
              </a:cxn>
              <a:cxn ang="0">
                <a:pos x="connsiteX2" y="connsiteY2"/>
              </a:cxn>
              <a:cxn ang="0">
                <a:pos x="connsiteX3" y="connsiteY3"/>
              </a:cxn>
            </a:cxnLst>
            <a:rect l="l" t="t" r="r" b="b"/>
            <a:pathLst>
              <a:path w="4780717" h="4150751">
                <a:moveTo>
                  <a:pt x="0" y="0"/>
                </a:moveTo>
                <a:lnTo>
                  <a:pt x="4780717" y="0"/>
                </a:lnTo>
                <a:lnTo>
                  <a:pt x="2428236" y="4150751"/>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3" name="Hình ảnh 82">
            <a:extLst>
              <a:ext uri="{FF2B5EF4-FFF2-40B4-BE49-F238E27FC236}">
                <a16:creationId xmlns:a16="http://schemas.microsoft.com/office/drawing/2014/main" id="{1854BD28-D32C-87B9-3A90-D74AEC885857}"/>
              </a:ext>
            </a:extLst>
          </p:cNvPr>
          <p:cNvPicPr>
            <a:picLocks noChangeAspect="1"/>
          </p:cNvPicPr>
          <p:nvPr/>
        </p:nvPicPr>
        <p:blipFill>
          <a:blip r:embed="rId2">
            <a:duotone>
              <a:prstClr val="black"/>
              <a:srgbClr val="FF99FF">
                <a:tint val="45000"/>
                <a:satMod val="400000"/>
              </a:srgbClr>
            </a:duotone>
          </a:blip>
          <a:srcRect l="49687" t="7914" r="50043" b="91721"/>
          <a:stretch>
            <a:fillRect/>
          </a:stretch>
        </p:blipFill>
        <p:spPr>
          <a:xfrm>
            <a:off x="9324870" y="1028700"/>
            <a:ext cx="41117" cy="35699"/>
          </a:xfrm>
          <a:custGeom>
            <a:avLst/>
            <a:gdLst>
              <a:gd name="connsiteX0" fmla="*/ 0 w 41117"/>
              <a:gd name="connsiteY0" fmla="*/ 0 h 35699"/>
              <a:gd name="connsiteX1" fmla="*/ 41117 w 41117"/>
              <a:gd name="connsiteY1" fmla="*/ 0 h 35699"/>
              <a:gd name="connsiteX2" fmla="*/ 20884 w 41117"/>
              <a:gd name="connsiteY2" fmla="*/ 35699 h 35699"/>
              <a:gd name="connsiteX3" fmla="*/ 0 w 41117"/>
              <a:gd name="connsiteY3" fmla="*/ 0 h 35699"/>
            </a:gdLst>
            <a:ahLst/>
            <a:cxnLst>
              <a:cxn ang="0">
                <a:pos x="connsiteX0" y="connsiteY0"/>
              </a:cxn>
              <a:cxn ang="0">
                <a:pos x="connsiteX1" y="connsiteY1"/>
              </a:cxn>
              <a:cxn ang="0">
                <a:pos x="connsiteX2" y="connsiteY2"/>
              </a:cxn>
              <a:cxn ang="0">
                <a:pos x="connsiteX3" y="connsiteY3"/>
              </a:cxn>
            </a:cxnLst>
            <a:rect l="l" t="t" r="r" b="b"/>
            <a:pathLst>
              <a:path w="41117" h="35699">
                <a:moveTo>
                  <a:pt x="0" y="0"/>
                </a:moveTo>
                <a:lnTo>
                  <a:pt x="41117" y="0"/>
                </a:lnTo>
                <a:lnTo>
                  <a:pt x="20884" y="3569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2" name="Hình ảnh 81">
            <a:extLst>
              <a:ext uri="{FF2B5EF4-FFF2-40B4-BE49-F238E27FC236}">
                <a16:creationId xmlns:a16="http://schemas.microsoft.com/office/drawing/2014/main" id="{A5660148-0479-9143-C55D-DCF50D0DC4D8}"/>
              </a:ext>
            </a:extLst>
          </p:cNvPr>
          <p:cNvPicPr>
            <a:picLocks noChangeAspect="1"/>
          </p:cNvPicPr>
          <p:nvPr/>
        </p:nvPicPr>
        <p:blipFill>
          <a:blip r:embed="rId2">
            <a:duotone>
              <a:prstClr val="black"/>
              <a:srgbClr val="FF99FF">
                <a:tint val="45000"/>
                <a:satMod val="400000"/>
              </a:srgbClr>
            </a:duotone>
          </a:blip>
          <a:srcRect l="50445" t="7914" r="17740" b="49544"/>
          <a:stretch>
            <a:fillRect/>
          </a:stretch>
        </p:blipFill>
        <p:spPr>
          <a:xfrm>
            <a:off x="9440352" y="1028700"/>
            <a:ext cx="4848668" cy="4159398"/>
          </a:xfrm>
          <a:custGeom>
            <a:avLst/>
            <a:gdLst>
              <a:gd name="connsiteX0" fmla="*/ 0 w 4848668"/>
              <a:gd name="connsiteY0" fmla="*/ 0 h 4159398"/>
              <a:gd name="connsiteX1" fmla="*/ 4848668 w 4848668"/>
              <a:gd name="connsiteY1" fmla="*/ 0 h 4159398"/>
              <a:gd name="connsiteX2" fmla="*/ 2433295 w 4848668"/>
              <a:gd name="connsiteY2" fmla="*/ 4159398 h 4159398"/>
              <a:gd name="connsiteX3" fmla="*/ 0 w 4848668"/>
              <a:gd name="connsiteY3" fmla="*/ 0 h 4159398"/>
            </a:gdLst>
            <a:ahLst/>
            <a:cxnLst>
              <a:cxn ang="0">
                <a:pos x="connsiteX0" y="connsiteY0"/>
              </a:cxn>
              <a:cxn ang="0">
                <a:pos x="connsiteX1" y="connsiteY1"/>
              </a:cxn>
              <a:cxn ang="0">
                <a:pos x="connsiteX2" y="connsiteY2"/>
              </a:cxn>
              <a:cxn ang="0">
                <a:pos x="connsiteX3" y="connsiteY3"/>
              </a:cxn>
            </a:cxnLst>
            <a:rect l="l" t="t" r="r" b="b"/>
            <a:pathLst>
              <a:path w="4848668" h="4159398">
                <a:moveTo>
                  <a:pt x="0" y="0"/>
                </a:moveTo>
                <a:lnTo>
                  <a:pt x="4848668" y="0"/>
                </a:lnTo>
                <a:lnTo>
                  <a:pt x="2433295" y="4159398"/>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1" name="Hình ảnh 80">
            <a:extLst>
              <a:ext uri="{FF2B5EF4-FFF2-40B4-BE49-F238E27FC236}">
                <a16:creationId xmlns:a16="http://schemas.microsoft.com/office/drawing/2014/main" id="{BB878699-DD12-834E-E92C-05FB5FA0540E}"/>
              </a:ext>
            </a:extLst>
          </p:cNvPr>
          <p:cNvPicPr>
            <a:picLocks noChangeAspect="1"/>
          </p:cNvPicPr>
          <p:nvPr/>
        </p:nvPicPr>
        <p:blipFill>
          <a:blip r:embed="rId2">
            <a:duotone>
              <a:prstClr val="black"/>
              <a:srgbClr val="FF99FF">
                <a:tint val="45000"/>
                <a:satMod val="400000"/>
              </a:srgbClr>
            </a:duotone>
          </a:blip>
          <a:srcRect l="82296" t="7914" r="16984" b="91123"/>
          <a:stretch>
            <a:fillRect/>
          </a:stretch>
        </p:blipFill>
        <p:spPr>
          <a:xfrm>
            <a:off x="14294529" y="1028700"/>
            <a:ext cx="109759" cy="94156"/>
          </a:xfrm>
          <a:custGeom>
            <a:avLst/>
            <a:gdLst>
              <a:gd name="connsiteX0" fmla="*/ 0 w 109759"/>
              <a:gd name="connsiteY0" fmla="*/ 0 h 94156"/>
              <a:gd name="connsiteX1" fmla="*/ 109759 w 109759"/>
              <a:gd name="connsiteY1" fmla="*/ 0 h 94156"/>
              <a:gd name="connsiteX2" fmla="*/ 55082 w 109759"/>
              <a:gd name="connsiteY2" fmla="*/ 94156 h 94156"/>
              <a:gd name="connsiteX3" fmla="*/ 0 w 109759"/>
              <a:gd name="connsiteY3" fmla="*/ 0 h 94156"/>
            </a:gdLst>
            <a:ahLst/>
            <a:cxnLst>
              <a:cxn ang="0">
                <a:pos x="connsiteX0" y="connsiteY0"/>
              </a:cxn>
              <a:cxn ang="0">
                <a:pos x="connsiteX1" y="connsiteY1"/>
              </a:cxn>
              <a:cxn ang="0">
                <a:pos x="connsiteX2" y="connsiteY2"/>
              </a:cxn>
              <a:cxn ang="0">
                <a:pos x="connsiteX3" y="connsiteY3"/>
              </a:cxn>
            </a:cxnLst>
            <a:rect l="l" t="t" r="r" b="b"/>
            <a:pathLst>
              <a:path w="109759" h="94156">
                <a:moveTo>
                  <a:pt x="0" y="0"/>
                </a:moveTo>
                <a:lnTo>
                  <a:pt x="109759" y="0"/>
                </a:lnTo>
                <a:lnTo>
                  <a:pt x="55082" y="94156"/>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80" name="Hình ảnh 79">
            <a:extLst>
              <a:ext uri="{FF2B5EF4-FFF2-40B4-BE49-F238E27FC236}">
                <a16:creationId xmlns:a16="http://schemas.microsoft.com/office/drawing/2014/main" id="{90B351C5-0B2C-CFEC-79FD-F6B6A68502F3}"/>
              </a:ext>
            </a:extLst>
          </p:cNvPr>
          <p:cNvPicPr>
            <a:picLocks noChangeAspect="1"/>
          </p:cNvPicPr>
          <p:nvPr/>
        </p:nvPicPr>
        <p:blipFill>
          <a:blip r:embed="rId2">
            <a:duotone>
              <a:prstClr val="black"/>
              <a:srgbClr val="FF99FF">
                <a:tint val="45000"/>
                <a:satMod val="400000"/>
              </a:srgbClr>
            </a:duotone>
          </a:blip>
          <a:srcRect l="34238" t="8279" r="34089" b="48856"/>
          <a:stretch>
            <a:fillRect/>
          </a:stretch>
        </p:blipFill>
        <p:spPr>
          <a:xfrm>
            <a:off x="6970507" y="1064399"/>
            <a:ext cx="4826980" cy="4190918"/>
          </a:xfrm>
          <a:custGeom>
            <a:avLst/>
            <a:gdLst>
              <a:gd name="connsiteX0" fmla="*/ 2375246 w 4826980"/>
              <a:gd name="connsiteY0" fmla="*/ 0 h 4190918"/>
              <a:gd name="connsiteX1" fmla="*/ 4826980 w 4826980"/>
              <a:gd name="connsiteY1" fmla="*/ 4190918 h 4190918"/>
              <a:gd name="connsiteX2" fmla="*/ 0 w 4826980"/>
              <a:gd name="connsiteY2" fmla="*/ 4190918 h 4190918"/>
              <a:gd name="connsiteX3" fmla="*/ 2375246 w 4826980"/>
              <a:gd name="connsiteY3" fmla="*/ 0 h 4190918"/>
            </a:gdLst>
            <a:ahLst/>
            <a:cxnLst>
              <a:cxn ang="0">
                <a:pos x="connsiteX0" y="connsiteY0"/>
              </a:cxn>
              <a:cxn ang="0">
                <a:pos x="connsiteX1" y="connsiteY1"/>
              </a:cxn>
              <a:cxn ang="0">
                <a:pos x="connsiteX2" y="connsiteY2"/>
              </a:cxn>
              <a:cxn ang="0">
                <a:pos x="connsiteX3" y="connsiteY3"/>
              </a:cxn>
            </a:cxnLst>
            <a:rect l="l" t="t" r="r" b="b"/>
            <a:pathLst>
              <a:path w="4826980" h="4190918">
                <a:moveTo>
                  <a:pt x="2375246" y="0"/>
                </a:moveTo>
                <a:lnTo>
                  <a:pt x="4826980" y="4190918"/>
                </a:lnTo>
                <a:lnTo>
                  <a:pt x="0" y="4190918"/>
                </a:lnTo>
                <a:lnTo>
                  <a:pt x="237524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9" name="Hình ảnh 78">
            <a:extLst>
              <a:ext uri="{FF2B5EF4-FFF2-40B4-BE49-F238E27FC236}">
                <a16:creationId xmlns:a16="http://schemas.microsoft.com/office/drawing/2014/main" id="{865CEDDF-69D1-19D0-A552-6BF9C6E46178}"/>
              </a:ext>
            </a:extLst>
          </p:cNvPr>
          <p:cNvPicPr>
            <a:picLocks noChangeAspect="1"/>
          </p:cNvPicPr>
          <p:nvPr/>
        </p:nvPicPr>
        <p:blipFill>
          <a:blip r:embed="rId2">
            <a:duotone>
              <a:prstClr val="black"/>
              <a:srgbClr val="FF99FF">
                <a:tint val="45000"/>
                <a:satMod val="400000"/>
              </a:srgbClr>
            </a:duotone>
          </a:blip>
          <a:srcRect l="1978" t="8751" r="66698" b="48856"/>
          <a:stretch>
            <a:fillRect/>
          </a:stretch>
        </p:blipFill>
        <p:spPr>
          <a:xfrm>
            <a:off x="2054053" y="1110593"/>
            <a:ext cx="4773777" cy="4144724"/>
          </a:xfrm>
          <a:custGeom>
            <a:avLst/>
            <a:gdLst>
              <a:gd name="connsiteX0" fmla="*/ 2349066 w 4773777"/>
              <a:gd name="connsiteY0" fmla="*/ 0 h 4144724"/>
              <a:gd name="connsiteX1" fmla="*/ 4773777 w 4773777"/>
              <a:gd name="connsiteY1" fmla="*/ 4144724 h 4144724"/>
              <a:gd name="connsiteX2" fmla="*/ 0 w 4773777"/>
              <a:gd name="connsiteY2" fmla="*/ 4144724 h 4144724"/>
              <a:gd name="connsiteX3" fmla="*/ 2349066 w 4773777"/>
              <a:gd name="connsiteY3" fmla="*/ 0 h 4144724"/>
            </a:gdLst>
            <a:ahLst/>
            <a:cxnLst>
              <a:cxn ang="0">
                <a:pos x="connsiteX0" y="connsiteY0"/>
              </a:cxn>
              <a:cxn ang="0">
                <a:pos x="connsiteX1" y="connsiteY1"/>
              </a:cxn>
              <a:cxn ang="0">
                <a:pos x="connsiteX2" y="connsiteY2"/>
              </a:cxn>
              <a:cxn ang="0">
                <a:pos x="connsiteX3" y="connsiteY3"/>
              </a:cxn>
            </a:cxnLst>
            <a:rect l="l" t="t" r="r" b="b"/>
            <a:pathLst>
              <a:path w="4773777" h="4144724">
                <a:moveTo>
                  <a:pt x="2349066" y="0"/>
                </a:moveTo>
                <a:lnTo>
                  <a:pt x="4773777" y="4144724"/>
                </a:lnTo>
                <a:lnTo>
                  <a:pt x="0" y="4144724"/>
                </a:lnTo>
                <a:lnTo>
                  <a:pt x="234906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8" name="Hình ảnh 77">
            <a:extLst>
              <a:ext uri="{FF2B5EF4-FFF2-40B4-BE49-F238E27FC236}">
                <a16:creationId xmlns:a16="http://schemas.microsoft.com/office/drawing/2014/main" id="{C2B30D52-C839-C4C9-512F-5669C92E32D9}"/>
              </a:ext>
            </a:extLst>
          </p:cNvPr>
          <p:cNvPicPr>
            <a:picLocks noChangeAspect="1"/>
          </p:cNvPicPr>
          <p:nvPr/>
        </p:nvPicPr>
        <p:blipFill>
          <a:blip r:embed="rId2">
            <a:duotone>
              <a:prstClr val="black"/>
              <a:srgbClr val="FF99FF">
                <a:tint val="45000"/>
                <a:satMod val="400000"/>
              </a:srgbClr>
            </a:duotone>
          </a:blip>
          <a:srcRect l="66911" t="8877" r="1528" b="48856"/>
          <a:stretch>
            <a:fillRect/>
          </a:stretch>
        </p:blipFill>
        <p:spPr>
          <a:xfrm>
            <a:off x="11949879" y="1122856"/>
            <a:ext cx="4809850" cy="4132461"/>
          </a:xfrm>
          <a:custGeom>
            <a:avLst/>
            <a:gdLst>
              <a:gd name="connsiteX0" fmla="*/ 2399731 w 4809850"/>
              <a:gd name="connsiteY0" fmla="*/ 0 h 4132461"/>
              <a:gd name="connsiteX1" fmla="*/ 4809850 w 4809850"/>
              <a:gd name="connsiteY1" fmla="*/ 4119781 h 4132461"/>
              <a:gd name="connsiteX2" fmla="*/ 4802663 w 4809850"/>
              <a:gd name="connsiteY2" fmla="*/ 4132461 h 4132461"/>
              <a:gd name="connsiteX3" fmla="*/ 0 w 4809850"/>
              <a:gd name="connsiteY3" fmla="*/ 4132461 h 4132461"/>
              <a:gd name="connsiteX4" fmla="*/ 2399731 w 4809850"/>
              <a:gd name="connsiteY4" fmla="*/ 0 h 413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850" h="4132461">
                <a:moveTo>
                  <a:pt x="2399731" y="0"/>
                </a:moveTo>
                <a:lnTo>
                  <a:pt x="4809850" y="4119781"/>
                </a:lnTo>
                <a:lnTo>
                  <a:pt x="4802663" y="4132461"/>
                </a:lnTo>
                <a:lnTo>
                  <a:pt x="0" y="4132461"/>
                </a:lnTo>
                <a:lnTo>
                  <a:pt x="239973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7" name="Hình ảnh 76">
            <a:extLst>
              <a:ext uri="{FF2B5EF4-FFF2-40B4-BE49-F238E27FC236}">
                <a16:creationId xmlns:a16="http://schemas.microsoft.com/office/drawing/2014/main" id="{1B4A80D3-78E8-CF36-D9D9-E98B12EFC192}"/>
              </a:ext>
            </a:extLst>
          </p:cNvPr>
          <p:cNvPicPr>
            <a:picLocks noChangeAspect="1"/>
          </p:cNvPicPr>
          <p:nvPr/>
        </p:nvPicPr>
        <p:blipFill>
          <a:blip r:embed="rId2">
            <a:duotone>
              <a:prstClr val="black"/>
              <a:srgbClr val="FF99FF">
                <a:tint val="45000"/>
                <a:satMod val="400000"/>
              </a:srgbClr>
            </a:duotone>
          </a:blip>
          <a:srcRect l="100000" t="19604" r="-10462" b="51121"/>
          <a:stretch>
            <a:fillRect/>
          </a:stretch>
        </p:blipFill>
        <p:spPr>
          <a:xfrm>
            <a:off x="16992600" y="2171700"/>
            <a:ext cx="1594334" cy="2862214"/>
          </a:xfrm>
          <a:custGeom>
            <a:avLst/>
            <a:gdLst>
              <a:gd name="connsiteX0" fmla="*/ 1507614 w 1594334"/>
              <a:gd name="connsiteY0" fmla="*/ 0 h 2862214"/>
              <a:gd name="connsiteX1" fmla="*/ 1594334 w 1594334"/>
              <a:gd name="connsiteY1" fmla="*/ 49149 h 2862214"/>
              <a:gd name="connsiteX2" fmla="*/ 0 w 1594334"/>
              <a:gd name="connsiteY2" fmla="*/ 2862214 h 2862214"/>
              <a:gd name="connsiteX3" fmla="*/ 0 w 1594334"/>
              <a:gd name="connsiteY3" fmla="*/ 2660055 h 2862214"/>
              <a:gd name="connsiteX4" fmla="*/ 1507614 w 1594334"/>
              <a:gd name="connsiteY4" fmla="*/ 0 h 2862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334" h="2862214">
                <a:moveTo>
                  <a:pt x="1507614" y="0"/>
                </a:moveTo>
                <a:lnTo>
                  <a:pt x="1594334" y="49149"/>
                </a:lnTo>
                <a:lnTo>
                  <a:pt x="0" y="2862214"/>
                </a:lnTo>
                <a:lnTo>
                  <a:pt x="0" y="2660055"/>
                </a:lnTo>
                <a:lnTo>
                  <a:pt x="150761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6" name="Hình ảnh 75">
            <a:extLst>
              <a:ext uri="{FF2B5EF4-FFF2-40B4-BE49-F238E27FC236}">
                <a16:creationId xmlns:a16="http://schemas.microsoft.com/office/drawing/2014/main" id="{A8755BAC-A2C0-14F9-9A22-2CD07BD5215D}"/>
              </a:ext>
            </a:extLst>
          </p:cNvPr>
          <p:cNvPicPr>
            <a:picLocks noChangeAspect="1"/>
          </p:cNvPicPr>
          <p:nvPr/>
        </p:nvPicPr>
        <p:blipFill>
          <a:blip r:embed="rId2">
            <a:duotone>
              <a:prstClr val="black"/>
              <a:srgbClr val="FF99FF">
                <a:tint val="45000"/>
                <a:satMod val="400000"/>
              </a:srgbClr>
            </a:duotone>
          </a:blip>
          <a:srcRect l="99227" t="48879" b="48856"/>
          <a:stretch>
            <a:fillRect/>
          </a:stretch>
        </p:blipFill>
        <p:spPr>
          <a:xfrm>
            <a:off x="16874750" y="5033914"/>
            <a:ext cx="117850" cy="221403"/>
          </a:xfrm>
          <a:custGeom>
            <a:avLst/>
            <a:gdLst>
              <a:gd name="connsiteX0" fmla="*/ 117850 w 117850"/>
              <a:gd name="connsiteY0" fmla="*/ 0 h 221403"/>
              <a:gd name="connsiteX1" fmla="*/ 117850 w 117850"/>
              <a:gd name="connsiteY1" fmla="*/ 221403 h 221403"/>
              <a:gd name="connsiteX2" fmla="*/ 7880 w 117850"/>
              <a:gd name="connsiteY2" fmla="*/ 221403 h 221403"/>
              <a:gd name="connsiteX3" fmla="*/ 0 w 117850"/>
              <a:gd name="connsiteY3" fmla="*/ 207934 h 221403"/>
              <a:gd name="connsiteX4" fmla="*/ 117850 w 117850"/>
              <a:gd name="connsiteY4" fmla="*/ 0 h 22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50" h="221403">
                <a:moveTo>
                  <a:pt x="117850" y="0"/>
                </a:moveTo>
                <a:lnTo>
                  <a:pt x="117850" y="221403"/>
                </a:lnTo>
                <a:lnTo>
                  <a:pt x="7880" y="221403"/>
                </a:lnTo>
                <a:lnTo>
                  <a:pt x="0" y="207934"/>
                </a:lnTo>
                <a:lnTo>
                  <a:pt x="11785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5" name="Hình ảnh 74">
            <a:extLst>
              <a:ext uri="{FF2B5EF4-FFF2-40B4-BE49-F238E27FC236}">
                <a16:creationId xmlns:a16="http://schemas.microsoft.com/office/drawing/2014/main" id="{E3C50BFA-9492-3BD2-2407-8EAC661CFF22}"/>
              </a:ext>
            </a:extLst>
          </p:cNvPr>
          <p:cNvPicPr>
            <a:picLocks noChangeAspect="1"/>
          </p:cNvPicPr>
          <p:nvPr/>
        </p:nvPicPr>
        <p:blipFill>
          <a:blip r:embed="rId2">
            <a:duotone>
              <a:prstClr val="black"/>
              <a:srgbClr val="FF99FF">
                <a:tint val="45000"/>
                <a:satMod val="400000"/>
              </a:srgbClr>
            </a:duotone>
          </a:blip>
          <a:srcRect t="49167" r="99258" b="48856"/>
          <a:stretch>
            <a:fillRect/>
          </a:stretch>
        </p:blipFill>
        <p:spPr>
          <a:xfrm>
            <a:off x="1752600" y="5062026"/>
            <a:ext cx="113078" cy="193291"/>
          </a:xfrm>
          <a:custGeom>
            <a:avLst/>
            <a:gdLst>
              <a:gd name="connsiteX0" fmla="*/ 0 w 113078"/>
              <a:gd name="connsiteY0" fmla="*/ 0 h 193291"/>
              <a:gd name="connsiteX1" fmla="*/ 113078 w 113078"/>
              <a:gd name="connsiteY1" fmla="*/ 193291 h 193291"/>
              <a:gd name="connsiteX2" fmla="*/ 0 w 113078"/>
              <a:gd name="connsiteY2" fmla="*/ 193291 h 193291"/>
              <a:gd name="connsiteX3" fmla="*/ 0 w 113078"/>
              <a:gd name="connsiteY3" fmla="*/ 0 h 193291"/>
            </a:gdLst>
            <a:ahLst/>
            <a:cxnLst>
              <a:cxn ang="0">
                <a:pos x="connsiteX0" y="connsiteY0"/>
              </a:cxn>
              <a:cxn ang="0">
                <a:pos x="connsiteX1" y="connsiteY1"/>
              </a:cxn>
              <a:cxn ang="0">
                <a:pos x="connsiteX2" y="connsiteY2"/>
              </a:cxn>
              <a:cxn ang="0">
                <a:pos x="connsiteX3" y="connsiteY3"/>
              </a:cxn>
            </a:cxnLst>
            <a:rect l="l" t="t" r="r" b="b"/>
            <a:pathLst>
              <a:path w="113078" h="193291">
                <a:moveTo>
                  <a:pt x="0" y="0"/>
                </a:moveTo>
                <a:lnTo>
                  <a:pt x="113078" y="193291"/>
                </a:lnTo>
                <a:lnTo>
                  <a:pt x="0" y="193291"/>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4" name="Hình ảnh 73">
            <a:extLst>
              <a:ext uri="{FF2B5EF4-FFF2-40B4-BE49-F238E27FC236}">
                <a16:creationId xmlns:a16="http://schemas.microsoft.com/office/drawing/2014/main" id="{349B15EA-557D-9AC2-7B1B-743916CA915B}"/>
              </a:ext>
            </a:extLst>
          </p:cNvPr>
          <p:cNvPicPr>
            <a:picLocks noChangeAspect="1"/>
          </p:cNvPicPr>
          <p:nvPr/>
        </p:nvPicPr>
        <p:blipFill>
          <a:blip r:embed="rId2">
            <a:duotone>
              <a:prstClr val="black"/>
              <a:srgbClr val="FF99FF">
                <a:tint val="45000"/>
                <a:satMod val="400000"/>
              </a:srgbClr>
            </a:duotone>
          </a:blip>
          <a:srcRect l="98472" t="49988" r="773" b="48856"/>
          <a:stretch>
            <a:fillRect/>
          </a:stretch>
        </p:blipFill>
        <p:spPr>
          <a:xfrm>
            <a:off x="16759730" y="5142371"/>
            <a:ext cx="115021" cy="112946"/>
          </a:xfrm>
          <a:custGeom>
            <a:avLst/>
            <a:gdLst>
              <a:gd name="connsiteX0" fmla="*/ 56827 w 115021"/>
              <a:gd name="connsiteY0" fmla="*/ 0 h 112946"/>
              <a:gd name="connsiteX1" fmla="*/ 115021 w 115021"/>
              <a:gd name="connsiteY1" fmla="*/ 99477 h 112946"/>
              <a:gd name="connsiteX2" fmla="*/ 107389 w 115021"/>
              <a:gd name="connsiteY2" fmla="*/ 112946 h 112946"/>
              <a:gd name="connsiteX3" fmla="*/ 7418 w 115021"/>
              <a:gd name="connsiteY3" fmla="*/ 112946 h 112946"/>
              <a:gd name="connsiteX4" fmla="*/ 0 w 115021"/>
              <a:gd name="connsiteY4" fmla="*/ 100266 h 112946"/>
              <a:gd name="connsiteX5" fmla="*/ 56827 w 115021"/>
              <a:gd name="connsiteY5" fmla="*/ 0 h 1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21" h="112946">
                <a:moveTo>
                  <a:pt x="56827" y="0"/>
                </a:moveTo>
                <a:lnTo>
                  <a:pt x="115021" y="99477"/>
                </a:lnTo>
                <a:lnTo>
                  <a:pt x="107389" y="112946"/>
                </a:lnTo>
                <a:lnTo>
                  <a:pt x="7418" y="112946"/>
                </a:lnTo>
                <a:lnTo>
                  <a:pt x="0" y="100266"/>
                </a:lnTo>
                <a:lnTo>
                  <a:pt x="5682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3" name="Hình ảnh 72">
            <a:extLst>
              <a:ext uri="{FF2B5EF4-FFF2-40B4-BE49-F238E27FC236}">
                <a16:creationId xmlns:a16="http://schemas.microsoft.com/office/drawing/2014/main" id="{E2CAC1FE-C81E-A9A2-4A6B-301376AD024B}"/>
              </a:ext>
            </a:extLst>
          </p:cNvPr>
          <p:cNvPicPr>
            <a:picLocks noChangeAspect="1"/>
          </p:cNvPicPr>
          <p:nvPr/>
        </p:nvPicPr>
        <p:blipFill>
          <a:blip r:embed="rId2">
            <a:duotone>
              <a:prstClr val="black"/>
              <a:srgbClr val="FF99FF">
                <a:tint val="45000"/>
                <a:satMod val="400000"/>
              </a:srgbClr>
            </a:duotone>
          </a:blip>
          <a:srcRect l="33486" t="50368" r="65940" b="48856"/>
          <a:stretch>
            <a:fillRect/>
          </a:stretch>
        </p:blipFill>
        <p:spPr>
          <a:xfrm>
            <a:off x="6855932" y="5179451"/>
            <a:ext cx="87380" cy="75866"/>
          </a:xfrm>
          <a:custGeom>
            <a:avLst/>
            <a:gdLst>
              <a:gd name="connsiteX0" fmla="*/ 42998 w 87380"/>
              <a:gd name="connsiteY0" fmla="*/ 0 h 75866"/>
              <a:gd name="connsiteX1" fmla="*/ 87380 w 87380"/>
              <a:gd name="connsiteY1" fmla="*/ 75866 h 75866"/>
              <a:gd name="connsiteX2" fmla="*/ 0 w 87380"/>
              <a:gd name="connsiteY2" fmla="*/ 75866 h 75866"/>
              <a:gd name="connsiteX3" fmla="*/ 42998 w 87380"/>
              <a:gd name="connsiteY3" fmla="*/ 0 h 75866"/>
            </a:gdLst>
            <a:ahLst/>
            <a:cxnLst>
              <a:cxn ang="0">
                <a:pos x="connsiteX0" y="connsiteY0"/>
              </a:cxn>
              <a:cxn ang="0">
                <a:pos x="connsiteX1" y="connsiteY1"/>
              </a:cxn>
              <a:cxn ang="0">
                <a:pos x="connsiteX2" y="connsiteY2"/>
              </a:cxn>
              <a:cxn ang="0">
                <a:pos x="connsiteX3" y="connsiteY3"/>
              </a:cxn>
            </a:cxnLst>
            <a:rect l="l" t="t" r="r" b="b"/>
            <a:pathLst>
              <a:path w="87380" h="75866">
                <a:moveTo>
                  <a:pt x="42998" y="0"/>
                </a:moveTo>
                <a:lnTo>
                  <a:pt x="87380" y="75866"/>
                </a:lnTo>
                <a:lnTo>
                  <a:pt x="0" y="75866"/>
                </a:lnTo>
                <a:lnTo>
                  <a:pt x="4299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2" name="Hình ảnh 71">
            <a:extLst>
              <a:ext uri="{FF2B5EF4-FFF2-40B4-BE49-F238E27FC236}">
                <a16:creationId xmlns:a16="http://schemas.microsoft.com/office/drawing/2014/main" id="{649E0023-01FB-F0A7-23AE-F42DA7B782F4}"/>
              </a:ext>
            </a:extLst>
          </p:cNvPr>
          <p:cNvPicPr>
            <a:picLocks noChangeAspect="1"/>
          </p:cNvPicPr>
          <p:nvPr/>
        </p:nvPicPr>
        <p:blipFill>
          <a:blip r:embed="rId2">
            <a:duotone>
              <a:prstClr val="black"/>
              <a:srgbClr val="FF99FF">
                <a:tint val="45000"/>
                <a:satMod val="400000"/>
              </a:srgbClr>
            </a:duotone>
          </a:blip>
          <a:srcRect l="66155" t="50456" r="33331" b="48856"/>
          <a:stretch>
            <a:fillRect/>
          </a:stretch>
        </p:blipFill>
        <p:spPr>
          <a:xfrm>
            <a:off x="11834613" y="5188098"/>
            <a:ext cx="78358" cy="67219"/>
          </a:xfrm>
          <a:custGeom>
            <a:avLst/>
            <a:gdLst>
              <a:gd name="connsiteX0" fmla="*/ 39034 w 78358"/>
              <a:gd name="connsiteY0" fmla="*/ 0 h 67219"/>
              <a:gd name="connsiteX1" fmla="*/ 78358 w 78358"/>
              <a:gd name="connsiteY1" fmla="*/ 67219 h 67219"/>
              <a:gd name="connsiteX2" fmla="*/ 0 w 78358"/>
              <a:gd name="connsiteY2" fmla="*/ 67219 h 67219"/>
              <a:gd name="connsiteX3" fmla="*/ 39034 w 78358"/>
              <a:gd name="connsiteY3" fmla="*/ 0 h 67219"/>
            </a:gdLst>
            <a:ahLst/>
            <a:cxnLst>
              <a:cxn ang="0">
                <a:pos x="connsiteX0" y="connsiteY0"/>
              </a:cxn>
              <a:cxn ang="0">
                <a:pos x="connsiteX1" y="connsiteY1"/>
              </a:cxn>
              <a:cxn ang="0">
                <a:pos x="connsiteX2" y="connsiteY2"/>
              </a:cxn>
              <a:cxn ang="0">
                <a:pos x="connsiteX3" y="connsiteY3"/>
              </a:cxn>
            </a:cxnLst>
            <a:rect l="l" t="t" r="r" b="b"/>
            <a:pathLst>
              <a:path w="78358" h="67219">
                <a:moveTo>
                  <a:pt x="39034" y="0"/>
                </a:moveTo>
                <a:lnTo>
                  <a:pt x="78358" y="67219"/>
                </a:lnTo>
                <a:lnTo>
                  <a:pt x="0" y="67219"/>
                </a:lnTo>
                <a:lnTo>
                  <a:pt x="3903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1" name="Hình ảnh 70">
            <a:extLst>
              <a:ext uri="{FF2B5EF4-FFF2-40B4-BE49-F238E27FC236}">
                <a16:creationId xmlns:a16="http://schemas.microsoft.com/office/drawing/2014/main" id="{4CA3FBF5-0A13-5A4E-0506-27CF57F07D54}"/>
              </a:ext>
            </a:extLst>
          </p:cNvPr>
          <p:cNvPicPr>
            <a:picLocks noChangeAspect="1"/>
          </p:cNvPicPr>
          <p:nvPr/>
        </p:nvPicPr>
        <p:blipFill>
          <a:blip r:embed="rId2">
            <a:duotone>
              <a:prstClr val="black"/>
              <a:srgbClr val="FF99FF">
                <a:tint val="45000"/>
                <a:satMod val="400000"/>
              </a:srgbClr>
            </a:duotone>
          </a:blip>
          <a:srcRect l="1226" t="50774" r="98500" b="48856"/>
          <a:stretch>
            <a:fillRect/>
          </a:stretch>
        </p:blipFill>
        <p:spPr>
          <a:xfrm>
            <a:off x="1939476" y="5219126"/>
            <a:ext cx="41684" cy="36191"/>
          </a:xfrm>
          <a:custGeom>
            <a:avLst/>
            <a:gdLst>
              <a:gd name="connsiteX0" fmla="*/ 20512 w 41684"/>
              <a:gd name="connsiteY0" fmla="*/ 0 h 36191"/>
              <a:gd name="connsiteX1" fmla="*/ 41684 w 41684"/>
              <a:gd name="connsiteY1" fmla="*/ 36191 h 36191"/>
              <a:gd name="connsiteX2" fmla="*/ 0 w 41684"/>
              <a:gd name="connsiteY2" fmla="*/ 36191 h 36191"/>
              <a:gd name="connsiteX3" fmla="*/ 20512 w 41684"/>
              <a:gd name="connsiteY3" fmla="*/ 0 h 36191"/>
            </a:gdLst>
            <a:ahLst/>
            <a:cxnLst>
              <a:cxn ang="0">
                <a:pos x="connsiteX0" y="connsiteY0"/>
              </a:cxn>
              <a:cxn ang="0">
                <a:pos x="connsiteX1" y="connsiteY1"/>
              </a:cxn>
              <a:cxn ang="0">
                <a:pos x="connsiteX2" y="connsiteY2"/>
              </a:cxn>
              <a:cxn ang="0">
                <a:pos x="connsiteX3" y="connsiteY3"/>
              </a:cxn>
            </a:cxnLst>
            <a:rect l="l" t="t" r="r" b="b"/>
            <a:pathLst>
              <a:path w="41684" h="36191">
                <a:moveTo>
                  <a:pt x="20512" y="0"/>
                </a:moveTo>
                <a:lnTo>
                  <a:pt x="41684" y="36191"/>
                </a:lnTo>
                <a:lnTo>
                  <a:pt x="0" y="36191"/>
                </a:lnTo>
                <a:lnTo>
                  <a:pt x="2051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70" name="Hình ảnh 69">
            <a:extLst>
              <a:ext uri="{FF2B5EF4-FFF2-40B4-BE49-F238E27FC236}">
                <a16:creationId xmlns:a16="http://schemas.microsoft.com/office/drawing/2014/main" id="{6EDD7DE9-82B2-BBA2-EE39-C63A937E292B}"/>
              </a:ext>
            </a:extLst>
          </p:cNvPr>
          <p:cNvPicPr>
            <a:picLocks noChangeAspect="1"/>
          </p:cNvPicPr>
          <p:nvPr/>
        </p:nvPicPr>
        <p:blipFill>
          <a:blip r:embed="rId2">
            <a:duotone>
              <a:prstClr val="black"/>
              <a:srgbClr val="FF99FF">
                <a:tint val="45000"/>
                <a:satMod val="400000"/>
              </a:srgbClr>
            </a:duotone>
          </a:blip>
          <a:srcRect l="-9568" t="51144" r="100000" b="47837"/>
          <a:stretch>
            <a:fillRect/>
          </a:stretch>
        </p:blipFill>
        <p:spPr>
          <a:xfrm>
            <a:off x="294508" y="5255317"/>
            <a:ext cx="1458092" cy="99680"/>
          </a:xfrm>
          <a:custGeom>
            <a:avLst/>
            <a:gdLst>
              <a:gd name="connsiteX0" fmla="*/ 0 w 1458092"/>
              <a:gd name="connsiteY0" fmla="*/ 0 h 99680"/>
              <a:gd name="connsiteX1" fmla="*/ 1458092 w 1458092"/>
              <a:gd name="connsiteY1" fmla="*/ 0 h 99680"/>
              <a:gd name="connsiteX2" fmla="*/ 1458092 w 1458092"/>
              <a:gd name="connsiteY2" fmla="*/ 99680 h 99680"/>
              <a:gd name="connsiteX3" fmla="*/ 0 w 1458092"/>
              <a:gd name="connsiteY3" fmla="*/ 99680 h 99680"/>
              <a:gd name="connsiteX4" fmla="*/ 0 w 1458092"/>
              <a:gd name="connsiteY4" fmla="*/ 0 h 9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92" h="99680">
                <a:moveTo>
                  <a:pt x="0" y="0"/>
                </a:moveTo>
                <a:lnTo>
                  <a:pt x="1458092" y="0"/>
                </a:lnTo>
                <a:lnTo>
                  <a:pt x="1458092" y="99680"/>
                </a:lnTo>
                <a:lnTo>
                  <a:pt x="0" y="99680"/>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9" name="Hình ảnh 68">
            <a:extLst>
              <a:ext uri="{FF2B5EF4-FFF2-40B4-BE49-F238E27FC236}">
                <a16:creationId xmlns:a16="http://schemas.microsoft.com/office/drawing/2014/main" id="{F3002CEA-0B5C-D355-8815-288E34229BE5}"/>
              </a:ext>
            </a:extLst>
          </p:cNvPr>
          <p:cNvPicPr>
            <a:picLocks noChangeAspect="1"/>
          </p:cNvPicPr>
          <p:nvPr/>
        </p:nvPicPr>
        <p:blipFill>
          <a:blip r:embed="rId2">
            <a:duotone>
              <a:prstClr val="black"/>
              <a:srgbClr val="FF99FF">
                <a:tint val="45000"/>
                <a:satMod val="400000"/>
              </a:srgbClr>
            </a:duotone>
          </a:blip>
          <a:srcRect l="742" t="51144" r="98774" b="48201"/>
          <a:stretch>
            <a:fillRect/>
          </a:stretch>
        </p:blipFill>
        <p:spPr>
          <a:xfrm>
            <a:off x="1865678" y="5255317"/>
            <a:ext cx="73798" cy="64074"/>
          </a:xfrm>
          <a:custGeom>
            <a:avLst/>
            <a:gdLst>
              <a:gd name="connsiteX0" fmla="*/ 0 w 73798"/>
              <a:gd name="connsiteY0" fmla="*/ 0 h 64074"/>
              <a:gd name="connsiteX1" fmla="*/ 73798 w 73798"/>
              <a:gd name="connsiteY1" fmla="*/ 0 h 64074"/>
              <a:gd name="connsiteX2" fmla="*/ 37484 w 73798"/>
              <a:gd name="connsiteY2" fmla="*/ 64074 h 64074"/>
              <a:gd name="connsiteX3" fmla="*/ 0 w 73798"/>
              <a:gd name="connsiteY3" fmla="*/ 0 h 64074"/>
            </a:gdLst>
            <a:ahLst/>
            <a:cxnLst>
              <a:cxn ang="0">
                <a:pos x="connsiteX0" y="connsiteY0"/>
              </a:cxn>
              <a:cxn ang="0">
                <a:pos x="connsiteX1" y="connsiteY1"/>
              </a:cxn>
              <a:cxn ang="0">
                <a:pos x="connsiteX2" y="connsiteY2"/>
              </a:cxn>
              <a:cxn ang="0">
                <a:pos x="connsiteX3" y="connsiteY3"/>
              </a:cxn>
            </a:cxnLst>
            <a:rect l="l" t="t" r="r" b="b"/>
            <a:pathLst>
              <a:path w="73798" h="64074">
                <a:moveTo>
                  <a:pt x="0" y="0"/>
                </a:moveTo>
                <a:lnTo>
                  <a:pt x="73798" y="0"/>
                </a:lnTo>
                <a:lnTo>
                  <a:pt x="37484" y="64074"/>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8" name="Hình ảnh 67">
            <a:extLst>
              <a:ext uri="{FF2B5EF4-FFF2-40B4-BE49-F238E27FC236}">
                <a16:creationId xmlns:a16="http://schemas.microsoft.com/office/drawing/2014/main" id="{D34B7426-B43D-B732-F111-822638C47092}"/>
              </a:ext>
            </a:extLst>
          </p:cNvPr>
          <p:cNvPicPr>
            <a:picLocks noChangeAspect="1"/>
          </p:cNvPicPr>
          <p:nvPr/>
        </p:nvPicPr>
        <p:blipFill>
          <a:blip r:embed="rId2">
            <a:duotone>
              <a:prstClr val="black"/>
              <a:srgbClr val="FF99FF">
                <a:tint val="45000"/>
                <a:satMod val="400000"/>
              </a:srgbClr>
            </a:duotone>
          </a:blip>
          <a:srcRect l="1500" t="51144" r="98022" b="48209"/>
          <a:stretch>
            <a:fillRect/>
          </a:stretch>
        </p:blipFill>
        <p:spPr>
          <a:xfrm>
            <a:off x="1981160" y="5255317"/>
            <a:ext cx="72892" cy="63287"/>
          </a:xfrm>
          <a:custGeom>
            <a:avLst/>
            <a:gdLst>
              <a:gd name="connsiteX0" fmla="*/ 0 w 72892"/>
              <a:gd name="connsiteY0" fmla="*/ 0 h 63287"/>
              <a:gd name="connsiteX1" fmla="*/ 72892 w 72892"/>
              <a:gd name="connsiteY1" fmla="*/ 0 h 63287"/>
              <a:gd name="connsiteX2" fmla="*/ 37023 w 72892"/>
              <a:gd name="connsiteY2" fmla="*/ 63287 h 63287"/>
              <a:gd name="connsiteX3" fmla="*/ 0 w 72892"/>
              <a:gd name="connsiteY3" fmla="*/ 0 h 63287"/>
            </a:gdLst>
            <a:ahLst/>
            <a:cxnLst>
              <a:cxn ang="0">
                <a:pos x="connsiteX0" y="connsiteY0"/>
              </a:cxn>
              <a:cxn ang="0">
                <a:pos x="connsiteX1" y="connsiteY1"/>
              </a:cxn>
              <a:cxn ang="0">
                <a:pos x="connsiteX2" y="connsiteY2"/>
              </a:cxn>
              <a:cxn ang="0">
                <a:pos x="connsiteX3" y="connsiteY3"/>
              </a:cxn>
            </a:cxnLst>
            <a:rect l="l" t="t" r="r" b="b"/>
            <a:pathLst>
              <a:path w="72892" h="63287">
                <a:moveTo>
                  <a:pt x="0" y="0"/>
                </a:moveTo>
                <a:lnTo>
                  <a:pt x="72892" y="0"/>
                </a:lnTo>
                <a:lnTo>
                  <a:pt x="37023" y="63287"/>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7" name="Hình ảnh 66">
            <a:extLst>
              <a:ext uri="{FF2B5EF4-FFF2-40B4-BE49-F238E27FC236}">
                <a16:creationId xmlns:a16="http://schemas.microsoft.com/office/drawing/2014/main" id="{FD73FB5A-A913-B385-9E90-3479CE90CA18}"/>
              </a:ext>
            </a:extLst>
          </p:cNvPr>
          <p:cNvPicPr>
            <a:picLocks noChangeAspect="1"/>
          </p:cNvPicPr>
          <p:nvPr/>
        </p:nvPicPr>
        <p:blipFill>
          <a:blip r:embed="rId2">
            <a:duotone>
              <a:prstClr val="black"/>
              <a:srgbClr val="FF99FF">
                <a:tint val="45000"/>
                <a:satMod val="400000"/>
              </a:srgbClr>
            </a:duotone>
          </a:blip>
          <a:srcRect l="33302" t="51144" r="66514" b="48607"/>
          <a:stretch>
            <a:fillRect/>
          </a:stretch>
        </p:blipFill>
        <p:spPr>
          <a:xfrm>
            <a:off x="6827830" y="5255317"/>
            <a:ext cx="28103" cy="24400"/>
          </a:xfrm>
          <a:custGeom>
            <a:avLst/>
            <a:gdLst>
              <a:gd name="connsiteX0" fmla="*/ 0 w 28103"/>
              <a:gd name="connsiteY0" fmla="*/ 0 h 24400"/>
              <a:gd name="connsiteX1" fmla="*/ 28103 w 28103"/>
              <a:gd name="connsiteY1" fmla="*/ 0 h 24400"/>
              <a:gd name="connsiteX2" fmla="*/ 14274 w 28103"/>
              <a:gd name="connsiteY2" fmla="*/ 24400 h 24400"/>
              <a:gd name="connsiteX3" fmla="*/ 0 w 28103"/>
              <a:gd name="connsiteY3" fmla="*/ 0 h 24400"/>
            </a:gdLst>
            <a:ahLst/>
            <a:cxnLst>
              <a:cxn ang="0">
                <a:pos x="connsiteX0" y="connsiteY0"/>
              </a:cxn>
              <a:cxn ang="0">
                <a:pos x="connsiteX1" y="connsiteY1"/>
              </a:cxn>
              <a:cxn ang="0">
                <a:pos x="connsiteX2" y="connsiteY2"/>
              </a:cxn>
              <a:cxn ang="0">
                <a:pos x="connsiteX3" y="connsiteY3"/>
              </a:cxn>
            </a:cxnLst>
            <a:rect l="l" t="t" r="r" b="b"/>
            <a:pathLst>
              <a:path w="28103" h="24400">
                <a:moveTo>
                  <a:pt x="0" y="0"/>
                </a:moveTo>
                <a:lnTo>
                  <a:pt x="28103" y="0"/>
                </a:lnTo>
                <a:lnTo>
                  <a:pt x="14274" y="24400"/>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6" name="Hình ảnh 65">
            <a:extLst>
              <a:ext uri="{FF2B5EF4-FFF2-40B4-BE49-F238E27FC236}">
                <a16:creationId xmlns:a16="http://schemas.microsoft.com/office/drawing/2014/main" id="{109845F7-FA2E-891A-F0CB-EF7B459BCA26}"/>
              </a:ext>
            </a:extLst>
          </p:cNvPr>
          <p:cNvPicPr>
            <a:picLocks noChangeAspect="1"/>
          </p:cNvPicPr>
          <p:nvPr/>
        </p:nvPicPr>
        <p:blipFill>
          <a:blip r:embed="rId2">
            <a:duotone>
              <a:prstClr val="black"/>
              <a:srgbClr val="FF99FF">
                <a:tint val="45000"/>
                <a:satMod val="400000"/>
              </a:srgbClr>
            </a:duotone>
          </a:blip>
          <a:srcRect l="34060" t="51144" r="65762" b="48615"/>
          <a:stretch>
            <a:fillRect/>
          </a:stretch>
        </p:blipFill>
        <p:spPr>
          <a:xfrm>
            <a:off x="6943313" y="5255317"/>
            <a:ext cx="27195" cy="23611"/>
          </a:xfrm>
          <a:custGeom>
            <a:avLst/>
            <a:gdLst>
              <a:gd name="connsiteX0" fmla="*/ 0 w 27195"/>
              <a:gd name="connsiteY0" fmla="*/ 0 h 23611"/>
              <a:gd name="connsiteX1" fmla="*/ 27195 w 27195"/>
              <a:gd name="connsiteY1" fmla="*/ 0 h 23611"/>
              <a:gd name="connsiteX2" fmla="*/ 13813 w 27195"/>
              <a:gd name="connsiteY2" fmla="*/ 23611 h 23611"/>
              <a:gd name="connsiteX3" fmla="*/ 0 w 27195"/>
              <a:gd name="connsiteY3" fmla="*/ 0 h 23611"/>
            </a:gdLst>
            <a:ahLst/>
            <a:cxnLst>
              <a:cxn ang="0">
                <a:pos x="connsiteX0" y="connsiteY0"/>
              </a:cxn>
              <a:cxn ang="0">
                <a:pos x="connsiteX1" y="connsiteY1"/>
              </a:cxn>
              <a:cxn ang="0">
                <a:pos x="connsiteX2" y="connsiteY2"/>
              </a:cxn>
              <a:cxn ang="0">
                <a:pos x="connsiteX3" y="connsiteY3"/>
              </a:cxn>
            </a:cxnLst>
            <a:rect l="l" t="t" r="r" b="b"/>
            <a:pathLst>
              <a:path w="27195" h="23611">
                <a:moveTo>
                  <a:pt x="0" y="0"/>
                </a:moveTo>
                <a:lnTo>
                  <a:pt x="27195" y="0"/>
                </a:lnTo>
                <a:lnTo>
                  <a:pt x="13813" y="23611"/>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5" name="Hình ảnh 64">
            <a:extLst>
              <a:ext uri="{FF2B5EF4-FFF2-40B4-BE49-F238E27FC236}">
                <a16:creationId xmlns:a16="http://schemas.microsoft.com/office/drawing/2014/main" id="{BEF79929-5689-AA84-EFF3-F0ED449A5D67}"/>
              </a:ext>
            </a:extLst>
          </p:cNvPr>
          <p:cNvPicPr>
            <a:picLocks noChangeAspect="1"/>
          </p:cNvPicPr>
          <p:nvPr/>
        </p:nvPicPr>
        <p:blipFill>
          <a:blip r:embed="rId2">
            <a:duotone>
              <a:prstClr val="black"/>
              <a:srgbClr val="FF99FF">
                <a:tint val="45000"/>
                <a:satMod val="400000"/>
              </a:srgbClr>
            </a:duotone>
          </a:blip>
          <a:srcRect l="65911" t="51144" r="33845" b="48531"/>
          <a:stretch>
            <a:fillRect/>
          </a:stretch>
        </p:blipFill>
        <p:spPr>
          <a:xfrm>
            <a:off x="11797487" y="5255317"/>
            <a:ext cx="37126" cy="31848"/>
          </a:xfrm>
          <a:custGeom>
            <a:avLst/>
            <a:gdLst>
              <a:gd name="connsiteX0" fmla="*/ 0 w 37126"/>
              <a:gd name="connsiteY0" fmla="*/ 0 h 31848"/>
              <a:gd name="connsiteX1" fmla="*/ 37126 w 37126"/>
              <a:gd name="connsiteY1" fmla="*/ 0 h 31848"/>
              <a:gd name="connsiteX2" fmla="*/ 18632 w 37126"/>
              <a:gd name="connsiteY2" fmla="*/ 31848 h 31848"/>
              <a:gd name="connsiteX3" fmla="*/ 0 w 37126"/>
              <a:gd name="connsiteY3" fmla="*/ 0 h 31848"/>
            </a:gdLst>
            <a:ahLst/>
            <a:cxnLst>
              <a:cxn ang="0">
                <a:pos x="connsiteX0" y="connsiteY0"/>
              </a:cxn>
              <a:cxn ang="0">
                <a:pos x="connsiteX1" y="connsiteY1"/>
              </a:cxn>
              <a:cxn ang="0">
                <a:pos x="connsiteX2" y="connsiteY2"/>
              </a:cxn>
              <a:cxn ang="0">
                <a:pos x="connsiteX3" y="connsiteY3"/>
              </a:cxn>
            </a:cxnLst>
            <a:rect l="l" t="t" r="r" b="b"/>
            <a:pathLst>
              <a:path w="37126" h="31848">
                <a:moveTo>
                  <a:pt x="0" y="0"/>
                </a:moveTo>
                <a:lnTo>
                  <a:pt x="37126" y="0"/>
                </a:lnTo>
                <a:lnTo>
                  <a:pt x="18632" y="31848"/>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4" name="Hình ảnh 63">
            <a:extLst>
              <a:ext uri="{FF2B5EF4-FFF2-40B4-BE49-F238E27FC236}">
                <a16:creationId xmlns:a16="http://schemas.microsoft.com/office/drawing/2014/main" id="{40E34818-CC0C-7017-C8B9-3BBAF5074E2F}"/>
              </a:ext>
            </a:extLst>
          </p:cNvPr>
          <p:cNvPicPr>
            <a:picLocks noChangeAspect="1"/>
          </p:cNvPicPr>
          <p:nvPr/>
        </p:nvPicPr>
        <p:blipFill>
          <a:blip r:embed="rId2">
            <a:duotone>
              <a:prstClr val="black"/>
              <a:srgbClr val="FF99FF">
                <a:tint val="45000"/>
                <a:satMod val="400000"/>
              </a:srgbClr>
            </a:duotone>
          </a:blip>
          <a:srcRect l="66669" t="51144" r="33089" b="48532"/>
          <a:stretch>
            <a:fillRect/>
          </a:stretch>
        </p:blipFill>
        <p:spPr>
          <a:xfrm>
            <a:off x="11912971" y="5255317"/>
            <a:ext cx="36908" cy="31662"/>
          </a:xfrm>
          <a:custGeom>
            <a:avLst/>
            <a:gdLst>
              <a:gd name="connsiteX0" fmla="*/ 0 w 36908"/>
              <a:gd name="connsiteY0" fmla="*/ 0 h 31662"/>
              <a:gd name="connsiteX1" fmla="*/ 36908 w 36908"/>
              <a:gd name="connsiteY1" fmla="*/ 0 h 31662"/>
              <a:gd name="connsiteX2" fmla="*/ 18522 w 36908"/>
              <a:gd name="connsiteY2" fmla="*/ 31662 h 31662"/>
              <a:gd name="connsiteX3" fmla="*/ 0 w 36908"/>
              <a:gd name="connsiteY3" fmla="*/ 0 h 31662"/>
            </a:gdLst>
            <a:ahLst/>
            <a:cxnLst>
              <a:cxn ang="0">
                <a:pos x="connsiteX0" y="connsiteY0"/>
              </a:cxn>
              <a:cxn ang="0">
                <a:pos x="connsiteX1" y="connsiteY1"/>
              </a:cxn>
              <a:cxn ang="0">
                <a:pos x="connsiteX2" y="connsiteY2"/>
              </a:cxn>
              <a:cxn ang="0">
                <a:pos x="connsiteX3" y="connsiteY3"/>
              </a:cxn>
            </a:cxnLst>
            <a:rect l="l" t="t" r="r" b="b"/>
            <a:pathLst>
              <a:path w="36908" h="31662">
                <a:moveTo>
                  <a:pt x="0" y="0"/>
                </a:moveTo>
                <a:lnTo>
                  <a:pt x="36908" y="0"/>
                </a:lnTo>
                <a:lnTo>
                  <a:pt x="18522" y="31662"/>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3" name="Hình ảnh 62">
            <a:extLst>
              <a:ext uri="{FF2B5EF4-FFF2-40B4-BE49-F238E27FC236}">
                <a16:creationId xmlns:a16="http://schemas.microsoft.com/office/drawing/2014/main" id="{F2E64CBE-9C57-489B-6153-0D30EE0AEBC1}"/>
              </a:ext>
            </a:extLst>
          </p:cNvPr>
          <p:cNvPicPr>
            <a:picLocks noChangeAspect="1"/>
          </p:cNvPicPr>
          <p:nvPr/>
        </p:nvPicPr>
        <p:blipFill>
          <a:blip r:embed="rId2">
            <a:duotone>
              <a:prstClr val="black"/>
              <a:srgbClr val="FF99FF">
                <a:tint val="45000"/>
                <a:satMod val="400000"/>
              </a:srgbClr>
            </a:duotone>
          </a:blip>
          <a:srcRect l="98054" t="51144" r="1146" b="47837"/>
          <a:stretch>
            <a:fillRect/>
          </a:stretch>
        </p:blipFill>
        <p:spPr>
          <a:xfrm>
            <a:off x="16696048" y="5255317"/>
            <a:ext cx="121877" cy="99680"/>
          </a:xfrm>
          <a:custGeom>
            <a:avLst/>
            <a:gdLst>
              <a:gd name="connsiteX0" fmla="*/ 56495 w 121877"/>
              <a:gd name="connsiteY0" fmla="*/ 0 h 99680"/>
              <a:gd name="connsiteX1" fmla="*/ 71100 w 121877"/>
              <a:gd name="connsiteY1" fmla="*/ 0 h 99680"/>
              <a:gd name="connsiteX2" fmla="*/ 121877 w 121877"/>
              <a:gd name="connsiteY2" fmla="*/ 86797 h 99680"/>
              <a:gd name="connsiteX3" fmla="*/ 114575 w 121877"/>
              <a:gd name="connsiteY3" fmla="*/ 99680 h 99680"/>
              <a:gd name="connsiteX4" fmla="*/ 0 w 121877"/>
              <a:gd name="connsiteY4" fmla="*/ 99680 h 99680"/>
              <a:gd name="connsiteX5" fmla="*/ 56495 w 121877"/>
              <a:gd name="connsiteY5"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77" h="99680">
                <a:moveTo>
                  <a:pt x="56495" y="0"/>
                </a:moveTo>
                <a:lnTo>
                  <a:pt x="71100" y="0"/>
                </a:lnTo>
                <a:lnTo>
                  <a:pt x="121877" y="86797"/>
                </a:lnTo>
                <a:lnTo>
                  <a:pt x="114575" y="99680"/>
                </a:lnTo>
                <a:lnTo>
                  <a:pt x="0" y="99680"/>
                </a:lnTo>
                <a:lnTo>
                  <a:pt x="5649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2" name="Hình ảnh 61">
            <a:extLst>
              <a:ext uri="{FF2B5EF4-FFF2-40B4-BE49-F238E27FC236}">
                <a16:creationId xmlns:a16="http://schemas.microsoft.com/office/drawing/2014/main" id="{01B0C6AA-990F-CF90-4CFB-5CE2145C8F73}"/>
              </a:ext>
            </a:extLst>
          </p:cNvPr>
          <p:cNvPicPr>
            <a:picLocks noChangeAspect="1"/>
          </p:cNvPicPr>
          <p:nvPr/>
        </p:nvPicPr>
        <p:blipFill>
          <a:blip r:embed="rId2">
            <a:duotone>
              <a:prstClr val="black"/>
              <a:srgbClr val="FF99FF">
                <a:tint val="45000"/>
                <a:satMod val="400000"/>
              </a:srgbClr>
            </a:duotone>
          </a:blip>
          <a:srcRect l="98854" t="51144" r="339" b="47837"/>
          <a:stretch>
            <a:fillRect/>
          </a:stretch>
        </p:blipFill>
        <p:spPr>
          <a:xfrm>
            <a:off x="16817924" y="5255317"/>
            <a:ext cx="123020" cy="99680"/>
          </a:xfrm>
          <a:custGeom>
            <a:avLst/>
            <a:gdLst>
              <a:gd name="connsiteX0" fmla="*/ 49194 w 123020"/>
              <a:gd name="connsiteY0" fmla="*/ 0 h 99680"/>
              <a:gd name="connsiteX1" fmla="*/ 64706 w 123020"/>
              <a:gd name="connsiteY1" fmla="*/ 0 h 99680"/>
              <a:gd name="connsiteX2" fmla="*/ 123020 w 123020"/>
              <a:gd name="connsiteY2" fmla="*/ 99680 h 99680"/>
              <a:gd name="connsiteX3" fmla="*/ 7536 w 123020"/>
              <a:gd name="connsiteY3" fmla="*/ 99680 h 99680"/>
              <a:gd name="connsiteX4" fmla="*/ 0 w 123020"/>
              <a:gd name="connsiteY4" fmla="*/ 86797 h 99680"/>
              <a:gd name="connsiteX5" fmla="*/ 49194 w 123020"/>
              <a:gd name="connsiteY5" fmla="*/ 0 h 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0" h="99680">
                <a:moveTo>
                  <a:pt x="49194" y="0"/>
                </a:moveTo>
                <a:lnTo>
                  <a:pt x="64706" y="0"/>
                </a:lnTo>
                <a:lnTo>
                  <a:pt x="123020" y="99680"/>
                </a:lnTo>
                <a:lnTo>
                  <a:pt x="7536" y="99680"/>
                </a:lnTo>
                <a:lnTo>
                  <a:pt x="0" y="86797"/>
                </a:lnTo>
                <a:lnTo>
                  <a:pt x="4919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1" name="Hình ảnh 60">
            <a:extLst>
              <a:ext uri="{FF2B5EF4-FFF2-40B4-BE49-F238E27FC236}">
                <a16:creationId xmlns:a16="http://schemas.microsoft.com/office/drawing/2014/main" id="{9DBF1426-6EFF-B7D1-D4E3-0F94CB6E228A}"/>
              </a:ext>
            </a:extLst>
          </p:cNvPr>
          <p:cNvPicPr>
            <a:picLocks noChangeAspect="1"/>
          </p:cNvPicPr>
          <p:nvPr/>
        </p:nvPicPr>
        <p:blipFill>
          <a:blip r:embed="rId2">
            <a:duotone>
              <a:prstClr val="black"/>
              <a:srgbClr val="FF99FF">
                <a:tint val="45000"/>
                <a:satMod val="400000"/>
              </a:srgbClr>
            </a:duotone>
          </a:blip>
          <a:srcRect l="100000" t="51144" r="-3392" b="47837"/>
          <a:stretch>
            <a:fillRect/>
          </a:stretch>
        </p:blipFill>
        <p:spPr>
          <a:xfrm>
            <a:off x="16992600" y="5255317"/>
            <a:ext cx="516980" cy="99680"/>
          </a:xfrm>
          <a:custGeom>
            <a:avLst/>
            <a:gdLst>
              <a:gd name="connsiteX0" fmla="*/ 0 w 516980"/>
              <a:gd name="connsiteY0" fmla="*/ 0 h 99680"/>
              <a:gd name="connsiteX1" fmla="*/ 516980 w 516980"/>
              <a:gd name="connsiteY1" fmla="*/ 0 h 99680"/>
              <a:gd name="connsiteX2" fmla="*/ 516980 w 516980"/>
              <a:gd name="connsiteY2" fmla="*/ 99680 h 99680"/>
              <a:gd name="connsiteX3" fmla="*/ 0 w 516980"/>
              <a:gd name="connsiteY3" fmla="*/ 99680 h 99680"/>
              <a:gd name="connsiteX4" fmla="*/ 0 w 516980"/>
              <a:gd name="connsiteY4" fmla="*/ 0 h 9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80" h="99680">
                <a:moveTo>
                  <a:pt x="0" y="0"/>
                </a:moveTo>
                <a:lnTo>
                  <a:pt x="516980" y="0"/>
                </a:lnTo>
                <a:lnTo>
                  <a:pt x="516980" y="99680"/>
                </a:lnTo>
                <a:lnTo>
                  <a:pt x="0" y="99680"/>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60" name="Hình ảnh 59">
            <a:extLst>
              <a:ext uri="{FF2B5EF4-FFF2-40B4-BE49-F238E27FC236}">
                <a16:creationId xmlns:a16="http://schemas.microsoft.com/office/drawing/2014/main" id="{08A82605-2917-521D-7F64-6FBE013B3C0D}"/>
              </a:ext>
            </a:extLst>
          </p:cNvPr>
          <p:cNvPicPr>
            <a:picLocks noChangeAspect="1"/>
          </p:cNvPicPr>
          <p:nvPr/>
        </p:nvPicPr>
        <p:blipFill>
          <a:blip r:embed="rId2">
            <a:duotone>
              <a:prstClr val="black"/>
              <a:srgbClr val="FF99FF">
                <a:tint val="45000"/>
                <a:satMod val="400000"/>
              </a:srgbClr>
            </a:duotone>
          </a:blip>
          <a:srcRect l="33868" t="51385" r="65558" b="47837"/>
          <a:stretch>
            <a:fillRect/>
          </a:stretch>
        </p:blipFill>
        <p:spPr>
          <a:xfrm>
            <a:off x="6914012" y="5278928"/>
            <a:ext cx="87614" cy="76069"/>
          </a:xfrm>
          <a:custGeom>
            <a:avLst/>
            <a:gdLst>
              <a:gd name="connsiteX0" fmla="*/ 43113 w 87614"/>
              <a:gd name="connsiteY0" fmla="*/ 0 h 76069"/>
              <a:gd name="connsiteX1" fmla="*/ 87614 w 87614"/>
              <a:gd name="connsiteY1" fmla="*/ 76069 h 76069"/>
              <a:gd name="connsiteX2" fmla="*/ 0 w 87614"/>
              <a:gd name="connsiteY2" fmla="*/ 76069 h 76069"/>
              <a:gd name="connsiteX3" fmla="*/ 43113 w 87614"/>
              <a:gd name="connsiteY3" fmla="*/ 0 h 76069"/>
            </a:gdLst>
            <a:ahLst/>
            <a:cxnLst>
              <a:cxn ang="0">
                <a:pos x="connsiteX0" y="connsiteY0"/>
              </a:cxn>
              <a:cxn ang="0">
                <a:pos x="connsiteX1" y="connsiteY1"/>
              </a:cxn>
              <a:cxn ang="0">
                <a:pos x="connsiteX2" y="connsiteY2"/>
              </a:cxn>
              <a:cxn ang="0">
                <a:pos x="connsiteX3" y="connsiteY3"/>
              </a:cxn>
            </a:cxnLst>
            <a:rect l="l" t="t" r="r" b="b"/>
            <a:pathLst>
              <a:path w="87614" h="76069">
                <a:moveTo>
                  <a:pt x="43113" y="0"/>
                </a:moveTo>
                <a:lnTo>
                  <a:pt x="87614" y="76069"/>
                </a:lnTo>
                <a:lnTo>
                  <a:pt x="0" y="76069"/>
                </a:lnTo>
                <a:lnTo>
                  <a:pt x="43113"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9" name="Hình ảnh 58">
            <a:extLst>
              <a:ext uri="{FF2B5EF4-FFF2-40B4-BE49-F238E27FC236}">
                <a16:creationId xmlns:a16="http://schemas.microsoft.com/office/drawing/2014/main" id="{A4EAA8AA-54D9-C3DF-A394-57498E5F555E}"/>
              </a:ext>
            </a:extLst>
          </p:cNvPr>
          <p:cNvPicPr>
            <a:picLocks noChangeAspect="1"/>
          </p:cNvPicPr>
          <p:nvPr/>
        </p:nvPicPr>
        <p:blipFill>
          <a:blip r:embed="rId2">
            <a:duotone>
              <a:prstClr val="black"/>
              <a:srgbClr val="FF99FF">
                <a:tint val="45000"/>
                <a:satMod val="400000"/>
              </a:srgbClr>
            </a:duotone>
          </a:blip>
          <a:srcRect l="33116" t="51393" r="66315" b="47837"/>
          <a:stretch>
            <a:fillRect/>
          </a:stretch>
        </p:blipFill>
        <p:spPr>
          <a:xfrm>
            <a:off x="6799438" y="5279717"/>
            <a:ext cx="86705" cy="75280"/>
          </a:xfrm>
          <a:custGeom>
            <a:avLst/>
            <a:gdLst>
              <a:gd name="connsiteX0" fmla="*/ 42666 w 86705"/>
              <a:gd name="connsiteY0" fmla="*/ 0 h 75280"/>
              <a:gd name="connsiteX1" fmla="*/ 86705 w 86705"/>
              <a:gd name="connsiteY1" fmla="*/ 75280 h 75280"/>
              <a:gd name="connsiteX2" fmla="*/ 0 w 86705"/>
              <a:gd name="connsiteY2" fmla="*/ 75280 h 75280"/>
              <a:gd name="connsiteX3" fmla="*/ 42666 w 86705"/>
              <a:gd name="connsiteY3" fmla="*/ 0 h 75280"/>
            </a:gdLst>
            <a:ahLst/>
            <a:cxnLst>
              <a:cxn ang="0">
                <a:pos x="connsiteX0" y="connsiteY0"/>
              </a:cxn>
              <a:cxn ang="0">
                <a:pos x="connsiteX1" y="connsiteY1"/>
              </a:cxn>
              <a:cxn ang="0">
                <a:pos x="connsiteX2" y="connsiteY2"/>
              </a:cxn>
              <a:cxn ang="0">
                <a:pos x="connsiteX3" y="connsiteY3"/>
              </a:cxn>
            </a:cxnLst>
            <a:rect l="l" t="t" r="r" b="b"/>
            <a:pathLst>
              <a:path w="86705" h="75280">
                <a:moveTo>
                  <a:pt x="42666" y="0"/>
                </a:moveTo>
                <a:lnTo>
                  <a:pt x="86705" y="75280"/>
                </a:lnTo>
                <a:lnTo>
                  <a:pt x="0" y="75280"/>
                </a:lnTo>
                <a:lnTo>
                  <a:pt x="4266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8" name="Hình ảnh 57">
            <a:extLst>
              <a:ext uri="{FF2B5EF4-FFF2-40B4-BE49-F238E27FC236}">
                <a16:creationId xmlns:a16="http://schemas.microsoft.com/office/drawing/2014/main" id="{FA238637-6BA4-3A95-A32B-8B0B57A928E2}"/>
              </a:ext>
            </a:extLst>
          </p:cNvPr>
          <p:cNvPicPr>
            <a:picLocks noChangeAspect="1"/>
          </p:cNvPicPr>
          <p:nvPr/>
        </p:nvPicPr>
        <p:blipFill>
          <a:blip r:embed="rId2">
            <a:duotone>
              <a:prstClr val="black"/>
              <a:srgbClr val="FF99FF">
                <a:tint val="45000"/>
                <a:satMod val="400000"/>
              </a:srgbClr>
            </a:duotone>
          </a:blip>
          <a:srcRect l="66531" t="51468" r="32948" b="47837"/>
          <a:stretch>
            <a:fillRect/>
          </a:stretch>
        </p:blipFill>
        <p:spPr>
          <a:xfrm>
            <a:off x="11891995" y="5286979"/>
            <a:ext cx="79290" cy="68018"/>
          </a:xfrm>
          <a:custGeom>
            <a:avLst/>
            <a:gdLst>
              <a:gd name="connsiteX0" fmla="*/ 39498 w 79290"/>
              <a:gd name="connsiteY0" fmla="*/ 0 h 68018"/>
              <a:gd name="connsiteX1" fmla="*/ 79290 w 79290"/>
              <a:gd name="connsiteY1" fmla="*/ 68018 h 68018"/>
              <a:gd name="connsiteX2" fmla="*/ 0 w 79290"/>
              <a:gd name="connsiteY2" fmla="*/ 68018 h 68018"/>
              <a:gd name="connsiteX3" fmla="*/ 39498 w 79290"/>
              <a:gd name="connsiteY3" fmla="*/ 0 h 68018"/>
            </a:gdLst>
            <a:ahLst/>
            <a:cxnLst>
              <a:cxn ang="0">
                <a:pos x="connsiteX0" y="connsiteY0"/>
              </a:cxn>
              <a:cxn ang="0">
                <a:pos x="connsiteX1" y="connsiteY1"/>
              </a:cxn>
              <a:cxn ang="0">
                <a:pos x="connsiteX2" y="connsiteY2"/>
              </a:cxn>
              <a:cxn ang="0">
                <a:pos x="connsiteX3" y="connsiteY3"/>
              </a:cxn>
            </a:cxnLst>
            <a:rect l="l" t="t" r="r" b="b"/>
            <a:pathLst>
              <a:path w="79290" h="68018">
                <a:moveTo>
                  <a:pt x="39498" y="0"/>
                </a:moveTo>
                <a:lnTo>
                  <a:pt x="79290" y="68018"/>
                </a:lnTo>
                <a:lnTo>
                  <a:pt x="0" y="68018"/>
                </a:lnTo>
                <a:lnTo>
                  <a:pt x="3949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7" name="Hình ảnh 56">
            <a:extLst>
              <a:ext uri="{FF2B5EF4-FFF2-40B4-BE49-F238E27FC236}">
                <a16:creationId xmlns:a16="http://schemas.microsoft.com/office/drawing/2014/main" id="{FCFE552B-B38E-3B60-69D9-B1ED7B3B5A68}"/>
              </a:ext>
            </a:extLst>
          </p:cNvPr>
          <p:cNvPicPr>
            <a:picLocks noChangeAspect="1"/>
          </p:cNvPicPr>
          <p:nvPr/>
        </p:nvPicPr>
        <p:blipFill>
          <a:blip r:embed="rId2">
            <a:duotone>
              <a:prstClr val="black"/>
              <a:srgbClr val="FF99FF">
                <a:tint val="45000"/>
                <a:satMod val="400000"/>
              </a:srgbClr>
            </a:duotone>
          </a:blip>
          <a:srcRect l="65775" t="51469" r="33706" b="47837"/>
          <a:stretch>
            <a:fillRect/>
          </a:stretch>
        </p:blipFill>
        <p:spPr>
          <a:xfrm>
            <a:off x="11776729" y="5287165"/>
            <a:ext cx="79073" cy="67832"/>
          </a:xfrm>
          <a:custGeom>
            <a:avLst/>
            <a:gdLst>
              <a:gd name="connsiteX0" fmla="*/ 39391 w 79073"/>
              <a:gd name="connsiteY0" fmla="*/ 0 h 67832"/>
              <a:gd name="connsiteX1" fmla="*/ 79073 w 79073"/>
              <a:gd name="connsiteY1" fmla="*/ 67832 h 67832"/>
              <a:gd name="connsiteX2" fmla="*/ 0 w 79073"/>
              <a:gd name="connsiteY2" fmla="*/ 67832 h 67832"/>
              <a:gd name="connsiteX3" fmla="*/ 39391 w 79073"/>
              <a:gd name="connsiteY3" fmla="*/ 0 h 67832"/>
            </a:gdLst>
            <a:ahLst/>
            <a:cxnLst>
              <a:cxn ang="0">
                <a:pos x="connsiteX0" y="connsiteY0"/>
              </a:cxn>
              <a:cxn ang="0">
                <a:pos x="connsiteX1" y="connsiteY1"/>
              </a:cxn>
              <a:cxn ang="0">
                <a:pos x="connsiteX2" y="connsiteY2"/>
              </a:cxn>
              <a:cxn ang="0">
                <a:pos x="connsiteX3" y="connsiteY3"/>
              </a:cxn>
            </a:cxnLst>
            <a:rect l="l" t="t" r="r" b="b"/>
            <a:pathLst>
              <a:path w="79073" h="67832">
                <a:moveTo>
                  <a:pt x="39391" y="0"/>
                </a:moveTo>
                <a:lnTo>
                  <a:pt x="79073" y="67832"/>
                </a:lnTo>
                <a:lnTo>
                  <a:pt x="0" y="67832"/>
                </a:lnTo>
                <a:lnTo>
                  <a:pt x="3939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6" name="Hình ảnh 55">
            <a:extLst>
              <a:ext uri="{FF2B5EF4-FFF2-40B4-BE49-F238E27FC236}">
                <a16:creationId xmlns:a16="http://schemas.microsoft.com/office/drawing/2014/main" id="{83C13C32-A30F-3A97-C8BB-F31AB1179AA9}"/>
              </a:ext>
            </a:extLst>
          </p:cNvPr>
          <p:cNvPicPr>
            <a:picLocks noChangeAspect="1"/>
          </p:cNvPicPr>
          <p:nvPr/>
        </p:nvPicPr>
        <p:blipFill>
          <a:blip r:embed="rId2">
            <a:duotone>
              <a:prstClr val="black"/>
              <a:srgbClr val="FF99FF">
                <a:tint val="45000"/>
                <a:satMod val="400000"/>
              </a:srgbClr>
            </a:duotone>
          </a:blip>
          <a:srcRect l="1607" t="51791" r="98118" b="47837"/>
          <a:stretch>
            <a:fillRect/>
          </a:stretch>
        </p:blipFill>
        <p:spPr>
          <a:xfrm>
            <a:off x="1997558" y="5318604"/>
            <a:ext cx="41917" cy="36393"/>
          </a:xfrm>
          <a:custGeom>
            <a:avLst/>
            <a:gdLst>
              <a:gd name="connsiteX0" fmla="*/ 20626 w 41917"/>
              <a:gd name="connsiteY0" fmla="*/ 0 h 36393"/>
              <a:gd name="connsiteX1" fmla="*/ 41917 w 41917"/>
              <a:gd name="connsiteY1" fmla="*/ 36393 h 36393"/>
              <a:gd name="connsiteX2" fmla="*/ 0 w 41917"/>
              <a:gd name="connsiteY2" fmla="*/ 36393 h 36393"/>
              <a:gd name="connsiteX3" fmla="*/ 20626 w 41917"/>
              <a:gd name="connsiteY3" fmla="*/ 0 h 36393"/>
            </a:gdLst>
            <a:ahLst/>
            <a:cxnLst>
              <a:cxn ang="0">
                <a:pos x="connsiteX0" y="connsiteY0"/>
              </a:cxn>
              <a:cxn ang="0">
                <a:pos x="connsiteX1" y="connsiteY1"/>
              </a:cxn>
              <a:cxn ang="0">
                <a:pos x="connsiteX2" y="connsiteY2"/>
              </a:cxn>
              <a:cxn ang="0">
                <a:pos x="connsiteX3" y="connsiteY3"/>
              </a:cxn>
            </a:cxnLst>
            <a:rect l="l" t="t" r="r" b="b"/>
            <a:pathLst>
              <a:path w="41917" h="36393">
                <a:moveTo>
                  <a:pt x="20626" y="0"/>
                </a:moveTo>
                <a:lnTo>
                  <a:pt x="41917" y="36393"/>
                </a:lnTo>
                <a:lnTo>
                  <a:pt x="0" y="36393"/>
                </a:lnTo>
                <a:lnTo>
                  <a:pt x="2062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5" name="Hình ảnh 54">
            <a:extLst>
              <a:ext uri="{FF2B5EF4-FFF2-40B4-BE49-F238E27FC236}">
                <a16:creationId xmlns:a16="http://schemas.microsoft.com/office/drawing/2014/main" id="{73E54AA1-A557-E2F1-E02B-555837E6B534}"/>
              </a:ext>
            </a:extLst>
          </p:cNvPr>
          <p:cNvPicPr>
            <a:picLocks noChangeAspect="1"/>
          </p:cNvPicPr>
          <p:nvPr/>
        </p:nvPicPr>
        <p:blipFill>
          <a:blip r:embed="rId2">
            <a:duotone>
              <a:prstClr val="black"/>
              <a:srgbClr val="FF99FF">
                <a:tint val="45000"/>
                <a:satMod val="400000"/>
              </a:srgbClr>
            </a:duotone>
          </a:blip>
          <a:srcRect l="856" t="51799" r="98875" b="47837"/>
          <a:stretch>
            <a:fillRect/>
          </a:stretch>
        </p:blipFill>
        <p:spPr>
          <a:xfrm>
            <a:off x="1882982" y="5319391"/>
            <a:ext cx="41010" cy="35606"/>
          </a:xfrm>
          <a:custGeom>
            <a:avLst/>
            <a:gdLst>
              <a:gd name="connsiteX0" fmla="*/ 20180 w 41010"/>
              <a:gd name="connsiteY0" fmla="*/ 0 h 35606"/>
              <a:gd name="connsiteX1" fmla="*/ 41010 w 41010"/>
              <a:gd name="connsiteY1" fmla="*/ 35606 h 35606"/>
              <a:gd name="connsiteX2" fmla="*/ 0 w 41010"/>
              <a:gd name="connsiteY2" fmla="*/ 35606 h 35606"/>
              <a:gd name="connsiteX3" fmla="*/ 20180 w 41010"/>
              <a:gd name="connsiteY3" fmla="*/ 0 h 35606"/>
            </a:gdLst>
            <a:ahLst/>
            <a:cxnLst>
              <a:cxn ang="0">
                <a:pos x="connsiteX0" y="connsiteY0"/>
              </a:cxn>
              <a:cxn ang="0">
                <a:pos x="connsiteX1" y="connsiteY1"/>
              </a:cxn>
              <a:cxn ang="0">
                <a:pos x="connsiteX2" y="connsiteY2"/>
              </a:cxn>
              <a:cxn ang="0">
                <a:pos x="connsiteX3" y="connsiteY3"/>
              </a:cxn>
            </a:cxnLst>
            <a:rect l="l" t="t" r="r" b="b"/>
            <a:pathLst>
              <a:path w="41010" h="35606">
                <a:moveTo>
                  <a:pt x="20180" y="0"/>
                </a:moveTo>
                <a:lnTo>
                  <a:pt x="41010" y="35606"/>
                </a:lnTo>
                <a:lnTo>
                  <a:pt x="0" y="35606"/>
                </a:lnTo>
                <a:lnTo>
                  <a:pt x="2018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4" name="Hình ảnh 53">
            <a:extLst>
              <a:ext uri="{FF2B5EF4-FFF2-40B4-BE49-F238E27FC236}">
                <a16:creationId xmlns:a16="http://schemas.microsoft.com/office/drawing/2014/main" id="{4F1E5385-9CD5-C4B9-DDBA-8DEC094C29AE}"/>
              </a:ext>
            </a:extLst>
          </p:cNvPr>
          <p:cNvPicPr>
            <a:picLocks noChangeAspect="1"/>
          </p:cNvPicPr>
          <p:nvPr/>
        </p:nvPicPr>
        <p:blipFill>
          <a:blip r:embed="rId2">
            <a:duotone>
              <a:prstClr val="black"/>
              <a:srgbClr val="FF99FF">
                <a:tint val="45000"/>
                <a:satMod val="400000"/>
              </a:srgbClr>
            </a:duotone>
          </a:blip>
          <a:srcRect t="52163" r="99144" b="45484"/>
          <a:stretch>
            <a:fillRect/>
          </a:stretch>
        </p:blipFill>
        <p:spPr>
          <a:xfrm>
            <a:off x="1752600" y="5354997"/>
            <a:ext cx="130382" cy="230047"/>
          </a:xfrm>
          <a:custGeom>
            <a:avLst/>
            <a:gdLst>
              <a:gd name="connsiteX0" fmla="*/ 0 w 130382"/>
              <a:gd name="connsiteY0" fmla="*/ 0 h 230047"/>
              <a:gd name="connsiteX1" fmla="*/ 130382 w 130382"/>
              <a:gd name="connsiteY1" fmla="*/ 0 h 230047"/>
              <a:gd name="connsiteX2" fmla="*/ 0 w 130382"/>
              <a:gd name="connsiteY2" fmla="*/ 230047 h 230047"/>
              <a:gd name="connsiteX3" fmla="*/ 0 w 130382"/>
              <a:gd name="connsiteY3" fmla="*/ 0 h 230047"/>
            </a:gdLst>
            <a:ahLst/>
            <a:cxnLst>
              <a:cxn ang="0">
                <a:pos x="connsiteX0" y="connsiteY0"/>
              </a:cxn>
              <a:cxn ang="0">
                <a:pos x="connsiteX1" y="connsiteY1"/>
              </a:cxn>
              <a:cxn ang="0">
                <a:pos x="connsiteX2" y="connsiteY2"/>
              </a:cxn>
              <a:cxn ang="0">
                <a:pos x="connsiteX3" y="connsiteY3"/>
              </a:cxn>
            </a:cxnLst>
            <a:rect l="l" t="t" r="r" b="b"/>
            <a:pathLst>
              <a:path w="130382" h="230047">
                <a:moveTo>
                  <a:pt x="0" y="0"/>
                </a:moveTo>
                <a:lnTo>
                  <a:pt x="130382" y="0"/>
                </a:lnTo>
                <a:lnTo>
                  <a:pt x="0" y="230047"/>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3" name="Hình ảnh 52">
            <a:extLst>
              <a:ext uri="{FF2B5EF4-FFF2-40B4-BE49-F238E27FC236}">
                <a16:creationId xmlns:a16="http://schemas.microsoft.com/office/drawing/2014/main" id="{397E4ADF-A340-9573-BF65-8D088A78795E}"/>
              </a:ext>
            </a:extLst>
          </p:cNvPr>
          <p:cNvPicPr>
            <a:picLocks noChangeAspect="1"/>
          </p:cNvPicPr>
          <p:nvPr/>
        </p:nvPicPr>
        <p:blipFill>
          <a:blip r:embed="rId2">
            <a:duotone>
              <a:prstClr val="black"/>
              <a:srgbClr val="FF99FF">
                <a:tint val="45000"/>
                <a:satMod val="400000"/>
              </a:srgbClr>
            </a:duotone>
          </a:blip>
          <a:srcRect l="1125" t="52163" r="98393" b="47184"/>
          <a:stretch>
            <a:fillRect/>
          </a:stretch>
        </p:blipFill>
        <p:spPr>
          <a:xfrm>
            <a:off x="1923993" y="5354997"/>
            <a:ext cx="73565" cy="63872"/>
          </a:xfrm>
          <a:custGeom>
            <a:avLst/>
            <a:gdLst>
              <a:gd name="connsiteX0" fmla="*/ 0 w 73565"/>
              <a:gd name="connsiteY0" fmla="*/ 0 h 63872"/>
              <a:gd name="connsiteX1" fmla="*/ 73565 w 73565"/>
              <a:gd name="connsiteY1" fmla="*/ 0 h 63872"/>
              <a:gd name="connsiteX2" fmla="*/ 37365 w 73565"/>
              <a:gd name="connsiteY2" fmla="*/ 63872 h 63872"/>
              <a:gd name="connsiteX3" fmla="*/ 0 w 73565"/>
              <a:gd name="connsiteY3" fmla="*/ 0 h 63872"/>
            </a:gdLst>
            <a:ahLst/>
            <a:cxnLst>
              <a:cxn ang="0">
                <a:pos x="connsiteX0" y="connsiteY0"/>
              </a:cxn>
              <a:cxn ang="0">
                <a:pos x="connsiteX1" y="connsiteY1"/>
              </a:cxn>
              <a:cxn ang="0">
                <a:pos x="connsiteX2" y="connsiteY2"/>
              </a:cxn>
              <a:cxn ang="0">
                <a:pos x="connsiteX3" y="connsiteY3"/>
              </a:cxn>
            </a:cxnLst>
            <a:rect l="l" t="t" r="r" b="b"/>
            <a:pathLst>
              <a:path w="73565" h="63872">
                <a:moveTo>
                  <a:pt x="0" y="0"/>
                </a:moveTo>
                <a:lnTo>
                  <a:pt x="73565" y="0"/>
                </a:lnTo>
                <a:lnTo>
                  <a:pt x="37365" y="63872"/>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2" name="Hình ảnh 51">
            <a:extLst>
              <a:ext uri="{FF2B5EF4-FFF2-40B4-BE49-F238E27FC236}">
                <a16:creationId xmlns:a16="http://schemas.microsoft.com/office/drawing/2014/main" id="{8FDC7075-C0C6-63B6-B919-D363299C7471}"/>
              </a:ext>
            </a:extLst>
          </p:cNvPr>
          <p:cNvPicPr>
            <a:picLocks noChangeAspect="1"/>
          </p:cNvPicPr>
          <p:nvPr/>
        </p:nvPicPr>
        <p:blipFill>
          <a:blip r:embed="rId2">
            <a:duotone>
              <a:prstClr val="black"/>
              <a:srgbClr val="FF99FF">
                <a:tint val="45000"/>
                <a:satMod val="400000"/>
              </a:srgbClr>
            </a:duotone>
          </a:blip>
          <a:srcRect l="1882" t="52163" r="66884" b="5567"/>
          <a:stretch>
            <a:fillRect/>
          </a:stretch>
        </p:blipFill>
        <p:spPr>
          <a:xfrm>
            <a:off x="2039475" y="5354997"/>
            <a:ext cx="4759963" cy="4132731"/>
          </a:xfrm>
          <a:custGeom>
            <a:avLst/>
            <a:gdLst>
              <a:gd name="connsiteX0" fmla="*/ 0 w 4759963"/>
              <a:gd name="connsiteY0" fmla="*/ 0 h 4132731"/>
              <a:gd name="connsiteX1" fmla="*/ 4759963 w 4759963"/>
              <a:gd name="connsiteY1" fmla="*/ 0 h 4132731"/>
              <a:gd name="connsiteX2" fmla="*/ 2417695 w 4759963"/>
              <a:gd name="connsiteY2" fmla="*/ 4132731 h 4132731"/>
              <a:gd name="connsiteX3" fmla="*/ 0 w 4759963"/>
              <a:gd name="connsiteY3" fmla="*/ 0 h 4132731"/>
            </a:gdLst>
            <a:ahLst/>
            <a:cxnLst>
              <a:cxn ang="0">
                <a:pos x="connsiteX0" y="connsiteY0"/>
              </a:cxn>
              <a:cxn ang="0">
                <a:pos x="connsiteX1" y="connsiteY1"/>
              </a:cxn>
              <a:cxn ang="0">
                <a:pos x="connsiteX2" y="connsiteY2"/>
              </a:cxn>
              <a:cxn ang="0">
                <a:pos x="connsiteX3" y="connsiteY3"/>
              </a:cxn>
            </a:cxnLst>
            <a:rect l="l" t="t" r="r" b="b"/>
            <a:pathLst>
              <a:path w="4759963" h="4132731">
                <a:moveTo>
                  <a:pt x="0" y="0"/>
                </a:moveTo>
                <a:lnTo>
                  <a:pt x="4759963" y="0"/>
                </a:lnTo>
                <a:lnTo>
                  <a:pt x="2417695" y="4132731"/>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1" name="Hình ảnh 50">
            <a:extLst>
              <a:ext uri="{FF2B5EF4-FFF2-40B4-BE49-F238E27FC236}">
                <a16:creationId xmlns:a16="http://schemas.microsoft.com/office/drawing/2014/main" id="{6D1A1F00-3543-485E-5FC8-0162E397DB34}"/>
              </a:ext>
            </a:extLst>
          </p:cNvPr>
          <p:cNvPicPr>
            <a:picLocks noChangeAspect="1"/>
          </p:cNvPicPr>
          <p:nvPr/>
        </p:nvPicPr>
        <p:blipFill>
          <a:blip r:embed="rId2">
            <a:duotone>
              <a:prstClr val="black"/>
              <a:srgbClr val="FF99FF">
                <a:tint val="45000"/>
                <a:satMod val="400000"/>
              </a:srgbClr>
            </a:duotone>
          </a:blip>
          <a:srcRect l="33685" t="52163" r="66132" b="47589"/>
          <a:stretch>
            <a:fillRect/>
          </a:stretch>
        </p:blipFill>
        <p:spPr>
          <a:xfrm>
            <a:off x="6886142" y="5354997"/>
            <a:ext cx="27870" cy="24197"/>
          </a:xfrm>
          <a:custGeom>
            <a:avLst/>
            <a:gdLst>
              <a:gd name="connsiteX0" fmla="*/ 0 w 27870"/>
              <a:gd name="connsiteY0" fmla="*/ 0 h 24197"/>
              <a:gd name="connsiteX1" fmla="*/ 27870 w 27870"/>
              <a:gd name="connsiteY1" fmla="*/ 0 h 24197"/>
              <a:gd name="connsiteX2" fmla="*/ 14156 w 27870"/>
              <a:gd name="connsiteY2" fmla="*/ 24197 h 24197"/>
              <a:gd name="connsiteX3" fmla="*/ 0 w 27870"/>
              <a:gd name="connsiteY3" fmla="*/ 0 h 24197"/>
            </a:gdLst>
            <a:ahLst/>
            <a:cxnLst>
              <a:cxn ang="0">
                <a:pos x="connsiteX0" y="connsiteY0"/>
              </a:cxn>
              <a:cxn ang="0">
                <a:pos x="connsiteX1" y="connsiteY1"/>
              </a:cxn>
              <a:cxn ang="0">
                <a:pos x="connsiteX2" y="connsiteY2"/>
              </a:cxn>
              <a:cxn ang="0">
                <a:pos x="connsiteX3" y="connsiteY3"/>
              </a:cxn>
            </a:cxnLst>
            <a:rect l="l" t="t" r="r" b="b"/>
            <a:pathLst>
              <a:path w="27870" h="24197">
                <a:moveTo>
                  <a:pt x="0" y="0"/>
                </a:moveTo>
                <a:lnTo>
                  <a:pt x="27870" y="0"/>
                </a:lnTo>
                <a:lnTo>
                  <a:pt x="14156" y="24197"/>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50" name="Hình ảnh 49">
            <a:extLst>
              <a:ext uri="{FF2B5EF4-FFF2-40B4-BE49-F238E27FC236}">
                <a16:creationId xmlns:a16="http://schemas.microsoft.com/office/drawing/2014/main" id="{4CE8776C-B6B9-0AD8-C55E-605CA58CDFD9}"/>
              </a:ext>
            </a:extLst>
          </p:cNvPr>
          <p:cNvPicPr>
            <a:picLocks noChangeAspect="1"/>
          </p:cNvPicPr>
          <p:nvPr/>
        </p:nvPicPr>
        <p:blipFill>
          <a:blip r:embed="rId2">
            <a:duotone>
              <a:prstClr val="black"/>
              <a:srgbClr val="FF99FF">
                <a:tint val="45000"/>
                <a:satMod val="400000"/>
              </a:srgbClr>
            </a:duotone>
          </a:blip>
          <a:srcRect l="34442" t="52163" r="34225" b="5940"/>
          <a:stretch>
            <a:fillRect/>
          </a:stretch>
        </p:blipFill>
        <p:spPr>
          <a:xfrm>
            <a:off x="7001626" y="5354997"/>
            <a:ext cx="4775102" cy="4096290"/>
          </a:xfrm>
          <a:custGeom>
            <a:avLst/>
            <a:gdLst>
              <a:gd name="connsiteX0" fmla="*/ 0 w 4775102"/>
              <a:gd name="connsiteY0" fmla="*/ 0 h 4096290"/>
              <a:gd name="connsiteX1" fmla="*/ 4775102 w 4775102"/>
              <a:gd name="connsiteY1" fmla="*/ 0 h 4096290"/>
              <a:gd name="connsiteX2" fmla="*/ 2396375 w 4775102"/>
              <a:gd name="connsiteY2" fmla="*/ 4096290 h 4096290"/>
              <a:gd name="connsiteX3" fmla="*/ 0 w 4775102"/>
              <a:gd name="connsiteY3" fmla="*/ 0 h 4096290"/>
            </a:gdLst>
            <a:ahLst/>
            <a:cxnLst>
              <a:cxn ang="0">
                <a:pos x="connsiteX0" y="connsiteY0"/>
              </a:cxn>
              <a:cxn ang="0">
                <a:pos x="connsiteX1" y="connsiteY1"/>
              </a:cxn>
              <a:cxn ang="0">
                <a:pos x="connsiteX2" y="connsiteY2"/>
              </a:cxn>
              <a:cxn ang="0">
                <a:pos x="connsiteX3" y="connsiteY3"/>
              </a:cxn>
            </a:cxnLst>
            <a:rect l="l" t="t" r="r" b="b"/>
            <a:pathLst>
              <a:path w="4775102" h="4096290">
                <a:moveTo>
                  <a:pt x="0" y="0"/>
                </a:moveTo>
                <a:lnTo>
                  <a:pt x="4775102" y="0"/>
                </a:lnTo>
                <a:lnTo>
                  <a:pt x="2396375" y="4096290"/>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9" name="Hình ảnh 48">
            <a:extLst>
              <a:ext uri="{FF2B5EF4-FFF2-40B4-BE49-F238E27FC236}">
                <a16:creationId xmlns:a16="http://schemas.microsoft.com/office/drawing/2014/main" id="{2FA9487D-BC52-DFC2-09F9-97964462F84C}"/>
              </a:ext>
            </a:extLst>
          </p:cNvPr>
          <p:cNvPicPr>
            <a:picLocks noChangeAspect="1"/>
          </p:cNvPicPr>
          <p:nvPr/>
        </p:nvPicPr>
        <p:blipFill>
          <a:blip r:embed="rId2">
            <a:duotone>
              <a:prstClr val="black"/>
              <a:srgbClr val="FF99FF">
                <a:tint val="45000"/>
                <a:satMod val="400000"/>
              </a:srgbClr>
            </a:duotone>
          </a:blip>
          <a:srcRect l="66294" t="52163" r="33469" b="47519"/>
          <a:stretch>
            <a:fillRect/>
          </a:stretch>
        </p:blipFill>
        <p:spPr>
          <a:xfrm>
            <a:off x="11855801" y="5354997"/>
            <a:ext cx="36194" cy="31049"/>
          </a:xfrm>
          <a:custGeom>
            <a:avLst/>
            <a:gdLst>
              <a:gd name="connsiteX0" fmla="*/ 0 w 36194"/>
              <a:gd name="connsiteY0" fmla="*/ 0 h 31049"/>
              <a:gd name="connsiteX1" fmla="*/ 36194 w 36194"/>
              <a:gd name="connsiteY1" fmla="*/ 0 h 31049"/>
              <a:gd name="connsiteX2" fmla="*/ 18164 w 36194"/>
              <a:gd name="connsiteY2" fmla="*/ 31049 h 31049"/>
              <a:gd name="connsiteX3" fmla="*/ 0 w 36194"/>
              <a:gd name="connsiteY3" fmla="*/ 0 h 31049"/>
            </a:gdLst>
            <a:ahLst/>
            <a:cxnLst>
              <a:cxn ang="0">
                <a:pos x="connsiteX0" y="connsiteY0"/>
              </a:cxn>
              <a:cxn ang="0">
                <a:pos x="connsiteX1" y="connsiteY1"/>
              </a:cxn>
              <a:cxn ang="0">
                <a:pos x="connsiteX2" y="connsiteY2"/>
              </a:cxn>
              <a:cxn ang="0">
                <a:pos x="connsiteX3" y="connsiteY3"/>
              </a:cxn>
            </a:cxnLst>
            <a:rect l="l" t="t" r="r" b="b"/>
            <a:pathLst>
              <a:path w="36194" h="31049">
                <a:moveTo>
                  <a:pt x="0" y="0"/>
                </a:moveTo>
                <a:lnTo>
                  <a:pt x="36194" y="0"/>
                </a:lnTo>
                <a:lnTo>
                  <a:pt x="18164" y="3104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8" name="Hình ảnh 47">
            <a:extLst>
              <a:ext uri="{FF2B5EF4-FFF2-40B4-BE49-F238E27FC236}">
                <a16:creationId xmlns:a16="http://schemas.microsoft.com/office/drawing/2014/main" id="{6F5FAC1A-6499-E048-E43D-B065C971765F}"/>
              </a:ext>
            </a:extLst>
          </p:cNvPr>
          <p:cNvPicPr>
            <a:picLocks noChangeAspect="1"/>
          </p:cNvPicPr>
          <p:nvPr/>
        </p:nvPicPr>
        <p:blipFill>
          <a:blip r:embed="rId2">
            <a:duotone>
              <a:prstClr val="black"/>
              <a:srgbClr val="FF99FF">
                <a:tint val="45000"/>
                <a:satMod val="400000"/>
              </a:srgbClr>
            </a:duotone>
          </a:blip>
          <a:srcRect l="67052" t="52163" r="1946" b="5880"/>
          <a:stretch>
            <a:fillRect/>
          </a:stretch>
        </p:blipFill>
        <p:spPr>
          <a:xfrm>
            <a:off x="11971285" y="5354997"/>
            <a:ext cx="4724762" cy="4102169"/>
          </a:xfrm>
          <a:custGeom>
            <a:avLst/>
            <a:gdLst>
              <a:gd name="connsiteX0" fmla="*/ 0 w 4724762"/>
              <a:gd name="connsiteY0" fmla="*/ 0 h 4102169"/>
              <a:gd name="connsiteX1" fmla="*/ 4724762 w 4724762"/>
              <a:gd name="connsiteY1" fmla="*/ 0 h 4102169"/>
              <a:gd name="connsiteX2" fmla="*/ 2399815 w 4724762"/>
              <a:gd name="connsiteY2" fmla="*/ 4102169 h 4102169"/>
              <a:gd name="connsiteX3" fmla="*/ 0 w 4724762"/>
              <a:gd name="connsiteY3" fmla="*/ 0 h 4102169"/>
            </a:gdLst>
            <a:ahLst/>
            <a:cxnLst>
              <a:cxn ang="0">
                <a:pos x="connsiteX0" y="connsiteY0"/>
              </a:cxn>
              <a:cxn ang="0">
                <a:pos x="connsiteX1" y="connsiteY1"/>
              </a:cxn>
              <a:cxn ang="0">
                <a:pos x="connsiteX2" y="connsiteY2"/>
              </a:cxn>
              <a:cxn ang="0">
                <a:pos x="connsiteX3" y="connsiteY3"/>
              </a:cxn>
            </a:cxnLst>
            <a:rect l="l" t="t" r="r" b="b"/>
            <a:pathLst>
              <a:path w="4724762" h="4102169">
                <a:moveTo>
                  <a:pt x="0" y="0"/>
                </a:moveTo>
                <a:lnTo>
                  <a:pt x="4724762" y="0"/>
                </a:lnTo>
                <a:lnTo>
                  <a:pt x="2399815" y="410216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7" name="Hình ảnh 46">
            <a:extLst>
              <a:ext uri="{FF2B5EF4-FFF2-40B4-BE49-F238E27FC236}">
                <a16:creationId xmlns:a16="http://schemas.microsoft.com/office/drawing/2014/main" id="{0F476F89-6ED3-43BC-F8A5-5342BCBC5F20}"/>
              </a:ext>
            </a:extLst>
          </p:cNvPr>
          <p:cNvPicPr>
            <a:picLocks noChangeAspect="1"/>
          </p:cNvPicPr>
          <p:nvPr/>
        </p:nvPicPr>
        <p:blipFill>
          <a:blip r:embed="rId2">
            <a:duotone>
              <a:prstClr val="black"/>
              <a:srgbClr val="FF99FF">
                <a:tint val="45000"/>
                <a:satMod val="400000"/>
              </a:srgbClr>
            </a:duotone>
          </a:blip>
          <a:srcRect l="83187" t="52163" b="4880"/>
          <a:stretch>
            <a:fillRect/>
          </a:stretch>
        </p:blipFill>
        <p:spPr>
          <a:xfrm>
            <a:off x="14430304" y="5354997"/>
            <a:ext cx="2562296" cy="4199866"/>
          </a:xfrm>
          <a:custGeom>
            <a:avLst/>
            <a:gdLst>
              <a:gd name="connsiteX0" fmla="*/ 2380318 w 2562296"/>
              <a:gd name="connsiteY0" fmla="*/ 0 h 4199866"/>
              <a:gd name="connsiteX1" fmla="*/ 2395156 w 2562296"/>
              <a:gd name="connsiteY1" fmla="*/ 0 h 4199866"/>
              <a:gd name="connsiteX2" fmla="*/ 2562296 w 2562296"/>
              <a:gd name="connsiteY2" fmla="*/ 285702 h 4199866"/>
              <a:gd name="connsiteX3" fmla="*/ 2562296 w 2562296"/>
              <a:gd name="connsiteY3" fmla="*/ 4199866 h 4199866"/>
              <a:gd name="connsiteX4" fmla="*/ 0 w 2562296"/>
              <a:gd name="connsiteY4" fmla="*/ 4199866 h 4199866"/>
              <a:gd name="connsiteX5" fmla="*/ 2380318 w 2562296"/>
              <a:gd name="connsiteY5" fmla="*/ 0 h 419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2296" h="4199866">
                <a:moveTo>
                  <a:pt x="2380318" y="0"/>
                </a:moveTo>
                <a:lnTo>
                  <a:pt x="2395156" y="0"/>
                </a:lnTo>
                <a:lnTo>
                  <a:pt x="2562296" y="285702"/>
                </a:lnTo>
                <a:lnTo>
                  <a:pt x="2562296" y="4199866"/>
                </a:lnTo>
                <a:lnTo>
                  <a:pt x="0" y="4199866"/>
                </a:lnTo>
                <a:lnTo>
                  <a:pt x="238031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6" name="Hình ảnh 45">
            <a:extLst>
              <a:ext uri="{FF2B5EF4-FFF2-40B4-BE49-F238E27FC236}">
                <a16:creationId xmlns:a16="http://schemas.microsoft.com/office/drawing/2014/main" id="{5323EA23-0D07-2E30-C856-8A0DFA2645B4}"/>
              </a:ext>
            </a:extLst>
          </p:cNvPr>
          <p:cNvPicPr>
            <a:picLocks noChangeAspect="1"/>
          </p:cNvPicPr>
          <p:nvPr/>
        </p:nvPicPr>
        <p:blipFill>
          <a:blip r:embed="rId2">
            <a:duotone>
              <a:prstClr val="black"/>
              <a:srgbClr val="FF99FF">
                <a:tint val="45000"/>
                <a:satMod val="400000"/>
              </a:srgbClr>
            </a:duotone>
          </a:blip>
          <a:srcRect l="99661" t="52163" b="46934"/>
          <a:stretch>
            <a:fillRect/>
          </a:stretch>
        </p:blipFill>
        <p:spPr>
          <a:xfrm>
            <a:off x="16940944" y="5354997"/>
            <a:ext cx="51656" cy="88299"/>
          </a:xfrm>
          <a:custGeom>
            <a:avLst/>
            <a:gdLst>
              <a:gd name="connsiteX0" fmla="*/ 0 w 51656"/>
              <a:gd name="connsiteY0" fmla="*/ 0 h 88299"/>
              <a:gd name="connsiteX1" fmla="*/ 51656 w 51656"/>
              <a:gd name="connsiteY1" fmla="*/ 0 h 88299"/>
              <a:gd name="connsiteX2" fmla="*/ 51656 w 51656"/>
              <a:gd name="connsiteY2" fmla="*/ 88299 h 88299"/>
              <a:gd name="connsiteX3" fmla="*/ 0 w 51656"/>
              <a:gd name="connsiteY3" fmla="*/ 0 h 88299"/>
            </a:gdLst>
            <a:ahLst/>
            <a:cxnLst>
              <a:cxn ang="0">
                <a:pos x="connsiteX0" y="connsiteY0"/>
              </a:cxn>
              <a:cxn ang="0">
                <a:pos x="connsiteX1" y="connsiteY1"/>
              </a:cxn>
              <a:cxn ang="0">
                <a:pos x="connsiteX2" y="connsiteY2"/>
              </a:cxn>
              <a:cxn ang="0">
                <a:pos x="connsiteX3" y="connsiteY3"/>
              </a:cxn>
            </a:cxnLst>
            <a:rect l="l" t="t" r="r" b="b"/>
            <a:pathLst>
              <a:path w="51656" h="88299">
                <a:moveTo>
                  <a:pt x="0" y="0"/>
                </a:moveTo>
                <a:lnTo>
                  <a:pt x="51656" y="0"/>
                </a:lnTo>
                <a:lnTo>
                  <a:pt x="51656" y="8829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5" name="Hình ảnh 44">
            <a:extLst>
              <a:ext uri="{FF2B5EF4-FFF2-40B4-BE49-F238E27FC236}">
                <a16:creationId xmlns:a16="http://schemas.microsoft.com/office/drawing/2014/main" id="{4B357B7A-0CC6-72C4-1873-B336D34B71D0}"/>
              </a:ext>
            </a:extLst>
          </p:cNvPr>
          <p:cNvPicPr>
            <a:picLocks noChangeAspect="1"/>
          </p:cNvPicPr>
          <p:nvPr/>
        </p:nvPicPr>
        <p:blipFill>
          <a:blip r:embed="rId2">
            <a:duotone>
              <a:prstClr val="black"/>
              <a:srgbClr val="FF99FF">
                <a:tint val="45000"/>
                <a:satMod val="400000"/>
              </a:srgbClr>
            </a:duotone>
          </a:blip>
          <a:srcRect l="18249" t="52411" r="50211" b="4880"/>
          <a:stretch>
            <a:fillRect/>
          </a:stretch>
        </p:blipFill>
        <p:spPr>
          <a:xfrm>
            <a:off x="4533693" y="5379194"/>
            <a:ext cx="4806780" cy="4175670"/>
          </a:xfrm>
          <a:custGeom>
            <a:avLst/>
            <a:gdLst>
              <a:gd name="connsiteX0" fmla="*/ 2366605 w 4806780"/>
              <a:gd name="connsiteY0" fmla="*/ 0 h 4175670"/>
              <a:gd name="connsiteX1" fmla="*/ 4806780 w 4806780"/>
              <a:gd name="connsiteY1" fmla="*/ 4171160 h 4175670"/>
              <a:gd name="connsiteX2" fmla="*/ 4804161 w 4806780"/>
              <a:gd name="connsiteY2" fmla="*/ 4175669 h 4175670"/>
              <a:gd name="connsiteX3" fmla="*/ 0 w 4806780"/>
              <a:gd name="connsiteY3" fmla="*/ 4175670 h 4175670"/>
              <a:gd name="connsiteX4" fmla="*/ 2366605 w 4806780"/>
              <a:gd name="connsiteY4" fmla="*/ 0 h 417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780" h="4175670">
                <a:moveTo>
                  <a:pt x="2366605" y="0"/>
                </a:moveTo>
                <a:lnTo>
                  <a:pt x="4806780" y="4171160"/>
                </a:lnTo>
                <a:lnTo>
                  <a:pt x="4804161" y="4175669"/>
                </a:lnTo>
                <a:lnTo>
                  <a:pt x="0" y="4175670"/>
                </a:lnTo>
                <a:lnTo>
                  <a:pt x="236660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4" name="Hình ảnh 43">
            <a:extLst>
              <a:ext uri="{FF2B5EF4-FFF2-40B4-BE49-F238E27FC236}">
                <a16:creationId xmlns:a16="http://schemas.microsoft.com/office/drawing/2014/main" id="{7BA23D4D-2C2D-9D23-7341-CD3F1E9D4D57}"/>
              </a:ext>
            </a:extLst>
          </p:cNvPr>
          <p:cNvPicPr>
            <a:picLocks noChangeAspect="1"/>
          </p:cNvPicPr>
          <p:nvPr/>
        </p:nvPicPr>
        <p:blipFill>
          <a:blip r:embed="rId2">
            <a:duotone>
              <a:prstClr val="black"/>
              <a:srgbClr val="FF99FF">
                <a:tint val="45000"/>
                <a:satMod val="400000"/>
              </a:srgbClr>
            </a:duotone>
          </a:blip>
          <a:srcRect l="50546" t="52481" r="17584" b="4880"/>
          <a:stretch>
            <a:fillRect/>
          </a:stretch>
        </p:blipFill>
        <p:spPr>
          <a:xfrm>
            <a:off x="9455848" y="5386046"/>
            <a:ext cx="4856922" cy="4168817"/>
          </a:xfrm>
          <a:custGeom>
            <a:avLst/>
            <a:gdLst>
              <a:gd name="connsiteX0" fmla="*/ 2418117 w 4856922"/>
              <a:gd name="connsiteY0" fmla="*/ 0 h 4168817"/>
              <a:gd name="connsiteX1" fmla="*/ 4856922 w 4856922"/>
              <a:gd name="connsiteY1" fmla="*/ 4168817 h 4168817"/>
              <a:gd name="connsiteX2" fmla="*/ 2747 w 4856922"/>
              <a:gd name="connsiteY2" fmla="*/ 4168817 h 4168817"/>
              <a:gd name="connsiteX3" fmla="*/ 0 w 4856922"/>
              <a:gd name="connsiteY3" fmla="*/ 4164122 h 4168817"/>
              <a:gd name="connsiteX4" fmla="*/ 2418117 w 4856922"/>
              <a:gd name="connsiteY4" fmla="*/ 0 h 416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922" h="4168817">
                <a:moveTo>
                  <a:pt x="2418117" y="0"/>
                </a:moveTo>
                <a:lnTo>
                  <a:pt x="4856922" y="4168817"/>
                </a:lnTo>
                <a:lnTo>
                  <a:pt x="2747" y="4168817"/>
                </a:lnTo>
                <a:lnTo>
                  <a:pt x="0" y="4164122"/>
                </a:lnTo>
                <a:lnTo>
                  <a:pt x="241811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3" name="Hình ảnh 42">
            <a:extLst>
              <a:ext uri="{FF2B5EF4-FFF2-40B4-BE49-F238E27FC236}">
                <a16:creationId xmlns:a16="http://schemas.microsoft.com/office/drawing/2014/main" id="{118B6944-F893-566A-9A55-33BA0FCFE01E}"/>
              </a:ext>
            </a:extLst>
          </p:cNvPr>
          <p:cNvPicPr>
            <a:picLocks noChangeAspect="1"/>
          </p:cNvPicPr>
          <p:nvPr/>
        </p:nvPicPr>
        <p:blipFill>
          <a:blip r:embed="rId2">
            <a:duotone>
              <a:prstClr val="black"/>
              <a:srgbClr val="FF99FF">
                <a:tint val="45000"/>
                <a:satMod val="400000"/>
              </a:srgbClr>
            </a:duotone>
          </a:blip>
          <a:srcRect t="52816" r="82754" b="4880"/>
          <a:stretch>
            <a:fillRect/>
          </a:stretch>
        </p:blipFill>
        <p:spPr>
          <a:xfrm>
            <a:off x="1752601" y="5418869"/>
            <a:ext cx="2628361" cy="4135995"/>
          </a:xfrm>
          <a:custGeom>
            <a:avLst/>
            <a:gdLst>
              <a:gd name="connsiteX0" fmla="*/ 208757 w 2628361"/>
              <a:gd name="connsiteY0" fmla="*/ 0 h 4135995"/>
              <a:gd name="connsiteX1" fmla="*/ 2628361 w 2628361"/>
              <a:gd name="connsiteY1" fmla="*/ 4135995 h 4135995"/>
              <a:gd name="connsiteX2" fmla="*/ 0 w 2628361"/>
              <a:gd name="connsiteY2" fmla="*/ 4135995 h 4135995"/>
              <a:gd name="connsiteX3" fmla="*/ 0 w 2628361"/>
              <a:gd name="connsiteY3" fmla="*/ 368334 h 4135995"/>
              <a:gd name="connsiteX4" fmla="*/ 208757 w 2628361"/>
              <a:gd name="connsiteY4" fmla="*/ 0 h 41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361" h="4135995">
                <a:moveTo>
                  <a:pt x="208757" y="0"/>
                </a:moveTo>
                <a:lnTo>
                  <a:pt x="2628361" y="4135995"/>
                </a:lnTo>
                <a:lnTo>
                  <a:pt x="0" y="4135995"/>
                </a:lnTo>
                <a:lnTo>
                  <a:pt x="0" y="368334"/>
                </a:lnTo>
                <a:lnTo>
                  <a:pt x="20875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2" name="Hình ảnh 41">
            <a:extLst>
              <a:ext uri="{FF2B5EF4-FFF2-40B4-BE49-F238E27FC236}">
                <a16:creationId xmlns:a16="http://schemas.microsoft.com/office/drawing/2014/main" id="{6E111635-8241-57B0-116F-49C7A341F20B}"/>
              </a:ext>
            </a:extLst>
          </p:cNvPr>
          <p:cNvPicPr>
            <a:picLocks noChangeAspect="1"/>
          </p:cNvPicPr>
          <p:nvPr/>
        </p:nvPicPr>
        <p:blipFill>
          <a:blip r:embed="rId2">
            <a:duotone>
              <a:prstClr val="black"/>
              <a:srgbClr val="FF99FF">
                <a:tint val="45000"/>
                <a:satMod val="400000"/>
              </a:srgbClr>
            </a:duotone>
          </a:blip>
          <a:srcRect l="100000" t="53066" r="-17421"/>
          <a:stretch>
            <a:fillRect/>
          </a:stretch>
        </p:blipFill>
        <p:spPr>
          <a:xfrm>
            <a:off x="16992600" y="5443296"/>
            <a:ext cx="2655008" cy="4588720"/>
          </a:xfrm>
          <a:custGeom>
            <a:avLst/>
            <a:gdLst>
              <a:gd name="connsiteX0" fmla="*/ 0 w 2655008"/>
              <a:gd name="connsiteY0" fmla="*/ 0 h 4588720"/>
              <a:gd name="connsiteX1" fmla="*/ 2655008 w 2655008"/>
              <a:gd name="connsiteY1" fmla="*/ 4538387 h 4588720"/>
              <a:gd name="connsiteX2" fmla="*/ 2568970 w 2655008"/>
              <a:gd name="connsiteY2" fmla="*/ 4588720 h 4588720"/>
              <a:gd name="connsiteX3" fmla="*/ 0 w 2655008"/>
              <a:gd name="connsiteY3" fmla="*/ 197403 h 4588720"/>
              <a:gd name="connsiteX4" fmla="*/ 0 w 2655008"/>
              <a:gd name="connsiteY4" fmla="*/ 0 h 458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08" h="4588720">
                <a:moveTo>
                  <a:pt x="0" y="0"/>
                </a:moveTo>
                <a:lnTo>
                  <a:pt x="2655008" y="4538387"/>
                </a:lnTo>
                <a:lnTo>
                  <a:pt x="2568970" y="4588720"/>
                </a:lnTo>
                <a:lnTo>
                  <a:pt x="0" y="197403"/>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1" name="Hình ảnh 40">
            <a:extLst>
              <a:ext uri="{FF2B5EF4-FFF2-40B4-BE49-F238E27FC236}">
                <a16:creationId xmlns:a16="http://schemas.microsoft.com/office/drawing/2014/main" id="{0DA10247-232D-37A8-F494-06E24F7C71DF}"/>
              </a:ext>
            </a:extLst>
          </p:cNvPr>
          <p:cNvPicPr>
            <a:picLocks noChangeAspect="1"/>
          </p:cNvPicPr>
          <p:nvPr/>
        </p:nvPicPr>
        <p:blipFill>
          <a:blip r:embed="rId2">
            <a:duotone>
              <a:prstClr val="black"/>
              <a:srgbClr val="FF99FF">
                <a:tint val="45000"/>
                <a:satMod val="400000"/>
              </a:srgbClr>
            </a:duotone>
          </a:blip>
          <a:srcRect l="-14125" t="54516" r="100000" b="6133"/>
          <a:stretch>
            <a:fillRect/>
          </a:stretch>
        </p:blipFill>
        <p:spPr>
          <a:xfrm>
            <a:off x="-400040" y="5585044"/>
            <a:ext cx="2152641" cy="3847299"/>
          </a:xfrm>
          <a:custGeom>
            <a:avLst/>
            <a:gdLst>
              <a:gd name="connsiteX0" fmla="*/ 2152641 w 2152641"/>
              <a:gd name="connsiteY0" fmla="*/ 0 h 3847299"/>
              <a:gd name="connsiteX1" fmla="*/ 2152641 w 2152641"/>
              <a:gd name="connsiteY1" fmla="*/ 202159 h 3847299"/>
              <a:gd name="connsiteX2" fmla="*/ 86719 w 2152641"/>
              <a:gd name="connsiteY2" fmla="*/ 3847299 h 3847299"/>
              <a:gd name="connsiteX3" fmla="*/ 0 w 2152641"/>
              <a:gd name="connsiteY3" fmla="*/ 3798150 h 3847299"/>
              <a:gd name="connsiteX4" fmla="*/ 2152641 w 2152641"/>
              <a:gd name="connsiteY4" fmla="*/ 0 h 384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41" h="3847299">
                <a:moveTo>
                  <a:pt x="2152641" y="0"/>
                </a:moveTo>
                <a:lnTo>
                  <a:pt x="2152641" y="202159"/>
                </a:lnTo>
                <a:lnTo>
                  <a:pt x="86719" y="3847299"/>
                </a:lnTo>
                <a:lnTo>
                  <a:pt x="0" y="3798150"/>
                </a:lnTo>
                <a:lnTo>
                  <a:pt x="215264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40" name="Hình ảnh 39">
            <a:extLst>
              <a:ext uri="{FF2B5EF4-FFF2-40B4-BE49-F238E27FC236}">
                <a16:creationId xmlns:a16="http://schemas.microsoft.com/office/drawing/2014/main" id="{498E6087-D9BD-8E3A-5D4D-D9DE63122C7C}"/>
              </a:ext>
            </a:extLst>
          </p:cNvPr>
          <p:cNvPicPr>
            <a:picLocks noChangeAspect="1"/>
          </p:cNvPicPr>
          <p:nvPr/>
        </p:nvPicPr>
        <p:blipFill>
          <a:blip r:embed="rId2">
            <a:duotone>
              <a:prstClr val="black"/>
              <a:srgbClr val="FF99FF">
                <a:tint val="45000"/>
                <a:satMod val="400000"/>
              </a:srgbClr>
            </a:duotone>
          </a:blip>
          <a:srcRect l="49789" t="94060" r="49454" b="4880"/>
          <a:stretch>
            <a:fillRect/>
          </a:stretch>
        </p:blipFill>
        <p:spPr>
          <a:xfrm>
            <a:off x="9340474" y="9451287"/>
            <a:ext cx="115375" cy="103576"/>
          </a:xfrm>
          <a:custGeom>
            <a:avLst/>
            <a:gdLst>
              <a:gd name="connsiteX0" fmla="*/ 57528 w 115375"/>
              <a:gd name="connsiteY0" fmla="*/ 0 h 103576"/>
              <a:gd name="connsiteX1" fmla="*/ 115375 w 115375"/>
              <a:gd name="connsiteY1" fmla="*/ 98881 h 103576"/>
              <a:gd name="connsiteX2" fmla="*/ 112648 w 115375"/>
              <a:gd name="connsiteY2" fmla="*/ 103576 h 103576"/>
              <a:gd name="connsiteX3" fmla="*/ 2638 w 115375"/>
              <a:gd name="connsiteY3" fmla="*/ 103576 h 103576"/>
              <a:gd name="connsiteX4" fmla="*/ 0 w 115375"/>
              <a:gd name="connsiteY4" fmla="*/ 99067 h 103576"/>
              <a:gd name="connsiteX5" fmla="*/ 57528 w 115375"/>
              <a:gd name="connsiteY5" fmla="*/ 0 h 10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75" h="103576">
                <a:moveTo>
                  <a:pt x="57528" y="0"/>
                </a:moveTo>
                <a:lnTo>
                  <a:pt x="115375" y="98881"/>
                </a:lnTo>
                <a:lnTo>
                  <a:pt x="112648" y="103576"/>
                </a:lnTo>
                <a:lnTo>
                  <a:pt x="2638" y="103576"/>
                </a:lnTo>
                <a:lnTo>
                  <a:pt x="0" y="99067"/>
                </a:lnTo>
                <a:lnTo>
                  <a:pt x="5752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9" name="Hình ảnh 38">
            <a:extLst>
              <a:ext uri="{FF2B5EF4-FFF2-40B4-BE49-F238E27FC236}">
                <a16:creationId xmlns:a16="http://schemas.microsoft.com/office/drawing/2014/main" id="{FD70EEC4-59A2-8F77-4D33-8DE3820035F8}"/>
              </a:ext>
            </a:extLst>
          </p:cNvPr>
          <p:cNvPicPr>
            <a:picLocks noChangeAspect="1"/>
          </p:cNvPicPr>
          <p:nvPr/>
        </p:nvPicPr>
        <p:blipFill>
          <a:blip r:embed="rId2">
            <a:duotone>
              <a:prstClr val="black"/>
              <a:srgbClr val="FF99FF">
                <a:tint val="45000"/>
                <a:satMod val="400000"/>
              </a:srgbClr>
            </a:duotone>
          </a:blip>
          <a:srcRect l="82435" t="94120" r="16826" b="4880"/>
          <a:stretch>
            <a:fillRect/>
          </a:stretch>
        </p:blipFill>
        <p:spPr>
          <a:xfrm>
            <a:off x="14315730" y="9457166"/>
            <a:ext cx="112525" cy="97697"/>
          </a:xfrm>
          <a:custGeom>
            <a:avLst/>
            <a:gdLst>
              <a:gd name="connsiteX0" fmla="*/ 55371 w 112525"/>
              <a:gd name="connsiteY0" fmla="*/ 0 h 97697"/>
              <a:gd name="connsiteX1" fmla="*/ 112525 w 112525"/>
              <a:gd name="connsiteY1" fmla="*/ 97697 h 97697"/>
              <a:gd name="connsiteX2" fmla="*/ 0 w 112525"/>
              <a:gd name="connsiteY2" fmla="*/ 97697 h 97697"/>
              <a:gd name="connsiteX3" fmla="*/ 55371 w 112525"/>
              <a:gd name="connsiteY3" fmla="*/ 0 h 97697"/>
            </a:gdLst>
            <a:ahLst/>
            <a:cxnLst>
              <a:cxn ang="0">
                <a:pos x="connsiteX0" y="connsiteY0"/>
              </a:cxn>
              <a:cxn ang="0">
                <a:pos x="connsiteX1" y="connsiteY1"/>
              </a:cxn>
              <a:cxn ang="0">
                <a:pos x="connsiteX2" y="connsiteY2"/>
              </a:cxn>
              <a:cxn ang="0">
                <a:pos x="connsiteX3" y="connsiteY3"/>
              </a:cxn>
            </a:cxnLst>
            <a:rect l="l" t="t" r="r" b="b"/>
            <a:pathLst>
              <a:path w="112525" h="97697">
                <a:moveTo>
                  <a:pt x="55371" y="0"/>
                </a:moveTo>
                <a:lnTo>
                  <a:pt x="112525" y="97697"/>
                </a:lnTo>
                <a:lnTo>
                  <a:pt x="0" y="97697"/>
                </a:lnTo>
                <a:lnTo>
                  <a:pt x="5537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8" name="Hình ảnh 37">
            <a:extLst>
              <a:ext uri="{FF2B5EF4-FFF2-40B4-BE49-F238E27FC236}">
                <a16:creationId xmlns:a16="http://schemas.microsoft.com/office/drawing/2014/main" id="{FD1E87D0-F498-E5A6-0160-EDFDB1CFCDAA}"/>
              </a:ext>
            </a:extLst>
          </p:cNvPr>
          <p:cNvPicPr>
            <a:picLocks noChangeAspect="1"/>
          </p:cNvPicPr>
          <p:nvPr/>
        </p:nvPicPr>
        <p:blipFill>
          <a:blip r:embed="rId2">
            <a:duotone>
              <a:prstClr val="black"/>
              <a:srgbClr val="FF99FF">
                <a:tint val="45000"/>
                <a:satMod val="400000"/>
              </a:srgbClr>
            </a:duotone>
          </a:blip>
          <a:srcRect l="17497" t="94433" r="81996" b="4880"/>
          <a:stretch>
            <a:fillRect/>
          </a:stretch>
        </p:blipFill>
        <p:spPr>
          <a:xfrm>
            <a:off x="4419120" y="9487728"/>
            <a:ext cx="77325" cy="67136"/>
          </a:xfrm>
          <a:custGeom>
            <a:avLst/>
            <a:gdLst>
              <a:gd name="connsiteX0" fmla="*/ 38050 w 77325"/>
              <a:gd name="connsiteY0" fmla="*/ 0 h 67136"/>
              <a:gd name="connsiteX1" fmla="*/ 77325 w 77325"/>
              <a:gd name="connsiteY1" fmla="*/ 67136 h 67136"/>
              <a:gd name="connsiteX2" fmla="*/ 0 w 77325"/>
              <a:gd name="connsiteY2" fmla="*/ 67136 h 67136"/>
              <a:gd name="connsiteX3" fmla="*/ 38050 w 77325"/>
              <a:gd name="connsiteY3" fmla="*/ 0 h 67136"/>
            </a:gdLst>
            <a:ahLst/>
            <a:cxnLst>
              <a:cxn ang="0">
                <a:pos x="connsiteX0" y="connsiteY0"/>
              </a:cxn>
              <a:cxn ang="0">
                <a:pos x="connsiteX1" y="connsiteY1"/>
              </a:cxn>
              <a:cxn ang="0">
                <a:pos x="connsiteX2" y="connsiteY2"/>
              </a:cxn>
              <a:cxn ang="0">
                <a:pos x="connsiteX3" y="connsiteY3"/>
              </a:cxn>
            </a:cxnLst>
            <a:rect l="l" t="t" r="r" b="b"/>
            <a:pathLst>
              <a:path w="77325" h="67136">
                <a:moveTo>
                  <a:pt x="38050" y="0"/>
                </a:moveTo>
                <a:lnTo>
                  <a:pt x="77325" y="67136"/>
                </a:lnTo>
                <a:lnTo>
                  <a:pt x="0" y="67136"/>
                </a:lnTo>
                <a:lnTo>
                  <a:pt x="3805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7" name="Hình ảnh 36">
            <a:extLst>
              <a:ext uri="{FF2B5EF4-FFF2-40B4-BE49-F238E27FC236}">
                <a16:creationId xmlns:a16="http://schemas.microsoft.com/office/drawing/2014/main" id="{0EEE88B2-2B05-B7E0-EE87-57C246FC913F}"/>
              </a:ext>
            </a:extLst>
          </p:cNvPr>
          <p:cNvPicPr>
            <a:picLocks noChangeAspect="1"/>
          </p:cNvPicPr>
          <p:nvPr/>
        </p:nvPicPr>
        <p:blipFill>
          <a:blip r:embed="rId2">
            <a:duotone>
              <a:prstClr val="black"/>
              <a:srgbClr val="FF99FF">
                <a:tint val="45000"/>
                <a:satMod val="400000"/>
              </a:srgbClr>
            </a:duotone>
          </a:blip>
          <a:srcRect l="100000" t="95120" r="-6000" b="4328"/>
          <a:stretch>
            <a:fillRect/>
          </a:stretch>
        </p:blipFill>
        <p:spPr>
          <a:xfrm>
            <a:off x="16992600" y="9554863"/>
            <a:ext cx="914400" cy="53957"/>
          </a:xfrm>
          <a:custGeom>
            <a:avLst/>
            <a:gdLst>
              <a:gd name="connsiteX0" fmla="*/ 914400 w 914400"/>
              <a:gd name="connsiteY0" fmla="*/ 0 h 53957"/>
              <a:gd name="connsiteX1" fmla="*/ 914400 w 914400"/>
              <a:gd name="connsiteY1" fmla="*/ 53957 h 53957"/>
              <a:gd name="connsiteX2" fmla="*/ 0 w 914400"/>
              <a:gd name="connsiteY2" fmla="*/ 53957 h 53957"/>
              <a:gd name="connsiteX3" fmla="*/ 0 w 914400"/>
              <a:gd name="connsiteY3" fmla="*/ 0 h 53957"/>
              <a:gd name="connsiteX4" fmla="*/ 914400 w 914400"/>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3957">
                <a:moveTo>
                  <a:pt x="914400" y="0"/>
                </a:moveTo>
                <a:lnTo>
                  <a:pt x="914400" y="53957"/>
                </a:lnTo>
                <a:lnTo>
                  <a:pt x="0" y="53957"/>
                </a:lnTo>
                <a:lnTo>
                  <a:pt x="0" y="0"/>
                </a:lnTo>
                <a:lnTo>
                  <a:pt x="91440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6" name="Hình ảnh 35">
            <a:extLst>
              <a:ext uri="{FF2B5EF4-FFF2-40B4-BE49-F238E27FC236}">
                <a16:creationId xmlns:a16="http://schemas.microsoft.com/office/drawing/2014/main" id="{0297DAC7-3B6D-7332-4B5C-6BE42B0F2653}"/>
              </a:ext>
            </a:extLst>
          </p:cNvPr>
          <p:cNvPicPr>
            <a:picLocks noChangeAspect="1"/>
          </p:cNvPicPr>
          <p:nvPr/>
        </p:nvPicPr>
        <p:blipFill>
          <a:blip r:embed="rId2">
            <a:duotone>
              <a:prstClr val="black"/>
              <a:srgbClr val="FF99FF">
                <a:tint val="45000"/>
                <a:satMod val="400000"/>
              </a:srgbClr>
            </a:duotone>
          </a:blip>
          <a:srcRect l="83174" t="95120" r="16813" b="4862"/>
          <a:stretch>
            <a:fillRect/>
          </a:stretch>
        </p:blipFill>
        <p:spPr>
          <a:xfrm>
            <a:off x="14428254" y="9554863"/>
            <a:ext cx="2050" cy="1780"/>
          </a:xfrm>
          <a:custGeom>
            <a:avLst/>
            <a:gdLst>
              <a:gd name="connsiteX0" fmla="*/ 2050 w 2050"/>
              <a:gd name="connsiteY0" fmla="*/ 0 h 1780"/>
              <a:gd name="connsiteX1" fmla="*/ 1041 w 2050"/>
              <a:gd name="connsiteY1" fmla="*/ 1780 h 1780"/>
              <a:gd name="connsiteX2" fmla="*/ 0 w 2050"/>
              <a:gd name="connsiteY2" fmla="*/ 0 h 1780"/>
              <a:gd name="connsiteX3" fmla="*/ 2050 w 2050"/>
              <a:gd name="connsiteY3" fmla="*/ 0 h 1780"/>
            </a:gdLst>
            <a:ahLst/>
            <a:cxnLst>
              <a:cxn ang="0">
                <a:pos x="connsiteX0" y="connsiteY0"/>
              </a:cxn>
              <a:cxn ang="0">
                <a:pos x="connsiteX1" y="connsiteY1"/>
              </a:cxn>
              <a:cxn ang="0">
                <a:pos x="connsiteX2" y="connsiteY2"/>
              </a:cxn>
              <a:cxn ang="0">
                <a:pos x="connsiteX3" y="connsiteY3"/>
              </a:cxn>
            </a:cxnLst>
            <a:rect l="l" t="t" r="r" b="b"/>
            <a:pathLst>
              <a:path w="2050" h="1780">
                <a:moveTo>
                  <a:pt x="2050" y="0"/>
                </a:moveTo>
                <a:lnTo>
                  <a:pt x="1041" y="1780"/>
                </a:lnTo>
                <a:lnTo>
                  <a:pt x="0" y="0"/>
                </a:lnTo>
                <a:lnTo>
                  <a:pt x="205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5" name="Hình ảnh 34">
            <a:extLst>
              <a:ext uri="{FF2B5EF4-FFF2-40B4-BE49-F238E27FC236}">
                <a16:creationId xmlns:a16="http://schemas.microsoft.com/office/drawing/2014/main" id="{B296C709-8D62-BA09-5EA7-5F6974158F2B}"/>
              </a:ext>
            </a:extLst>
          </p:cNvPr>
          <p:cNvPicPr>
            <a:picLocks noChangeAspect="1"/>
          </p:cNvPicPr>
          <p:nvPr/>
        </p:nvPicPr>
        <p:blipFill>
          <a:blip r:embed="rId2">
            <a:duotone>
              <a:prstClr val="black"/>
              <a:srgbClr val="FF99FF">
                <a:tint val="45000"/>
                <a:satMod val="400000"/>
              </a:srgbClr>
            </a:duotone>
          </a:blip>
          <a:srcRect l="82416" t="95120" r="17565" b="4854"/>
          <a:stretch>
            <a:fillRect/>
          </a:stretch>
        </p:blipFill>
        <p:spPr>
          <a:xfrm>
            <a:off x="14312771" y="9554863"/>
            <a:ext cx="2959" cy="2569"/>
          </a:xfrm>
          <a:custGeom>
            <a:avLst/>
            <a:gdLst>
              <a:gd name="connsiteX0" fmla="*/ 2959 w 2959"/>
              <a:gd name="connsiteY0" fmla="*/ 0 h 2569"/>
              <a:gd name="connsiteX1" fmla="*/ 1503 w 2959"/>
              <a:gd name="connsiteY1" fmla="*/ 2569 h 2569"/>
              <a:gd name="connsiteX2" fmla="*/ 0 w 2959"/>
              <a:gd name="connsiteY2" fmla="*/ 0 h 2569"/>
              <a:gd name="connsiteX3" fmla="*/ 2959 w 2959"/>
              <a:gd name="connsiteY3" fmla="*/ 0 h 2569"/>
            </a:gdLst>
            <a:ahLst/>
            <a:cxnLst>
              <a:cxn ang="0">
                <a:pos x="connsiteX0" y="connsiteY0"/>
              </a:cxn>
              <a:cxn ang="0">
                <a:pos x="connsiteX1" y="connsiteY1"/>
              </a:cxn>
              <a:cxn ang="0">
                <a:pos x="connsiteX2" y="connsiteY2"/>
              </a:cxn>
              <a:cxn ang="0">
                <a:pos x="connsiteX3" y="connsiteY3"/>
              </a:cxn>
            </a:cxnLst>
            <a:rect l="l" t="t" r="r" b="b"/>
            <a:pathLst>
              <a:path w="2959" h="2569">
                <a:moveTo>
                  <a:pt x="2959" y="0"/>
                </a:moveTo>
                <a:lnTo>
                  <a:pt x="1503" y="2569"/>
                </a:lnTo>
                <a:lnTo>
                  <a:pt x="0" y="0"/>
                </a:lnTo>
                <a:lnTo>
                  <a:pt x="2959"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4" name="Hình ảnh 33">
            <a:extLst>
              <a:ext uri="{FF2B5EF4-FFF2-40B4-BE49-F238E27FC236}">
                <a16:creationId xmlns:a16="http://schemas.microsoft.com/office/drawing/2014/main" id="{10EF904A-245F-52BD-8AB6-D9D6ECA51890}"/>
              </a:ext>
            </a:extLst>
          </p:cNvPr>
          <p:cNvPicPr>
            <a:picLocks noChangeAspect="1"/>
          </p:cNvPicPr>
          <p:nvPr/>
        </p:nvPicPr>
        <p:blipFill>
          <a:blip r:embed="rId2">
            <a:duotone>
              <a:prstClr val="black"/>
              <a:srgbClr val="FF99FF">
                <a:tint val="45000"/>
                <a:satMod val="400000"/>
              </a:srgbClr>
            </a:duotone>
          </a:blip>
          <a:srcRect l="50323" t="95120" r="49229" b="4328"/>
          <a:stretch>
            <a:fillRect/>
          </a:stretch>
        </p:blipFill>
        <p:spPr>
          <a:xfrm>
            <a:off x="9421788" y="9554863"/>
            <a:ext cx="68372" cy="53957"/>
          </a:xfrm>
          <a:custGeom>
            <a:avLst/>
            <a:gdLst>
              <a:gd name="connsiteX0" fmla="*/ 36807 w 68372"/>
              <a:gd name="connsiteY0" fmla="*/ 0 h 53957"/>
              <a:gd name="connsiteX1" fmla="*/ 68372 w 68372"/>
              <a:gd name="connsiteY1" fmla="*/ 53957 h 53957"/>
              <a:gd name="connsiteX2" fmla="*/ 0 w 68372"/>
              <a:gd name="connsiteY2" fmla="*/ 53957 h 53957"/>
              <a:gd name="connsiteX3" fmla="*/ 31333 w 68372"/>
              <a:gd name="connsiteY3" fmla="*/ 0 h 53957"/>
              <a:gd name="connsiteX4" fmla="*/ 36807 w 68372"/>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72" h="53957">
                <a:moveTo>
                  <a:pt x="36807" y="0"/>
                </a:moveTo>
                <a:lnTo>
                  <a:pt x="68372" y="53957"/>
                </a:lnTo>
                <a:lnTo>
                  <a:pt x="0" y="53957"/>
                </a:lnTo>
                <a:lnTo>
                  <a:pt x="31333" y="0"/>
                </a:lnTo>
                <a:lnTo>
                  <a:pt x="3680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3" name="Hình ảnh 32">
            <a:extLst>
              <a:ext uri="{FF2B5EF4-FFF2-40B4-BE49-F238E27FC236}">
                <a16:creationId xmlns:a16="http://schemas.microsoft.com/office/drawing/2014/main" id="{46A811F4-94C8-B2F8-9C4E-64481791514E}"/>
              </a:ext>
            </a:extLst>
          </p:cNvPr>
          <p:cNvPicPr>
            <a:picLocks noChangeAspect="1"/>
          </p:cNvPicPr>
          <p:nvPr/>
        </p:nvPicPr>
        <p:blipFill>
          <a:blip r:embed="rId2">
            <a:duotone>
              <a:prstClr val="black"/>
              <a:srgbClr val="FF99FF">
                <a:tint val="45000"/>
                <a:satMod val="400000"/>
              </a:srgbClr>
            </a:duotone>
          </a:blip>
          <a:srcRect l="49566" t="95120" r="49986" b="4328"/>
          <a:stretch>
            <a:fillRect/>
          </a:stretch>
        </p:blipFill>
        <p:spPr>
          <a:xfrm>
            <a:off x="9306521" y="9554863"/>
            <a:ext cx="68156" cy="53957"/>
          </a:xfrm>
          <a:custGeom>
            <a:avLst/>
            <a:gdLst>
              <a:gd name="connsiteX0" fmla="*/ 36590 w 68156"/>
              <a:gd name="connsiteY0" fmla="*/ 0 h 53957"/>
              <a:gd name="connsiteX1" fmla="*/ 68156 w 68156"/>
              <a:gd name="connsiteY1" fmla="*/ 53957 h 53957"/>
              <a:gd name="connsiteX2" fmla="*/ 0 w 68156"/>
              <a:gd name="connsiteY2" fmla="*/ 53957 h 53957"/>
              <a:gd name="connsiteX3" fmla="*/ 31333 w 68156"/>
              <a:gd name="connsiteY3" fmla="*/ 0 h 53957"/>
              <a:gd name="connsiteX4" fmla="*/ 36590 w 68156"/>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56" h="53957">
                <a:moveTo>
                  <a:pt x="36590" y="0"/>
                </a:moveTo>
                <a:lnTo>
                  <a:pt x="68156" y="53957"/>
                </a:lnTo>
                <a:lnTo>
                  <a:pt x="0" y="53957"/>
                </a:lnTo>
                <a:lnTo>
                  <a:pt x="31333" y="0"/>
                </a:lnTo>
                <a:lnTo>
                  <a:pt x="3659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2" name="Hình ảnh 31">
            <a:extLst>
              <a:ext uri="{FF2B5EF4-FFF2-40B4-BE49-F238E27FC236}">
                <a16:creationId xmlns:a16="http://schemas.microsoft.com/office/drawing/2014/main" id="{57590396-6165-F644-B03C-F0793B94A771}"/>
              </a:ext>
            </a:extLst>
          </p:cNvPr>
          <p:cNvPicPr>
            <a:picLocks noChangeAspect="1"/>
          </p:cNvPicPr>
          <p:nvPr/>
        </p:nvPicPr>
        <p:blipFill>
          <a:blip r:embed="rId2">
            <a:duotone>
              <a:prstClr val="black"/>
              <a:srgbClr val="FF99FF">
                <a:tint val="45000"/>
                <a:satMod val="400000"/>
              </a:srgbClr>
            </a:duotone>
          </a:blip>
          <a:srcRect l="18004" t="95120" r="81751" b="4550"/>
          <a:stretch>
            <a:fillRect/>
          </a:stretch>
        </p:blipFill>
        <p:spPr>
          <a:xfrm>
            <a:off x="4496445" y="9554864"/>
            <a:ext cx="37249" cy="32341"/>
          </a:xfrm>
          <a:custGeom>
            <a:avLst/>
            <a:gdLst>
              <a:gd name="connsiteX0" fmla="*/ 37249 w 37249"/>
              <a:gd name="connsiteY0" fmla="*/ 0 h 32341"/>
              <a:gd name="connsiteX1" fmla="*/ 18920 w 37249"/>
              <a:gd name="connsiteY1" fmla="*/ 32341 h 32341"/>
              <a:gd name="connsiteX2" fmla="*/ 0 w 37249"/>
              <a:gd name="connsiteY2" fmla="*/ 0 h 32341"/>
              <a:gd name="connsiteX3" fmla="*/ 37249 w 37249"/>
              <a:gd name="connsiteY3" fmla="*/ 0 h 32341"/>
            </a:gdLst>
            <a:ahLst/>
            <a:cxnLst>
              <a:cxn ang="0">
                <a:pos x="connsiteX0" y="connsiteY0"/>
              </a:cxn>
              <a:cxn ang="0">
                <a:pos x="connsiteX1" y="connsiteY1"/>
              </a:cxn>
              <a:cxn ang="0">
                <a:pos x="connsiteX2" y="connsiteY2"/>
              </a:cxn>
              <a:cxn ang="0">
                <a:pos x="connsiteX3" y="connsiteY3"/>
              </a:cxn>
            </a:cxnLst>
            <a:rect l="l" t="t" r="r" b="b"/>
            <a:pathLst>
              <a:path w="37249" h="32341">
                <a:moveTo>
                  <a:pt x="37249" y="0"/>
                </a:moveTo>
                <a:lnTo>
                  <a:pt x="18920" y="32341"/>
                </a:lnTo>
                <a:lnTo>
                  <a:pt x="0" y="0"/>
                </a:lnTo>
                <a:lnTo>
                  <a:pt x="37249"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1" name="Hình ảnh 30">
            <a:extLst>
              <a:ext uri="{FF2B5EF4-FFF2-40B4-BE49-F238E27FC236}">
                <a16:creationId xmlns:a16="http://schemas.microsoft.com/office/drawing/2014/main" id="{70EC25A4-6465-014D-F667-9178C4D39C92}"/>
              </a:ext>
            </a:extLst>
          </p:cNvPr>
          <p:cNvPicPr>
            <a:picLocks noChangeAspect="1"/>
          </p:cNvPicPr>
          <p:nvPr/>
        </p:nvPicPr>
        <p:blipFill>
          <a:blip r:embed="rId2">
            <a:duotone>
              <a:prstClr val="black"/>
              <a:srgbClr val="FF99FF">
                <a:tint val="45000"/>
                <a:satMod val="400000"/>
              </a:srgbClr>
            </a:duotone>
          </a:blip>
          <a:srcRect l="17246" t="95120" r="82503" b="4541"/>
          <a:stretch>
            <a:fillRect/>
          </a:stretch>
        </p:blipFill>
        <p:spPr>
          <a:xfrm>
            <a:off x="4380961" y="9554864"/>
            <a:ext cx="38158" cy="33129"/>
          </a:xfrm>
          <a:custGeom>
            <a:avLst/>
            <a:gdLst>
              <a:gd name="connsiteX0" fmla="*/ 38158 w 38158"/>
              <a:gd name="connsiteY0" fmla="*/ 0 h 33129"/>
              <a:gd name="connsiteX1" fmla="*/ 19381 w 38158"/>
              <a:gd name="connsiteY1" fmla="*/ 33129 h 33129"/>
              <a:gd name="connsiteX2" fmla="*/ 0 w 38158"/>
              <a:gd name="connsiteY2" fmla="*/ 0 h 33129"/>
              <a:gd name="connsiteX3" fmla="*/ 38158 w 38158"/>
              <a:gd name="connsiteY3" fmla="*/ 0 h 33129"/>
            </a:gdLst>
            <a:ahLst/>
            <a:cxnLst>
              <a:cxn ang="0">
                <a:pos x="connsiteX0" y="connsiteY0"/>
              </a:cxn>
              <a:cxn ang="0">
                <a:pos x="connsiteX1" y="connsiteY1"/>
              </a:cxn>
              <a:cxn ang="0">
                <a:pos x="connsiteX2" y="connsiteY2"/>
              </a:cxn>
              <a:cxn ang="0">
                <a:pos x="connsiteX3" y="connsiteY3"/>
              </a:cxn>
            </a:cxnLst>
            <a:rect l="l" t="t" r="r" b="b"/>
            <a:pathLst>
              <a:path w="38158" h="33129">
                <a:moveTo>
                  <a:pt x="38158" y="0"/>
                </a:moveTo>
                <a:lnTo>
                  <a:pt x="19381" y="33129"/>
                </a:lnTo>
                <a:lnTo>
                  <a:pt x="0" y="0"/>
                </a:lnTo>
                <a:lnTo>
                  <a:pt x="3815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30" name="Hình ảnh 29">
            <a:extLst>
              <a:ext uri="{FF2B5EF4-FFF2-40B4-BE49-F238E27FC236}">
                <a16:creationId xmlns:a16="http://schemas.microsoft.com/office/drawing/2014/main" id="{18C5F460-3B0F-BC2B-4D70-F9A92C507AB1}"/>
              </a:ext>
            </a:extLst>
          </p:cNvPr>
          <p:cNvPicPr>
            <a:picLocks noChangeAspect="1"/>
          </p:cNvPicPr>
          <p:nvPr/>
        </p:nvPicPr>
        <p:blipFill>
          <a:blip r:embed="rId2">
            <a:duotone>
              <a:prstClr val="black"/>
              <a:srgbClr val="FF99FF">
                <a:tint val="45000"/>
                <a:satMod val="400000"/>
              </a:srgbClr>
            </a:duotone>
          </a:blip>
          <a:srcRect l="-6960" t="95120" r="100000" b="4328"/>
          <a:stretch>
            <a:fillRect/>
          </a:stretch>
        </p:blipFill>
        <p:spPr>
          <a:xfrm>
            <a:off x="691928" y="9554864"/>
            <a:ext cx="1060672" cy="53957"/>
          </a:xfrm>
          <a:custGeom>
            <a:avLst/>
            <a:gdLst>
              <a:gd name="connsiteX0" fmla="*/ 1060672 w 1060672"/>
              <a:gd name="connsiteY0" fmla="*/ 0 h 53957"/>
              <a:gd name="connsiteX1" fmla="*/ 1060672 w 1060672"/>
              <a:gd name="connsiteY1" fmla="*/ 53957 h 53957"/>
              <a:gd name="connsiteX2" fmla="*/ 0 w 1060672"/>
              <a:gd name="connsiteY2" fmla="*/ 53957 h 53957"/>
              <a:gd name="connsiteX3" fmla="*/ 0 w 1060672"/>
              <a:gd name="connsiteY3" fmla="*/ 0 h 53957"/>
              <a:gd name="connsiteX4" fmla="*/ 1060672 w 1060672"/>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72" h="53957">
                <a:moveTo>
                  <a:pt x="1060672" y="0"/>
                </a:moveTo>
                <a:lnTo>
                  <a:pt x="1060672" y="53957"/>
                </a:lnTo>
                <a:lnTo>
                  <a:pt x="0" y="53957"/>
                </a:lnTo>
                <a:lnTo>
                  <a:pt x="0" y="0"/>
                </a:lnTo>
                <a:lnTo>
                  <a:pt x="106067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9" name="Hình ảnh 28">
            <a:extLst>
              <a:ext uri="{FF2B5EF4-FFF2-40B4-BE49-F238E27FC236}">
                <a16:creationId xmlns:a16="http://schemas.microsoft.com/office/drawing/2014/main" id="{9BF9451A-B447-0CB2-710C-47FE27D0D6BE}"/>
              </a:ext>
            </a:extLst>
          </p:cNvPr>
          <p:cNvPicPr>
            <a:picLocks noChangeAspect="1"/>
          </p:cNvPicPr>
          <p:nvPr/>
        </p:nvPicPr>
        <p:blipFill>
          <a:blip r:embed="rId2">
            <a:duotone>
              <a:prstClr val="black"/>
              <a:srgbClr val="FF99FF">
                <a:tint val="45000"/>
                <a:satMod val="400000"/>
              </a:srgbClr>
            </a:duotone>
          </a:blip>
          <a:srcRect l="82986" t="95138" r="16619" b="4328"/>
          <a:stretch>
            <a:fillRect/>
          </a:stretch>
        </p:blipFill>
        <p:spPr>
          <a:xfrm>
            <a:off x="14399723" y="9556643"/>
            <a:ext cx="60096" cy="52177"/>
          </a:xfrm>
          <a:custGeom>
            <a:avLst/>
            <a:gdLst>
              <a:gd name="connsiteX0" fmla="*/ 29572 w 60096"/>
              <a:gd name="connsiteY0" fmla="*/ 0 h 52177"/>
              <a:gd name="connsiteX1" fmla="*/ 60096 w 60096"/>
              <a:gd name="connsiteY1" fmla="*/ 52177 h 52177"/>
              <a:gd name="connsiteX2" fmla="*/ 0 w 60096"/>
              <a:gd name="connsiteY2" fmla="*/ 52177 h 52177"/>
              <a:gd name="connsiteX3" fmla="*/ 29572 w 60096"/>
              <a:gd name="connsiteY3" fmla="*/ 0 h 52177"/>
            </a:gdLst>
            <a:ahLst/>
            <a:cxnLst>
              <a:cxn ang="0">
                <a:pos x="connsiteX0" y="connsiteY0"/>
              </a:cxn>
              <a:cxn ang="0">
                <a:pos x="connsiteX1" y="connsiteY1"/>
              </a:cxn>
              <a:cxn ang="0">
                <a:pos x="connsiteX2" y="connsiteY2"/>
              </a:cxn>
              <a:cxn ang="0">
                <a:pos x="connsiteX3" y="connsiteY3"/>
              </a:cxn>
            </a:cxnLst>
            <a:rect l="l" t="t" r="r" b="b"/>
            <a:pathLst>
              <a:path w="60096" h="52177">
                <a:moveTo>
                  <a:pt x="29572" y="0"/>
                </a:moveTo>
                <a:lnTo>
                  <a:pt x="60096" y="52177"/>
                </a:lnTo>
                <a:lnTo>
                  <a:pt x="0" y="52177"/>
                </a:lnTo>
                <a:lnTo>
                  <a:pt x="2957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8" name="Hình ảnh 27">
            <a:extLst>
              <a:ext uri="{FF2B5EF4-FFF2-40B4-BE49-F238E27FC236}">
                <a16:creationId xmlns:a16="http://schemas.microsoft.com/office/drawing/2014/main" id="{8A379F96-B465-DB19-FF1E-5E0F5472AB15}"/>
              </a:ext>
            </a:extLst>
          </p:cNvPr>
          <p:cNvPicPr>
            <a:picLocks noChangeAspect="1"/>
          </p:cNvPicPr>
          <p:nvPr/>
        </p:nvPicPr>
        <p:blipFill>
          <a:blip r:embed="rId2">
            <a:duotone>
              <a:prstClr val="black"/>
              <a:srgbClr val="FF99FF">
                <a:tint val="45000"/>
                <a:satMod val="400000"/>
              </a:srgbClr>
            </a:duotone>
          </a:blip>
          <a:srcRect l="82235" t="95146" r="17377" b="4328"/>
          <a:stretch>
            <a:fillRect/>
          </a:stretch>
        </p:blipFill>
        <p:spPr>
          <a:xfrm>
            <a:off x="14285148" y="9557432"/>
            <a:ext cx="59188" cy="51388"/>
          </a:xfrm>
          <a:custGeom>
            <a:avLst/>
            <a:gdLst>
              <a:gd name="connsiteX0" fmla="*/ 29125 w 59188"/>
              <a:gd name="connsiteY0" fmla="*/ 0 h 51388"/>
              <a:gd name="connsiteX1" fmla="*/ 59188 w 59188"/>
              <a:gd name="connsiteY1" fmla="*/ 51388 h 51388"/>
              <a:gd name="connsiteX2" fmla="*/ 0 w 59188"/>
              <a:gd name="connsiteY2" fmla="*/ 51388 h 51388"/>
              <a:gd name="connsiteX3" fmla="*/ 29125 w 59188"/>
              <a:gd name="connsiteY3" fmla="*/ 0 h 51388"/>
            </a:gdLst>
            <a:ahLst/>
            <a:cxnLst>
              <a:cxn ang="0">
                <a:pos x="connsiteX0" y="connsiteY0"/>
              </a:cxn>
              <a:cxn ang="0">
                <a:pos x="connsiteX1" y="connsiteY1"/>
              </a:cxn>
              <a:cxn ang="0">
                <a:pos x="connsiteX2" y="connsiteY2"/>
              </a:cxn>
              <a:cxn ang="0">
                <a:pos x="connsiteX3" y="connsiteY3"/>
              </a:cxn>
            </a:cxnLst>
            <a:rect l="l" t="t" r="r" b="b"/>
            <a:pathLst>
              <a:path w="59188" h="51388">
                <a:moveTo>
                  <a:pt x="29125" y="0"/>
                </a:moveTo>
                <a:lnTo>
                  <a:pt x="59188" y="51388"/>
                </a:lnTo>
                <a:lnTo>
                  <a:pt x="0" y="51388"/>
                </a:lnTo>
                <a:lnTo>
                  <a:pt x="29125"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7" name="Hình ảnh 26">
            <a:extLst>
              <a:ext uri="{FF2B5EF4-FFF2-40B4-BE49-F238E27FC236}">
                <a16:creationId xmlns:a16="http://schemas.microsoft.com/office/drawing/2014/main" id="{777792A4-CA29-B833-3DA6-A1F644CBF88F}"/>
              </a:ext>
            </a:extLst>
          </p:cNvPr>
          <p:cNvPicPr>
            <a:picLocks noChangeAspect="1"/>
          </p:cNvPicPr>
          <p:nvPr/>
        </p:nvPicPr>
        <p:blipFill>
          <a:blip r:embed="rId2">
            <a:duotone>
              <a:prstClr val="black"/>
              <a:srgbClr val="FF99FF">
                <a:tint val="45000"/>
                <a:satMod val="400000"/>
              </a:srgbClr>
            </a:duotone>
          </a:blip>
          <a:srcRect l="18048" t="95450" r="81789" b="4328"/>
          <a:stretch>
            <a:fillRect/>
          </a:stretch>
        </p:blipFill>
        <p:spPr>
          <a:xfrm>
            <a:off x="4503113" y="9587205"/>
            <a:ext cx="24896" cy="21616"/>
          </a:xfrm>
          <a:custGeom>
            <a:avLst/>
            <a:gdLst>
              <a:gd name="connsiteX0" fmla="*/ 12251 w 24896"/>
              <a:gd name="connsiteY0" fmla="*/ 0 h 21616"/>
              <a:gd name="connsiteX1" fmla="*/ 24896 w 24896"/>
              <a:gd name="connsiteY1" fmla="*/ 21616 h 21616"/>
              <a:gd name="connsiteX2" fmla="*/ 0 w 24896"/>
              <a:gd name="connsiteY2" fmla="*/ 21616 h 21616"/>
              <a:gd name="connsiteX3" fmla="*/ 12251 w 24896"/>
              <a:gd name="connsiteY3" fmla="*/ 0 h 21616"/>
            </a:gdLst>
            <a:ahLst/>
            <a:cxnLst>
              <a:cxn ang="0">
                <a:pos x="connsiteX0" y="connsiteY0"/>
              </a:cxn>
              <a:cxn ang="0">
                <a:pos x="connsiteX1" y="connsiteY1"/>
              </a:cxn>
              <a:cxn ang="0">
                <a:pos x="connsiteX2" y="connsiteY2"/>
              </a:cxn>
              <a:cxn ang="0">
                <a:pos x="connsiteX3" y="connsiteY3"/>
              </a:cxn>
            </a:cxnLst>
            <a:rect l="l" t="t" r="r" b="b"/>
            <a:pathLst>
              <a:path w="24896" h="21616">
                <a:moveTo>
                  <a:pt x="12251" y="0"/>
                </a:moveTo>
                <a:lnTo>
                  <a:pt x="24896" y="21616"/>
                </a:lnTo>
                <a:lnTo>
                  <a:pt x="0" y="21616"/>
                </a:lnTo>
                <a:lnTo>
                  <a:pt x="1225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6" name="Hình ảnh 25">
            <a:extLst>
              <a:ext uri="{FF2B5EF4-FFF2-40B4-BE49-F238E27FC236}">
                <a16:creationId xmlns:a16="http://schemas.microsoft.com/office/drawing/2014/main" id="{A71B9988-41FE-76EA-8C19-E62FA1875067}"/>
              </a:ext>
            </a:extLst>
          </p:cNvPr>
          <p:cNvPicPr>
            <a:picLocks noChangeAspect="1"/>
          </p:cNvPicPr>
          <p:nvPr/>
        </p:nvPicPr>
        <p:blipFill>
          <a:blip r:embed="rId2">
            <a:duotone>
              <a:prstClr val="black"/>
              <a:srgbClr val="FF99FF">
                <a:tint val="45000"/>
                <a:satMod val="400000"/>
              </a:srgbClr>
            </a:duotone>
          </a:blip>
          <a:srcRect l="17296" t="95459" r="82546" b="4328"/>
          <a:stretch>
            <a:fillRect/>
          </a:stretch>
        </p:blipFill>
        <p:spPr>
          <a:xfrm>
            <a:off x="4388539" y="9587993"/>
            <a:ext cx="23989" cy="20828"/>
          </a:xfrm>
          <a:custGeom>
            <a:avLst/>
            <a:gdLst>
              <a:gd name="connsiteX0" fmla="*/ 11804 w 23989"/>
              <a:gd name="connsiteY0" fmla="*/ 0 h 20828"/>
              <a:gd name="connsiteX1" fmla="*/ 23989 w 23989"/>
              <a:gd name="connsiteY1" fmla="*/ 20828 h 20828"/>
              <a:gd name="connsiteX2" fmla="*/ 0 w 23989"/>
              <a:gd name="connsiteY2" fmla="*/ 20828 h 20828"/>
              <a:gd name="connsiteX3" fmla="*/ 11804 w 23989"/>
              <a:gd name="connsiteY3" fmla="*/ 0 h 20828"/>
            </a:gdLst>
            <a:ahLst/>
            <a:cxnLst>
              <a:cxn ang="0">
                <a:pos x="connsiteX0" y="connsiteY0"/>
              </a:cxn>
              <a:cxn ang="0">
                <a:pos x="connsiteX1" y="connsiteY1"/>
              </a:cxn>
              <a:cxn ang="0">
                <a:pos x="connsiteX2" y="connsiteY2"/>
              </a:cxn>
              <a:cxn ang="0">
                <a:pos x="connsiteX3" y="connsiteY3"/>
              </a:cxn>
            </a:cxnLst>
            <a:rect l="l" t="t" r="r" b="b"/>
            <a:pathLst>
              <a:path w="23989" h="20828">
                <a:moveTo>
                  <a:pt x="11804" y="0"/>
                </a:moveTo>
                <a:lnTo>
                  <a:pt x="23989" y="20828"/>
                </a:lnTo>
                <a:lnTo>
                  <a:pt x="0" y="20828"/>
                </a:lnTo>
                <a:lnTo>
                  <a:pt x="1180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5" name="Hình ảnh 24">
            <a:extLst>
              <a:ext uri="{FF2B5EF4-FFF2-40B4-BE49-F238E27FC236}">
                <a16:creationId xmlns:a16="http://schemas.microsoft.com/office/drawing/2014/main" id="{E7B8EF47-68CC-C0D5-D107-6829E6DB8A12}"/>
              </a:ext>
            </a:extLst>
          </p:cNvPr>
          <p:cNvPicPr>
            <a:picLocks noChangeAspect="1"/>
          </p:cNvPicPr>
          <p:nvPr/>
        </p:nvPicPr>
        <p:blipFill>
          <a:blip r:embed="rId2">
            <a:duotone>
              <a:prstClr val="black"/>
              <a:srgbClr val="FF99FF">
                <a:tint val="45000"/>
                <a:satMod val="400000"/>
              </a:srgbClr>
            </a:duotone>
          </a:blip>
          <a:srcRect l="81413" t="95672"/>
          <a:stretch>
            <a:fillRect/>
          </a:stretch>
        </p:blipFill>
        <p:spPr>
          <a:xfrm>
            <a:off x="14159874" y="9608820"/>
            <a:ext cx="2832726" cy="423194"/>
          </a:xfrm>
          <a:custGeom>
            <a:avLst/>
            <a:gdLst>
              <a:gd name="connsiteX0" fmla="*/ 2832726 w 2832726"/>
              <a:gd name="connsiteY0" fmla="*/ 0 h 423194"/>
              <a:gd name="connsiteX1" fmla="*/ 2832726 w 2832726"/>
              <a:gd name="connsiteY1" fmla="*/ 423194 h 423194"/>
              <a:gd name="connsiteX2" fmla="*/ 0 w 2832726"/>
              <a:gd name="connsiteY2" fmla="*/ 423194 h 423194"/>
              <a:gd name="connsiteX3" fmla="*/ 212594 w 2832726"/>
              <a:gd name="connsiteY3" fmla="*/ 48089 h 423194"/>
              <a:gd name="connsiteX4" fmla="*/ 378491 w 2832726"/>
              <a:gd name="connsiteY4" fmla="*/ 331668 h 423194"/>
              <a:gd name="connsiteX5" fmla="*/ 464529 w 2832726"/>
              <a:gd name="connsiteY5" fmla="*/ 281335 h 423194"/>
              <a:gd name="connsiteX6" fmla="*/ 299945 w 2832726"/>
              <a:gd name="connsiteY6" fmla="*/ 0 h 423194"/>
              <a:gd name="connsiteX7" fmla="*/ 2832726 w 2832726"/>
              <a:gd name="connsiteY7" fmla="*/ 0 h 4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2726" h="423194">
                <a:moveTo>
                  <a:pt x="2832726" y="0"/>
                </a:moveTo>
                <a:lnTo>
                  <a:pt x="2832726" y="423194"/>
                </a:lnTo>
                <a:lnTo>
                  <a:pt x="0" y="423194"/>
                </a:lnTo>
                <a:lnTo>
                  <a:pt x="212594" y="48089"/>
                </a:lnTo>
                <a:lnTo>
                  <a:pt x="378491" y="331668"/>
                </a:lnTo>
                <a:lnTo>
                  <a:pt x="464529" y="281335"/>
                </a:lnTo>
                <a:lnTo>
                  <a:pt x="299945" y="0"/>
                </a:lnTo>
                <a:lnTo>
                  <a:pt x="283272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4" name="Hình ảnh 23">
            <a:extLst>
              <a:ext uri="{FF2B5EF4-FFF2-40B4-BE49-F238E27FC236}">
                <a16:creationId xmlns:a16="http://schemas.microsoft.com/office/drawing/2014/main" id="{A37D43E3-647F-F8BB-31A6-2617FC27E819}"/>
              </a:ext>
            </a:extLst>
          </p:cNvPr>
          <p:cNvPicPr>
            <a:picLocks noChangeAspect="1"/>
          </p:cNvPicPr>
          <p:nvPr/>
        </p:nvPicPr>
        <p:blipFill>
          <a:blip r:embed="rId2">
            <a:duotone>
              <a:prstClr val="black"/>
              <a:srgbClr val="FF99FF">
                <a:tint val="45000"/>
                <a:satMod val="400000"/>
              </a:srgbClr>
            </a:duotone>
          </a:blip>
          <a:srcRect l="82623" t="95672" r="17014" b="3837"/>
          <a:stretch>
            <a:fillRect/>
          </a:stretch>
        </p:blipFill>
        <p:spPr>
          <a:xfrm>
            <a:off x="14344337" y="9608820"/>
            <a:ext cx="55387" cy="48089"/>
          </a:xfrm>
          <a:custGeom>
            <a:avLst/>
            <a:gdLst>
              <a:gd name="connsiteX0" fmla="*/ 55387 w 55387"/>
              <a:gd name="connsiteY0" fmla="*/ 0 h 48089"/>
              <a:gd name="connsiteX1" fmla="*/ 28132 w 55387"/>
              <a:gd name="connsiteY1" fmla="*/ 48089 h 48089"/>
              <a:gd name="connsiteX2" fmla="*/ 0 w 55387"/>
              <a:gd name="connsiteY2" fmla="*/ 0 h 48089"/>
              <a:gd name="connsiteX3" fmla="*/ 55387 w 55387"/>
              <a:gd name="connsiteY3" fmla="*/ 0 h 48089"/>
            </a:gdLst>
            <a:ahLst/>
            <a:cxnLst>
              <a:cxn ang="0">
                <a:pos x="connsiteX0" y="connsiteY0"/>
              </a:cxn>
              <a:cxn ang="0">
                <a:pos x="connsiteX1" y="connsiteY1"/>
              </a:cxn>
              <a:cxn ang="0">
                <a:pos x="connsiteX2" y="connsiteY2"/>
              </a:cxn>
              <a:cxn ang="0">
                <a:pos x="connsiteX3" y="connsiteY3"/>
              </a:cxn>
            </a:cxnLst>
            <a:rect l="l" t="t" r="r" b="b"/>
            <a:pathLst>
              <a:path w="55387" h="48089">
                <a:moveTo>
                  <a:pt x="55387" y="0"/>
                </a:moveTo>
                <a:lnTo>
                  <a:pt x="28132" y="48089"/>
                </a:lnTo>
                <a:lnTo>
                  <a:pt x="0" y="0"/>
                </a:lnTo>
                <a:lnTo>
                  <a:pt x="5538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3" name="Hình ảnh 22">
            <a:extLst>
              <a:ext uri="{FF2B5EF4-FFF2-40B4-BE49-F238E27FC236}">
                <a16:creationId xmlns:a16="http://schemas.microsoft.com/office/drawing/2014/main" id="{D6E6D344-0C35-DBDF-1FE7-465D105E4DC7}"/>
              </a:ext>
            </a:extLst>
          </p:cNvPr>
          <p:cNvPicPr>
            <a:picLocks noChangeAspect="1"/>
          </p:cNvPicPr>
          <p:nvPr/>
        </p:nvPicPr>
        <p:blipFill>
          <a:blip r:embed="rId2">
            <a:duotone>
              <a:prstClr val="black"/>
              <a:srgbClr val="FF99FF">
                <a:tint val="45000"/>
                <a:satMod val="400000"/>
              </a:srgbClr>
            </a:duotone>
          </a:blip>
          <a:srcRect l="48710" t="95672" r="17765"/>
          <a:stretch>
            <a:fillRect/>
          </a:stretch>
        </p:blipFill>
        <p:spPr>
          <a:xfrm>
            <a:off x="9176038" y="9608820"/>
            <a:ext cx="5109110" cy="423194"/>
          </a:xfrm>
          <a:custGeom>
            <a:avLst/>
            <a:gdLst>
              <a:gd name="connsiteX0" fmla="*/ 5109110 w 5109110"/>
              <a:gd name="connsiteY0" fmla="*/ 0 h 423194"/>
              <a:gd name="connsiteX1" fmla="*/ 4869261 w 5109110"/>
              <a:gd name="connsiteY1" fmla="*/ 423194 h 423194"/>
              <a:gd name="connsiteX2" fmla="*/ 0 w 5109110"/>
              <a:gd name="connsiteY2" fmla="*/ 423194 h 423194"/>
              <a:gd name="connsiteX3" fmla="*/ 222281 w 5109110"/>
              <a:gd name="connsiteY3" fmla="*/ 40415 h 423194"/>
              <a:gd name="connsiteX4" fmla="*/ 339123 w 5109110"/>
              <a:gd name="connsiteY4" fmla="*/ 240140 h 423194"/>
              <a:gd name="connsiteX5" fmla="*/ 425161 w 5109110"/>
              <a:gd name="connsiteY5" fmla="*/ 189807 h 423194"/>
              <a:gd name="connsiteX6" fmla="*/ 314122 w 5109110"/>
              <a:gd name="connsiteY6" fmla="*/ 0 h 423194"/>
              <a:gd name="connsiteX7" fmla="*/ 5109110 w 5109110"/>
              <a:gd name="connsiteY7" fmla="*/ 0 h 4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9110" h="423194">
                <a:moveTo>
                  <a:pt x="5109110" y="0"/>
                </a:moveTo>
                <a:lnTo>
                  <a:pt x="4869261" y="423194"/>
                </a:lnTo>
                <a:lnTo>
                  <a:pt x="0" y="423194"/>
                </a:lnTo>
                <a:lnTo>
                  <a:pt x="222281" y="40415"/>
                </a:lnTo>
                <a:lnTo>
                  <a:pt x="339123" y="240140"/>
                </a:lnTo>
                <a:lnTo>
                  <a:pt x="425161" y="189807"/>
                </a:lnTo>
                <a:lnTo>
                  <a:pt x="314122" y="0"/>
                </a:lnTo>
                <a:lnTo>
                  <a:pt x="510911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2" name="Hình ảnh 21">
            <a:extLst>
              <a:ext uri="{FF2B5EF4-FFF2-40B4-BE49-F238E27FC236}">
                <a16:creationId xmlns:a16="http://schemas.microsoft.com/office/drawing/2014/main" id="{83F9D421-7EC3-9029-6276-DD256C254E9D}"/>
              </a:ext>
            </a:extLst>
          </p:cNvPr>
          <p:cNvPicPr>
            <a:picLocks noChangeAspect="1"/>
          </p:cNvPicPr>
          <p:nvPr/>
        </p:nvPicPr>
        <p:blipFill>
          <a:blip r:embed="rId2">
            <a:duotone>
              <a:prstClr val="black"/>
              <a:srgbClr val="FF99FF">
                <a:tint val="45000"/>
                <a:satMod val="400000"/>
              </a:srgbClr>
            </a:duotone>
          </a:blip>
          <a:srcRect l="50014" t="95672" r="49677" b="3915"/>
          <a:stretch>
            <a:fillRect/>
          </a:stretch>
        </p:blipFill>
        <p:spPr>
          <a:xfrm>
            <a:off x="9374678" y="9608820"/>
            <a:ext cx="47111" cy="40415"/>
          </a:xfrm>
          <a:custGeom>
            <a:avLst/>
            <a:gdLst>
              <a:gd name="connsiteX0" fmla="*/ 47111 w 47111"/>
              <a:gd name="connsiteY0" fmla="*/ 0 h 40415"/>
              <a:gd name="connsiteX1" fmla="*/ 23642 w 47111"/>
              <a:gd name="connsiteY1" fmla="*/ 40415 h 40415"/>
              <a:gd name="connsiteX2" fmla="*/ 0 w 47111"/>
              <a:gd name="connsiteY2" fmla="*/ 0 h 40415"/>
              <a:gd name="connsiteX3" fmla="*/ 47111 w 47111"/>
              <a:gd name="connsiteY3" fmla="*/ 0 h 40415"/>
            </a:gdLst>
            <a:ahLst/>
            <a:cxnLst>
              <a:cxn ang="0">
                <a:pos x="connsiteX0" y="connsiteY0"/>
              </a:cxn>
              <a:cxn ang="0">
                <a:pos x="connsiteX1" y="connsiteY1"/>
              </a:cxn>
              <a:cxn ang="0">
                <a:pos x="connsiteX2" y="connsiteY2"/>
              </a:cxn>
              <a:cxn ang="0">
                <a:pos x="connsiteX3" y="connsiteY3"/>
              </a:cxn>
            </a:cxnLst>
            <a:rect l="l" t="t" r="r" b="b"/>
            <a:pathLst>
              <a:path w="47111" h="40415">
                <a:moveTo>
                  <a:pt x="47111" y="0"/>
                </a:moveTo>
                <a:lnTo>
                  <a:pt x="23642" y="40415"/>
                </a:lnTo>
                <a:lnTo>
                  <a:pt x="0" y="0"/>
                </a:lnTo>
                <a:lnTo>
                  <a:pt x="4711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1" name="Hình ảnh 20">
            <a:extLst>
              <a:ext uri="{FF2B5EF4-FFF2-40B4-BE49-F238E27FC236}">
                <a16:creationId xmlns:a16="http://schemas.microsoft.com/office/drawing/2014/main" id="{2AEF62B3-7A6B-04D5-20E0-589F08308209}"/>
              </a:ext>
            </a:extLst>
          </p:cNvPr>
          <p:cNvPicPr>
            <a:picLocks noChangeAspect="1"/>
          </p:cNvPicPr>
          <p:nvPr/>
        </p:nvPicPr>
        <p:blipFill>
          <a:blip r:embed="rId2">
            <a:duotone>
              <a:prstClr val="black"/>
              <a:srgbClr val="FF99FF">
                <a:tint val="45000"/>
                <a:satMod val="400000"/>
              </a:srgbClr>
            </a:duotone>
          </a:blip>
          <a:srcRect l="18211" t="95672" r="50434"/>
          <a:stretch>
            <a:fillRect/>
          </a:stretch>
        </p:blipFill>
        <p:spPr>
          <a:xfrm>
            <a:off x="4528009" y="9608820"/>
            <a:ext cx="4778512" cy="423194"/>
          </a:xfrm>
          <a:custGeom>
            <a:avLst/>
            <a:gdLst>
              <a:gd name="connsiteX0" fmla="*/ 4778512 w 4778512"/>
              <a:gd name="connsiteY0" fmla="*/ 0 h 423194"/>
              <a:gd name="connsiteX1" fmla="*/ 4532763 w 4778512"/>
              <a:gd name="connsiteY1" fmla="*/ 423194 h 423194"/>
              <a:gd name="connsiteX2" fmla="*/ 247573 w 4778512"/>
              <a:gd name="connsiteY2" fmla="*/ 423194 h 423194"/>
              <a:gd name="connsiteX3" fmla="*/ 0 w 4778512"/>
              <a:gd name="connsiteY3" fmla="*/ 1 h 423194"/>
              <a:gd name="connsiteX4" fmla="*/ 4778512 w 4778512"/>
              <a:gd name="connsiteY4" fmla="*/ 0 h 423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8512" h="423194">
                <a:moveTo>
                  <a:pt x="4778512" y="0"/>
                </a:moveTo>
                <a:lnTo>
                  <a:pt x="4532763" y="423194"/>
                </a:lnTo>
                <a:lnTo>
                  <a:pt x="247573" y="423194"/>
                </a:lnTo>
                <a:lnTo>
                  <a:pt x="0" y="1"/>
                </a:lnTo>
                <a:lnTo>
                  <a:pt x="4778512"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20" name="Hình ảnh 19">
            <a:extLst>
              <a:ext uri="{FF2B5EF4-FFF2-40B4-BE49-F238E27FC236}">
                <a16:creationId xmlns:a16="http://schemas.microsoft.com/office/drawing/2014/main" id="{BA635845-1D56-1654-2303-E15169198A0A}"/>
              </a:ext>
            </a:extLst>
          </p:cNvPr>
          <p:cNvPicPr>
            <a:picLocks noChangeAspect="1"/>
          </p:cNvPicPr>
          <p:nvPr/>
        </p:nvPicPr>
        <p:blipFill>
          <a:blip r:embed="rId2">
            <a:duotone>
              <a:prstClr val="black"/>
              <a:srgbClr val="FF99FF">
                <a:tint val="45000"/>
                <a:satMod val="400000"/>
              </a:srgbClr>
            </a:duotone>
          </a:blip>
          <a:srcRect l="17454" t="95672" r="81952" b="3524"/>
          <a:stretch>
            <a:fillRect/>
          </a:stretch>
        </p:blipFill>
        <p:spPr>
          <a:xfrm>
            <a:off x="4412527" y="9608821"/>
            <a:ext cx="90586" cy="78649"/>
          </a:xfrm>
          <a:custGeom>
            <a:avLst/>
            <a:gdLst>
              <a:gd name="connsiteX0" fmla="*/ 90586 w 90586"/>
              <a:gd name="connsiteY0" fmla="*/ 0 h 78649"/>
              <a:gd name="connsiteX1" fmla="*/ 46011 w 90586"/>
              <a:gd name="connsiteY1" fmla="*/ 78649 h 78649"/>
              <a:gd name="connsiteX2" fmla="*/ 0 w 90586"/>
              <a:gd name="connsiteY2" fmla="*/ 0 h 78649"/>
              <a:gd name="connsiteX3" fmla="*/ 90586 w 90586"/>
              <a:gd name="connsiteY3" fmla="*/ 0 h 78649"/>
            </a:gdLst>
            <a:ahLst/>
            <a:cxnLst>
              <a:cxn ang="0">
                <a:pos x="connsiteX0" y="connsiteY0"/>
              </a:cxn>
              <a:cxn ang="0">
                <a:pos x="connsiteX1" y="connsiteY1"/>
              </a:cxn>
              <a:cxn ang="0">
                <a:pos x="connsiteX2" y="connsiteY2"/>
              </a:cxn>
              <a:cxn ang="0">
                <a:pos x="connsiteX3" y="connsiteY3"/>
              </a:cxn>
            </a:cxnLst>
            <a:rect l="l" t="t" r="r" b="b"/>
            <a:pathLst>
              <a:path w="90586" h="78649">
                <a:moveTo>
                  <a:pt x="90586" y="0"/>
                </a:moveTo>
                <a:lnTo>
                  <a:pt x="46011" y="78649"/>
                </a:lnTo>
                <a:lnTo>
                  <a:pt x="0" y="0"/>
                </a:lnTo>
                <a:lnTo>
                  <a:pt x="90586"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9" name="Hình ảnh 18">
            <a:extLst>
              <a:ext uri="{FF2B5EF4-FFF2-40B4-BE49-F238E27FC236}">
                <a16:creationId xmlns:a16="http://schemas.microsoft.com/office/drawing/2014/main" id="{5128C6C2-0048-AF1F-D7D2-8F420005D9EB}"/>
              </a:ext>
            </a:extLst>
          </p:cNvPr>
          <p:cNvPicPr>
            <a:picLocks noChangeAspect="1"/>
          </p:cNvPicPr>
          <p:nvPr/>
        </p:nvPicPr>
        <p:blipFill>
          <a:blip r:embed="rId2">
            <a:duotone>
              <a:prstClr val="black"/>
              <a:srgbClr val="FF99FF">
                <a:tint val="45000"/>
                <a:satMod val="400000"/>
              </a:srgbClr>
            </a:duotone>
          </a:blip>
          <a:srcRect t="95672" r="82704"/>
          <a:stretch>
            <a:fillRect/>
          </a:stretch>
        </p:blipFill>
        <p:spPr>
          <a:xfrm>
            <a:off x="1752600" y="9608821"/>
            <a:ext cx="2635938" cy="423193"/>
          </a:xfrm>
          <a:custGeom>
            <a:avLst/>
            <a:gdLst>
              <a:gd name="connsiteX0" fmla="*/ 2635938 w 2635938"/>
              <a:gd name="connsiteY0" fmla="*/ 0 h 423193"/>
              <a:gd name="connsiteX1" fmla="*/ 2396089 w 2635938"/>
              <a:gd name="connsiteY1" fmla="*/ 423193 h 423193"/>
              <a:gd name="connsiteX2" fmla="*/ 0 w 2635938"/>
              <a:gd name="connsiteY2" fmla="*/ 423193 h 423193"/>
              <a:gd name="connsiteX3" fmla="*/ 0 w 2635938"/>
              <a:gd name="connsiteY3" fmla="*/ 0 h 423193"/>
              <a:gd name="connsiteX4" fmla="*/ 2635938 w 2635938"/>
              <a:gd name="connsiteY4" fmla="*/ 0 h 42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38" h="423193">
                <a:moveTo>
                  <a:pt x="2635938" y="0"/>
                </a:moveTo>
                <a:lnTo>
                  <a:pt x="2396089" y="423193"/>
                </a:lnTo>
                <a:lnTo>
                  <a:pt x="0" y="423193"/>
                </a:lnTo>
                <a:lnTo>
                  <a:pt x="0" y="0"/>
                </a:lnTo>
                <a:lnTo>
                  <a:pt x="2635938"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8" name="Hình ảnh 17">
            <a:extLst>
              <a:ext uri="{FF2B5EF4-FFF2-40B4-BE49-F238E27FC236}">
                <a16:creationId xmlns:a16="http://schemas.microsoft.com/office/drawing/2014/main" id="{F7873AF8-6521-E5B1-3DA8-2BFF8965E352}"/>
              </a:ext>
            </a:extLst>
          </p:cNvPr>
          <p:cNvPicPr>
            <a:picLocks noChangeAspect="1"/>
          </p:cNvPicPr>
          <p:nvPr/>
        </p:nvPicPr>
        <p:blipFill>
          <a:blip r:embed="rId2">
            <a:duotone>
              <a:prstClr val="black"/>
              <a:srgbClr val="FF99FF">
                <a:tint val="45000"/>
                <a:satMod val="400000"/>
              </a:srgbClr>
            </a:duotone>
          </a:blip>
          <a:srcRect l="16474" t="96476" r="80922"/>
          <a:stretch>
            <a:fillRect/>
          </a:stretch>
        </p:blipFill>
        <p:spPr>
          <a:xfrm>
            <a:off x="4263264" y="9687470"/>
            <a:ext cx="396836" cy="344544"/>
          </a:xfrm>
          <a:custGeom>
            <a:avLst/>
            <a:gdLst>
              <a:gd name="connsiteX0" fmla="*/ 195274 w 396836"/>
              <a:gd name="connsiteY0" fmla="*/ 0 h 344544"/>
              <a:gd name="connsiteX1" fmla="*/ 396836 w 396836"/>
              <a:gd name="connsiteY1" fmla="*/ 344544 h 344544"/>
              <a:gd name="connsiteX2" fmla="*/ 0 w 396836"/>
              <a:gd name="connsiteY2" fmla="*/ 344544 h 344544"/>
              <a:gd name="connsiteX3" fmla="*/ 195274 w 396836"/>
              <a:gd name="connsiteY3" fmla="*/ 0 h 344544"/>
            </a:gdLst>
            <a:ahLst/>
            <a:cxnLst>
              <a:cxn ang="0">
                <a:pos x="connsiteX0" y="connsiteY0"/>
              </a:cxn>
              <a:cxn ang="0">
                <a:pos x="connsiteX1" y="connsiteY1"/>
              </a:cxn>
              <a:cxn ang="0">
                <a:pos x="connsiteX2" y="connsiteY2"/>
              </a:cxn>
              <a:cxn ang="0">
                <a:pos x="connsiteX3" y="connsiteY3"/>
              </a:cxn>
            </a:cxnLst>
            <a:rect l="l" t="t" r="r" b="b"/>
            <a:pathLst>
              <a:path w="396836" h="344544">
                <a:moveTo>
                  <a:pt x="195274" y="0"/>
                </a:moveTo>
                <a:lnTo>
                  <a:pt x="396836" y="344544"/>
                </a:lnTo>
                <a:lnTo>
                  <a:pt x="0" y="344544"/>
                </a:lnTo>
                <a:lnTo>
                  <a:pt x="19527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7" name="Hình ảnh 16">
            <a:extLst>
              <a:ext uri="{FF2B5EF4-FFF2-40B4-BE49-F238E27FC236}">
                <a16:creationId xmlns:a16="http://schemas.microsoft.com/office/drawing/2014/main" id="{3772AD0C-6412-3962-A918-4AEADB91514A}"/>
              </a:ext>
            </a:extLst>
          </p:cNvPr>
          <p:cNvPicPr>
            <a:picLocks noChangeAspect="1"/>
          </p:cNvPicPr>
          <p:nvPr/>
        </p:nvPicPr>
        <p:blipFill>
          <a:blip r:embed="rId2">
            <a:duotone>
              <a:prstClr val="black"/>
              <a:srgbClr val="FF99FF">
                <a:tint val="45000"/>
                <a:satMod val="400000"/>
              </a:srgbClr>
            </a:duotone>
          </a:blip>
          <a:srcRect l="13584" t="100000" r="83526" b="-6383"/>
          <a:stretch>
            <a:fillRect/>
          </a:stretch>
        </p:blipFill>
        <p:spPr>
          <a:xfrm>
            <a:off x="3822876" y="10032014"/>
            <a:ext cx="440389" cy="624019"/>
          </a:xfrm>
          <a:custGeom>
            <a:avLst/>
            <a:gdLst>
              <a:gd name="connsiteX0" fmla="*/ 325814 w 440389"/>
              <a:gd name="connsiteY0" fmla="*/ 0 h 624019"/>
              <a:gd name="connsiteX1" fmla="*/ 440389 w 440389"/>
              <a:gd name="connsiteY1" fmla="*/ 0 h 624019"/>
              <a:gd name="connsiteX2" fmla="*/ 86719 w 440389"/>
              <a:gd name="connsiteY2" fmla="*/ 624019 h 624019"/>
              <a:gd name="connsiteX3" fmla="*/ 0 w 440389"/>
              <a:gd name="connsiteY3" fmla="*/ 574870 h 624019"/>
              <a:gd name="connsiteX4" fmla="*/ 325814 w 440389"/>
              <a:gd name="connsiteY4" fmla="*/ 0 h 62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9" h="624019">
                <a:moveTo>
                  <a:pt x="325814" y="0"/>
                </a:moveTo>
                <a:lnTo>
                  <a:pt x="440389" y="0"/>
                </a:lnTo>
                <a:lnTo>
                  <a:pt x="86719" y="624019"/>
                </a:lnTo>
                <a:lnTo>
                  <a:pt x="0" y="574870"/>
                </a:lnTo>
                <a:lnTo>
                  <a:pt x="325814"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6" name="Hình ảnh 15">
            <a:extLst>
              <a:ext uri="{FF2B5EF4-FFF2-40B4-BE49-F238E27FC236}">
                <a16:creationId xmlns:a16="http://schemas.microsoft.com/office/drawing/2014/main" id="{0215E683-0E9E-A9A2-5DE3-CF9FC44C98B9}"/>
              </a:ext>
            </a:extLst>
          </p:cNvPr>
          <p:cNvPicPr>
            <a:picLocks noChangeAspect="1"/>
          </p:cNvPicPr>
          <p:nvPr/>
        </p:nvPicPr>
        <p:blipFill>
          <a:blip r:embed="rId2">
            <a:duotone>
              <a:prstClr val="black"/>
              <a:srgbClr val="FF99FF">
                <a:tint val="45000"/>
                <a:satMod val="400000"/>
              </a:srgbClr>
            </a:duotone>
          </a:blip>
          <a:srcRect l="19078" t="100000" r="76947" b="-9086"/>
          <a:stretch>
            <a:fillRect/>
          </a:stretch>
        </p:blipFill>
        <p:spPr>
          <a:xfrm>
            <a:off x="4660101" y="10032014"/>
            <a:ext cx="605719" cy="888329"/>
          </a:xfrm>
          <a:custGeom>
            <a:avLst/>
            <a:gdLst>
              <a:gd name="connsiteX0" fmla="*/ 0 w 605719"/>
              <a:gd name="connsiteY0" fmla="*/ 0 h 888329"/>
              <a:gd name="connsiteX1" fmla="*/ 115482 w 605719"/>
              <a:gd name="connsiteY1" fmla="*/ 0 h 888329"/>
              <a:gd name="connsiteX2" fmla="*/ 605719 w 605719"/>
              <a:gd name="connsiteY2" fmla="*/ 837996 h 888329"/>
              <a:gd name="connsiteX3" fmla="*/ 519682 w 605719"/>
              <a:gd name="connsiteY3" fmla="*/ 888329 h 888329"/>
              <a:gd name="connsiteX4" fmla="*/ 0 w 605719"/>
              <a:gd name="connsiteY4" fmla="*/ 0 h 888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19" h="888329">
                <a:moveTo>
                  <a:pt x="0" y="0"/>
                </a:moveTo>
                <a:lnTo>
                  <a:pt x="115482" y="0"/>
                </a:lnTo>
                <a:lnTo>
                  <a:pt x="605719" y="837996"/>
                </a:lnTo>
                <a:lnTo>
                  <a:pt x="519682" y="888329"/>
                </a:lnTo>
                <a:lnTo>
                  <a:pt x="0"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5" name="Hình ảnh 14">
            <a:extLst>
              <a:ext uri="{FF2B5EF4-FFF2-40B4-BE49-F238E27FC236}">
                <a16:creationId xmlns:a16="http://schemas.microsoft.com/office/drawing/2014/main" id="{67EA1AFE-CD14-A14E-8643-2C37737F137A}"/>
              </a:ext>
            </a:extLst>
          </p:cNvPr>
          <p:cNvPicPr>
            <a:picLocks noChangeAspect="1"/>
          </p:cNvPicPr>
          <p:nvPr/>
        </p:nvPicPr>
        <p:blipFill>
          <a:blip r:embed="rId2">
            <a:duotone>
              <a:prstClr val="black"/>
              <a:srgbClr val="FF99FF">
                <a:tint val="45000"/>
                <a:satMod val="400000"/>
              </a:srgbClr>
            </a:duotone>
          </a:blip>
          <a:srcRect l="47761" t="100000" r="51290" b="-1031"/>
          <a:stretch>
            <a:fillRect/>
          </a:stretch>
        </p:blipFill>
        <p:spPr>
          <a:xfrm>
            <a:off x="9031312" y="10032014"/>
            <a:ext cx="144727" cy="100789"/>
          </a:xfrm>
          <a:custGeom>
            <a:avLst/>
            <a:gdLst>
              <a:gd name="connsiteX0" fmla="*/ 29461 w 144727"/>
              <a:gd name="connsiteY0" fmla="*/ 0 h 100789"/>
              <a:gd name="connsiteX1" fmla="*/ 144727 w 144727"/>
              <a:gd name="connsiteY1" fmla="*/ 0 h 100789"/>
              <a:gd name="connsiteX2" fmla="*/ 86199 w 144727"/>
              <a:gd name="connsiteY2" fmla="*/ 100789 h 100789"/>
              <a:gd name="connsiteX3" fmla="*/ 0 w 144727"/>
              <a:gd name="connsiteY3" fmla="*/ 50733 h 100789"/>
              <a:gd name="connsiteX4" fmla="*/ 29461 w 144727"/>
              <a:gd name="connsiteY4" fmla="*/ 0 h 10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27" h="100789">
                <a:moveTo>
                  <a:pt x="29461" y="0"/>
                </a:moveTo>
                <a:lnTo>
                  <a:pt x="144727" y="0"/>
                </a:lnTo>
                <a:lnTo>
                  <a:pt x="86199" y="100789"/>
                </a:lnTo>
                <a:lnTo>
                  <a:pt x="0" y="50733"/>
                </a:lnTo>
                <a:lnTo>
                  <a:pt x="29461"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pic>
        <p:nvPicPr>
          <p:cNvPr id="14" name="Hình ảnh 13">
            <a:extLst>
              <a:ext uri="{FF2B5EF4-FFF2-40B4-BE49-F238E27FC236}">
                <a16:creationId xmlns:a16="http://schemas.microsoft.com/office/drawing/2014/main" id="{8E540927-2FEF-0FB1-FFD5-B70A84DEDEC8}"/>
              </a:ext>
            </a:extLst>
          </p:cNvPr>
          <p:cNvPicPr>
            <a:picLocks noChangeAspect="1"/>
          </p:cNvPicPr>
          <p:nvPr/>
        </p:nvPicPr>
        <p:blipFill>
          <a:blip r:embed="rId2">
            <a:duotone>
              <a:prstClr val="black"/>
              <a:srgbClr val="FF99FF">
                <a:tint val="45000"/>
                <a:satMod val="400000"/>
              </a:srgbClr>
            </a:duotone>
          </a:blip>
          <a:srcRect l="70447" t="100000" r="18587" b="-28595"/>
          <a:stretch>
            <a:fillRect/>
          </a:stretch>
        </p:blipFill>
        <p:spPr>
          <a:xfrm>
            <a:off x="12488652" y="10032014"/>
            <a:ext cx="1671222" cy="2795718"/>
          </a:xfrm>
          <a:custGeom>
            <a:avLst/>
            <a:gdLst>
              <a:gd name="connsiteX0" fmla="*/ 1556647 w 1671222"/>
              <a:gd name="connsiteY0" fmla="*/ 0 h 2795718"/>
              <a:gd name="connsiteX1" fmla="*/ 1671222 w 1671222"/>
              <a:gd name="connsiteY1" fmla="*/ 0 h 2795718"/>
              <a:gd name="connsiteX2" fmla="*/ 86719 w 1671222"/>
              <a:gd name="connsiteY2" fmla="*/ 2795718 h 2795718"/>
              <a:gd name="connsiteX3" fmla="*/ 0 w 1671222"/>
              <a:gd name="connsiteY3" fmla="*/ 2746569 h 2795718"/>
              <a:gd name="connsiteX4" fmla="*/ 1556647 w 1671222"/>
              <a:gd name="connsiteY4" fmla="*/ 0 h 279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222" h="2795718">
                <a:moveTo>
                  <a:pt x="1556647" y="0"/>
                </a:moveTo>
                <a:lnTo>
                  <a:pt x="1671222" y="0"/>
                </a:lnTo>
                <a:lnTo>
                  <a:pt x="86719" y="2795718"/>
                </a:lnTo>
                <a:lnTo>
                  <a:pt x="0" y="2746569"/>
                </a:lnTo>
                <a:lnTo>
                  <a:pt x="1556647" y="0"/>
                </a:lnTo>
                <a:close/>
              </a:path>
            </a:pathLst>
          </a:custGeom>
          <a:solidFill>
            <a:schemeClr val="bg1"/>
          </a:solidFill>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71181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Hình ảnh 83">
            <a:extLst>
              <a:ext uri="{FF2B5EF4-FFF2-40B4-BE49-F238E27FC236}">
                <a16:creationId xmlns:a16="http://schemas.microsoft.com/office/drawing/2014/main" id="{6540BEA3-56E0-D217-4433-611E99C4B7F5}"/>
              </a:ext>
            </a:extLst>
          </p:cNvPr>
          <p:cNvPicPr>
            <a:picLocks noChangeAspect="1"/>
          </p:cNvPicPr>
          <p:nvPr/>
        </p:nvPicPr>
        <p:blipFill>
          <a:blip r:embed="rId2">
            <a:duotone>
              <a:prstClr val="black"/>
              <a:srgbClr val="FF99FF">
                <a:tint val="45000"/>
                <a:satMod val="400000"/>
              </a:srgbClr>
            </a:duotone>
          </a:blip>
          <a:srcRect l="17835" t="7914" r="50795" b="49632"/>
          <a:stretch>
            <a:fillRect/>
          </a:stretch>
        </p:blipFill>
        <p:spPr>
          <a:xfrm>
            <a:off x="12169836" y="933249"/>
            <a:ext cx="3680924" cy="3195880"/>
          </a:xfrm>
          <a:custGeom>
            <a:avLst/>
            <a:gdLst>
              <a:gd name="connsiteX0" fmla="*/ 0 w 4780717"/>
              <a:gd name="connsiteY0" fmla="*/ 0 h 4150751"/>
              <a:gd name="connsiteX1" fmla="*/ 4780717 w 4780717"/>
              <a:gd name="connsiteY1" fmla="*/ 0 h 4150751"/>
              <a:gd name="connsiteX2" fmla="*/ 2428236 w 4780717"/>
              <a:gd name="connsiteY2" fmla="*/ 4150751 h 4150751"/>
              <a:gd name="connsiteX3" fmla="*/ 0 w 4780717"/>
              <a:gd name="connsiteY3" fmla="*/ 0 h 4150751"/>
            </a:gdLst>
            <a:ahLst/>
            <a:cxnLst>
              <a:cxn ang="0">
                <a:pos x="connsiteX0" y="connsiteY0"/>
              </a:cxn>
              <a:cxn ang="0">
                <a:pos x="connsiteX1" y="connsiteY1"/>
              </a:cxn>
              <a:cxn ang="0">
                <a:pos x="connsiteX2" y="connsiteY2"/>
              </a:cxn>
              <a:cxn ang="0">
                <a:pos x="connsiteX3" y="connsiteY3"/>
              </a:cxn>
            </a:cxnLst>
            <a:rect l="l" t="t" r="r" b="b"/>
            <a:pathLst>
              <a:path w="4780717" h="4150751">
                <a:moveTo>
                  <a:pt x="0" y="0"/>
                </a:moveTo>
                <a:lnTo>
                  <a:pt x="4780717" y="0"/>
                </a:lnTo>
                <a:lnTo>
                  <a:pt x="2428236" y="4150751"/>
                </a:lnTo>
                <a:lnTo>
                  <a:pt x="0" y="0"/>
                </a:lnTo>
                <a:close/>
              </a:path>
            </a:pathLst>
          </a:custGeom>
          <a:noFill/>
          <a:ln>
            <a:noFill/>
          </a:ln>
          <a:effectLst>
            <a:outerShdw blurRad="292100" dist="139700" dir="2700000" algn="tl" rotWithShape="0">
              <a:srgbClr val="333333">
                <a:alpha val="65000"/>
              </a:srgbClr>
            </a:outerShdw>
          </a:effectLst>
        </p:spPr>
      </p:pic>
      <p:pic>
        <p:nvPicPr>
          <p:cNvPr id="82" name="Hình ảnh 81">
            <a:extLst>
              <a:ext uri="{FF2B5EF4-FFF2-40B4-BE49-F238E27FC236}">
                <a16:creationId xmlns:a16="http://schemas.microsoft.com/office/drawing/2014/main" id="{A5660148-0479-9143-C55D-DCF50D0DC4D8}"/>
              </a:ext>
            </a:extLst>
          </p:cNvPr>
          <p:cNvPicPr>
            <a:picLocks noChangeAspect="1"/>
          </p:cNvPicPr>
          <p:nvPr/>
        </p:nvPicPr>
        <p:blipFill>
          <a:blip r:embed="rId2">
            <a:duotone>
              <a:prstClr val="black"/>
              <a:srgbClr val="FF99FF">
                <a:tint val="45000"/>
                <a:satMod val="400000"/>
              </a:srgbClr>
            </a:duotone>
          </a:blip>
          <a:srcRect l="50445" t="7914" r="17740" b="49544"/>
          <a:stretch>
            <a:fillRect/>
          </a:stretch>
        </p:blipFill>
        <p:spPr>
          <a:xfrm>
            <a:off x="1755575" y="984579"/>
            <a:ext cx="3733243" cy="3202538"/>
          </a:xfrm>
          <a:custGeom>
            <a:avLst/>
            <a:gdLst>
              <a:gd name="connsiteX0" fmla="*/ 0 w 4848668"/>
              <a:gd name="connsiteY0" fmla="*/ 0 h 4159398"/>
              <a:gd name="connsiteX1" fmla="*/ 4848668 w 4848668"/>
              <a:gd name="connsiteY1" fmla="*/ 0 h 4159398"/>
              <a:gd name="connsiteX2" fmla="*/ 2433295 w 4848668"/>
              <a:gd name="connsiteY2" fmla="*/ 4159398 h 4159398"/>
              <a:gd name="connsiteX3" fmla="*/ 0 w 4848668"/>
              <a:gd name="connsiteY3" fmla="*/ 0 h 4159398"/>
            </a:gdLst>
            <a:ahLst/>
            <a:cxnLst>
              <a:cxn ang="0">
                <a:pos x="connsiteX0" y="connsiteY0"/>
              </a:cxn>
              <a:cxn ang="0">
                <a:pos x="connsiteX1" y="connsiteY1"/>
              </a:cxn>
              <a:cxn ang="0">
                <a:pos x="connsiteX2" y="connsiteY2"/>
              </a:cxn>
              <a:cxn ang="0">
                <a:pos x="connsiteX3" y="connsiteY3"/>
              </a:cxn>
            </a:cxnLst>
            <a:rect l="l" t="t" r="r" b="b"/>
            <a:pathLst>
              <a:path w="4848668" h="4159398">
                <a:moveTo>
                  <a:pt x="0" y="0"/>
                </a:moveTo>
                <a:lnTo>
                  <a:pt x="4848668" y="0"/>
                </a:lnTo>
                <a:lnTo>
                  <a:pt x="2433295" y="4159398"/>
                </a:lnTo>
                <a:lnTo>
                  <a:pt x="0" y="0"/>
                </a:lnTo>
                <a:close/>
              </a:path>
            </a:pathLst>
          </a:custGeom>
          <a:noFill/>
          <a:ln>
            <a:noFill/>
          </a:ln>
          <a:effectLst>
            <a:outerShdw blurRad="292100" dist="139700" dir="2700000" algn="tl" rotWithShape="0">
              <a:srgbClr val="333333">
                <a:alpha val="65000"/>
              </a:srgbClr>
            </a:outerShdw>
          </a:effectLst>
        </p:spPr>
      </p:pic>
      <p:pic>
        <p:nvPicPr>
          <p:cNvPr id="80" name="Hình ảnh 79">
            <a:extLst>
              <a:ext uri="{FF2B5EF4-FFF2-40B4-BE49-F238E27FC236}">
                <a16:creationId xmlns:a16="http://schemas.microsoft.com/office/drawing/2014/main" id="{90B351C5-0B2C-CFEC-79FD-F6B6A68502F3}"/>
              </a:ext>
            </a:extLst>
          </p:cNvPr>
          <p:cNvPicPr>
            <a:picLocks noChangeAspect="1"/>
          </p:cNvPicPr>
          <p:nvPr/>
        </p:nvPicPr>
        <p:blipFill>
          <a:blip r:embed="rId2">
            <a:duotone>
              <a:prstClr val="black"/>
              <a:srgbClr val="FF99FF">
                <a:tint val="45000"/>
                <a:satMod val="400000"/>
              </a:srgbClr>
            </a:duotone>
          </a:blip>
          <a:srcRect l="34238" t="8279" r="34089" b="48856"/>
          <a:stretch>
            <a:fillRect/>
          </a:stretch>
        </p:blipFill>
        <p:spPr>
          <a:xfrm rot="18054096">
            <a:off x="6876722" y="253933"/>
            <a:ext cx="3716544" cy="3226807"/>
          </a:xfrm>
          <a:custGeom>
            <a:avLst/>
            <a:gdLst>
              <a:gd name="connsiteX0" fmla="*/ 2375246 w 4826980"/>
              <a:gd name="connsiteY0" fmla="*/ 0 h 4190918"/>
              <a:gd name="connsiteX1" fmla="*/ 4826980 w 4826980"/>
              <a:gd name="connsiteY1" fmla="*/ 4190918 h 4190918"/>
              <a:gd name="connsiteX2" fmla="*/ 0 w 4826980"/>
              <a:gd name="connsiteY2" fmla="*/ 4190918 h 4190918"/>
              <a:gd name="connsiteX3" fmla="*/ 2375246 w 4826980"/>
              <a:gd name="connsiteY3" fmla="*/ 0 h 4190918"/>
            </a:gdLst>
            <a:ahLst/>
            <a:cxnLst>
              <a:cxn ang="0">
                <a:pos x="connsiteX0" y="connsiteY0"/>
              </a:cxn>
              <a:cxn ang="0">
                <a:pos x="connsiteX1" y="connsiteY1"/>
              </a:cxn>
              <a:cxn ang="0">
                <a:pos x="connsiteX2" y="connsiteY2"/>
              </a:cxn>
              <a:cxn ang="0">
                <a:pos x="connsiteX3" y="connsiteY3"/>
              </a:cxn>
            </a:cxnLst>
            <a:rect l="l" t="t" r="r" b="b"/>
            <a:pathLst>
              <a:path w="4826980" h="4190918">
                <a:moveTo>
                  <a:pt x="2375246" y="0"/>
                </a:moveTo>
                <a:lnTo>
                  <a:pt x="4826980" y="4190918"/>
                </a:lnTo>
                <a:lnTo>
                  <a:pt x="0" y="4190918"/>
                </a:lnTo>
                <a:lnTo>
                  <a:pt x="2375246" y="0"/>
                </a:lnTo>
                <a:close/>
              </a:path>
            </a:pathLst>
          </a:custGeom>
          <a:noFill/>
          <a:ln>
            <a:noFill/>
          </a:ln>
          <a:effectLst>
            <a:outerShdw blurRad="292100" dist="139700" dir="2700000" algn="tl" rotWithShape="0">
              <a:srgbClr val="333333">
                <a:alpha val="65000"/>
              </a:srgbClr>
            </a:outerShdw>
          </a:effectLst>
        </p:spPr>
      </p:pic>
      <p:pic>
        <p:nvPicPr>
          <p:cNvPr id="79" name="Hình ảnh 78">
            <a:extLst>
              <a:ext uri="{FF2B5EF4-FFF2-40B4-BE49-F238E27FC236}">
                <a16:creationId xmlns:a16="http://schemas.microsoft.com/office/drawing/2014/main" id="{865CEDDF-69D1-19D0-A552-6BF9C6E46178}"/>
              </a:ext>
            </a:extLst>
          </p:cNvPr>
          <p:cNvPicPr>
            <a:picLocks noChangeAspect="1"/>
          </p:cNvPicPr>
          <p:nvPr/>
        </p:nvPicPr>
        <p:blipFill>
          <a:blip r:embed="rId2">
            <a:duotone>
              <a:prstClr val="black"/>
              <a:srgbClr val="FF99FF">
                <a:tint val="45000"/>
                <a:satMod val="400000"/>
              </a:srgbClr>
            </a:duotone>
          </a:blip>
          <a:srcRect l="1978" t="8751" r="66698" b="48856"/>
          <a:stretch>
            <a:fillRect/>
          </a:stretch>
        </p:blipFill>
        <p:spPr>
          <a:xfrm>
            <a:off x="9933208" y="956883"/>
            <a:ext cx="3675581" cy="3191240"/>
          </a:xfrm>
          <a:custGeom>
            <a:avLst/>
            <a:gdLst>
              <a:gd name="connsiteX0" fmla="*/ 2349066 w 4773777"/>
              <a:gd name="connsiteY0" fmla="*/ 0 h 4144724"/>
              <a:gd name="connsiteX1" fmla="*/ 4773777 w 4773777"/>
              <a:gd name="connsiteY1" fmla="*/ 4144724 h 4144724"/>
              <a:gd name="connsiteX2" fmla="*/ 0 w 4773777"/>
              <a:gd name="connsiteY2" fmla="*/ 4144724 h 4144724"/>
              <a:gd name="connsiteX3" fmla="*/ 2349066 w 4773777"/>
              <a:gd name="connsiteY3" fmla="*/ 0 h 4144724"/>
            </a:gdLst>
            <a:ahLst/>
            <a:cxnLst>
              <a:cxn ang="0">
                <a:pos x="connsiteX0" y="connsiteY0"/>
              </a:cxn>
              <a:cxn ang="0">
                <a:pos x="connsiteX1" y="connsiteY1"/>
              </a:cxn>
              <a:cxn ang="0">
                <a:pos x="connsiteX2" y="connsiteY2"/>
              </a:cxn>
              <a:cxn ang="0">
                <a:pos x="connsiteX3" y="connsiteY3"/>
              </a:cxn>
            </a:cxnLst>
            <a:rect l="l" t="t" r="r" b="b"/>
            <a:pathLst>
              <a:path w="4773777" h="4144724">
                <a:moveTo>
                  <a:pt x="2349066" y="0"/>
                </a:moveTo>
                <a:lnTo>
                  <a:pt x="4773777" y="4144724"/>
                </a:lnTo>
                <a:lnTo>
                  <a:pt x="0" y="4144724"/>
                </a:lnTo>
                <a:lnTo>
                  <a:pt x="2349066" y="0"/>
                </a:lnTo>
                <a:close/>
              </a:path>
            </a:pathLst>
          </a:custGeom>
          <a:noFill/>
          <a:ln>
            <a:noFill/>
          </a:ln>
          <a:effectLst>
            <a:outerShdw blurRad="292100" dist="139700" dir="2700000" algn="tl" rotWithShape="0">
              <a:srgbClr val="333333">
                <a:alpha val="65000"/>
              </a:srgbClr>
            </a:outerShdw>
          </a:effectLst>
        </p:spPr>
      </p:pic>
      <p:pic>
        <p:nvPicPr>
          <p:cNvPr id="78" name="Hình ảnh 77">
            <a:extLst>
              <a:ext uri="{FF2B5EF4-FFF2-40B4-BE49-F238E27FC236}">
                <a16:creationId xmlns:a16="http://schemas.microsoft.com/office/drawing/2014/main" id="{C2B30D52-C839-C4C9-512F-5669C92E32D9}"/>
              </a:ext>
            </a:extLst>
          </p:cNvPr>
          <p:cNvPicPr>
            <a:picLocks noChangeAspect="1"/>
          </p:cNvPicPr>
          <p:nvPr/>
        </p:nvPicPr>
        <p:blipFill>
          <a:blip r:embed="rId2">
            <a:duotone>
              <a:prstClr val="black"/>
              <a:srgbClr val="FF99FF">
                <a:tint val="45000"/>
                <a:satMod val="400000"/>
              </a:srgbClr>
            </a:duotone>
          </a:blip>
          <a:srcRect l="66911" t="8877" r="1528" b="48856"/>
          <a:stretch>
            <a:fillRect/>
          </a:stretch>
        </p:blipFill>
        <p:spPr>
          <a:xfrm rot="7202386">
            <a:off x="1634952" y="5314298"/>
            <a:ext cx="3703355" cy="3181798"/>
          </a:xfrm>
          <a:custGeom>
            <a:avLst/>
            <a:gdLst>
              <a:gd name="connsiteX0" fmla="*/ 2399731 w 4809850"/>
              <a:gd name="connsiteY0" fmla="*/ 0 h 4132461"/>
              <a:gd name="connsiteX1" fmla="*/ 4809850 w 4809850"/>
              <a:gd name="connsiteY1" fmla="*/ 4119781 h 4132461"/>
              <a:gd name="connsiteX2" fmla="*/ 4802663 w 4809850"/>
              <a:gd name="connsiteY2" fmla="*/ 4132461 h 4132461"/>
              <a:gd name="connsiteX3" fmla="*/ 0 w 4809850"/>
              <a:gd name="connsiteY3" fmla="*/ 4132461 h 4132461"/>
              <a:gd name="connsiteX4" fmla="*/ 2399731 w 4809850"/>
              <a:gd name="connsiteY4" fmla="*/ 0 h 413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850" h="4132461">
                <a:moveTo>
                  <a:pt x="2399731" y="0"/>
                </a:moveTo>
                <a:lnTo>
                  <a:pt x="4809850" y="4119781"/>
                </a:lnTo>
                <a:lnTo>
                  <a:pt x="4802663" y="4132461"/>
                </a:lnTo>
                <a:lnTo>
                  <a:pt x="0" y="4132461"/>
                </a:lnTo>
                <a:lnTo>
                  <a:pt x="2399731" y="0"/>
                </a:lnTo>
                <a:close/>
              </a:path>
            </a:pathLst>
          </a:custGeom>
          <a:noFill/>
          <a:ln>
            <a:noFill/>
          </a:ln>
          <a:effectLst>
            <a:outerShdw blurRad="292100" dist="139700" dir="2700000" algn="tl" rotWithShape="0">
              <a:srgbClr val="333333">
                <a:alpha val="65000"/>
              </a:srgbClr>
            </a:outerShdw>
          </a:effectLst>
        </p:spPr>
      </p:pic>
      <p:pic>
        <p:nvPicPr>
          <p:cNvPr id="52" name="Hình ảnh 51">
            <a:extLst>
              <a:ext uri="{FF2B5EF4-FFF2-40B4-BE49-F238E27FC236}">
                <a16:creationId xmlns:a16="http://schemas.microsoft.com/office/drawing/2014/main" id="{8FDC7075-C0C6-63B6-B919-D363299C7471}"/>
              </a:ext>
            </a:extLst>
          </p:cNvPr>
          <p:cNvPicPr>
            <a:picLocks noChangeAspect="1"/>
          </p:cNvPicPr>
          <p:nvPr/>
        </p:nvPicPr>
        <p:blipFill>
          <a:blip r:embed="rId2">
            <a:duotone>
              <a:prstClr val="black"/>
              <a:srgbClr val="FF99FF">
                <a:tint val="45000"/>
                <a:satMod val="400000"/>
              </a:srgbClr>
            </a:duotone>
          </a:blip>
          <a:srcRect l="1882" t="52163" r="66884" b="5567"/>
          <a:stretch>
            <a:fillRect/>
          </a:stretch>
        </p:blipFill>
        <p:spPr>
          <a:xfrm rot="3694586">
            <a:off x="4105263" y="1665537"/>
            <a:ext cx="3664945" cy="3182006"/>
          </a:xfrm>
          <a:custGeom>
            <a:avLst/>
            <a:gdLst>
              <a:gd name="connsiteX0" fmla="*/ 0 w 4759963"/>
              <a:gd name="connsiteY0" fmla="*/ 0 h 4132731"/>
              <a:gd name="connsiteX1" fmla="*/ 4759963 w 4759963"/>
              <a:gd name="connsiteY1" fmla="*/ 0 h 4132731"/>
              <a:gd name="connsiteX2" fmla="*/ 2417695 w 4759963"/>
              <a:gd name="connsiteY2" fmla="*/ 4132731 h 4132731"/>
              <a:gd name="connsiteX3" fmla="*/ 0 w 4759963"/>
              <a:gd name="connsiteY3" fmla="*/ 0 h 4132731"/>
            </a:gdLst>
            <a:ahLst/>
            <a:cxnLst>
              <a:cxn ang="0">
                <a:pos x="connsiteX0" y="connsiteY0"/>
              </a:cxn>
              <a:cxn ang="0">
                <a:pos x="connsiteX1" y="connsiteY1"/>
              </a:cxn>
              <a:cxn ang="0">
                <a:pos x="connsiteX2" y="connsiteY2"/>
              </a:cxn>
              <a:cxn ang="0">
                <a:pos x="connsiteX3" y="connsiteY3"/>
              </a:cxn>
            </a:cxnLst>
            <a:rect l="l" t="t" r="r" b="b"/>
            <a:pathLst>
              <a:path w="4759963" h="4132731">
                <a:moveTo>
                  <a:pt x="0" y="0"/>
                </a:moveTo>
                <a:lnTo>
                  <a:pt x="4759963" y="0"/>
                </a:lnTo>
                <a:lnTo>
                  <a:pt x="2417695" y="4132731"/>
                </a:lnTo>
                <a:lnTo>
                  <a:pt x="0" y="0"/>
                </a:lnTo>
                <a:close/>
              </a:path>
            </a:pathLst>
          </a:custGeom>
          <a:noFill/>
          <a:ln>
            <a:noFill/>
          </a:ln>
          <a:effectLst>
            <a:outerShdw blurRad="292100" dist="139700" dir="2700000" algn="tl" rotWithShape="0">
              <a:srgbClr val="333333">
                <a:alpha val="65000"/>
              </a:srgbClr>
            </a:outerShdw>
          </a:effectLst>
        </p:spPr>
      </p:pic>
      <p:pic>
        <p:nvPicPr>
          <p:cNvPr id="50" name="Hình ảnh 49">
            <a:extLst>
              <a:ext uri="{FF2B5EF4-FFF2-40B4-BE49-F238E27FC236}">
                <a16:creationId xmlns:a16="http://schemas.microsoft.com/office/drawing/2014/main" id="{4CE8776C-B6B9-0AD8-C55E-605CA58CDFD9}"/>
              </a:ext>
            </a:extLst>
          </p:cNvPr>
          <p:cNvPicPr>
            <a:picLocks noChangeAspect="1"/>
          </p:cNvPicPr>
          <p:nvPr/>
        </p:nvPicPr>
        <p:blipFill>
          <a:blip r:embed="rId2">
            <a:duotone>
              <a:prstClr val="black"/>
              <a:srgbClr val="FF99FF">
                <a:tint val="45000"/>
                <a:satMod val="400000"/>
              </a:srgbClr>
            </a:duotone>
          </a:blip>
          <a:srcRect l="34442" t="52163" r="34225" b="5940"/>
          <a:stretch>
            <a:fillRect/>
          </a:stretch>
        </p:blipFill>
        <p:spPr>
          <a:xfrm rot="3708497">
            <a:off x="6164641" y="5476217"/>
            <a:ext cx="3874408" cy="3323635"/>
          </a:xfrm>
          <a:custGeom>
            <a:avLst/>
            <a:gdLst>
              <a:gd name="connsiteX0" fmla="*/ 0 w 4775102"/>
              <a:gd name="connsiteY0" fmla="*/ 0 h 4096290"/>
              <a:gd name="connsiteX1" fmla="*/ 4775102 w 4775102"/>
              <a:gd name="connsiteY1" fmla="*/ 0 h 4096290"/>
              <a:gd name="connsiteX2" fmla="*/ 2396375 w 4775102"/>
              <a:gd name="connsiteY2" fmla="*/ 4096290 h 4096290"/>
              <a:gd name="connsiteX3" fmla="*/ 0 w 4775102"/>
              <a:gd name="connsiteY3" fmla="*/ 0 h 4096290"/>
            </a:gdLst>
            <a:ahLst/>
            <a:cxnLst>
              <a:cxn ang="0">
                <a:pos x="connsiteX0" y="connsiteY0"/>
              </a:cxn>
              <a:cxn ang="0">
                <a:pos x="connsiteX1" y="connsiteY1"/>
              </a:cxn>
              <a:cxn ang="0">
                <a:pos x="connsiteX2" y="connsiteY2"/>
              </a:cxn>
              <a:cxn ang="0">
                <a:pos x="connsiteX3" y="connsiteY3"/>
              </a:cxn>
            </a:cxnLst>
            <a:rect l="l" t="t" r="r" b="b"/>
            <a:pathLst>
              <a:path w="4775102" h="4096290">
                <a:moveTo>
                  <a:pt x="0" y="0"/>
                </a:moveTo>
                <a:lnTo>
                  <a:pt x="4775102" y="0"/>
                </a:lnTo>
                <a:lnTo>
                  <a:pt x="2396375" y="4096290"/>
                </a:lnTo>
                <a:lnTo>
                  <a:pt x="0" y="0"/>
                </a:lnTo>
                <a:close/>
              </a:path>
            </a:pathLst>
          </a:custGeom>
          <a:noFill/>
          <a:ln>
            <a:noFill/>
          </a:ln>
          <a:effectLst>
            <a:outerShdw blurRad="292100" dist="139700" dir="2700000" algn="tl" rotWithShape="0">
              <a:srgbClr val="333333">
                <a:alpha val="65000"/>
              </a:srgbClr>
            </a:outerShdw>
          </a:effectLst>
        </p:spPr>
      </p:pic>
      <p:pic>
        <p:nvPicPr>
          <p:cNvPr id="48" name="Hình ảnh 47">
            <a:extLst>
              <a:ext uri="{FF2B5EF4-FFF2-40B4-BE49-F238E27FC236}">
                <a16:creationId xmlns:a16="http://schemas.microsoft.com/office/drawing/2014/main" id="{6F5FAC1A-6499-E048-E43D-B065C971765F}"/>
              </a:ext>
            </a:extLst>
          </p:cNvPr>
          <p:cNvPicPr>
            <a:picLocks noChangeAspect="1"/>
          </p:cNvPicPr>
          <p:nvPr/>
        </p:nvPicPr>
        <p:blipFill>
          <a:blip r:embed="rId2">
            <a:duotone>
              <a:prstClr val="black"/>
              <a:srgbClr val="FF99FF">
                <a:tint val="45000"/>
                <a:satMod val="400000"/>
              </a:srgbClr>
            </a:duotone>
          </a:blip>
          <a:srcRect l="67052" t="52163" r="1946" b="5880"/>
          <a:stretch>
            <a:fillRect/>
          </a:stretch>
        </p:blipFill>
        <p:spPr>
          <a:xfrm>
            <a:off x="9497335" y="4795524"/>
            <a:ext cx="3637841" cy="3158474"/>
          </a:xfrm>
          <a:custGeom>
            <a:avLst/>
            <a:gdLst>
              <a:gd name="connsiteX0" fmla="*/ 0 w 4724762"/>
              <a:gd name="connsiteY0" fmla="*/ 0 h 4102169"/>
              <a:gd name="connsiteX1" fmla="*/ 4724762 w 4724762"/>
              <a:gd name="connsiteY1" fmla="*/ 0 h 4102169"/>
              <a:gd name="connsiteX2" fmla="*/ 2399815 w 4724762"/>
              <a:gd name="connsiteY2" fmla="*/ 4102169 h 4102169"/>
              <a:gd name="connsiteX3" fmla="*/ 0 w 4724762"/>
              <a:gd name="connsiteY3" fmla="*/ 0 h 4102169"/>
            </a:gdLst>
            <a:ahLst/>
            <a:cxnLst>
              <a:cxn ang="0">
                <a:pos x="connsiteX0" y="connsiteY0"/>
              </a:cxn>
              <a:cxn ang="0">
                <a:pos x="connsiteX1" y="connsiteY1"/>
              </a:cxn>
              <a:cxn ang="0">
                <a:pos x="connsiteX2" y="connsiteY2"/>
              </a:cxn>
              <a:cxn ang="0">
                <a:pos x="connsiteX3" y="connsiteY3"/>
              </a:cxn>
            </a:cxnLst>
            <a:rect l="l" t="t" r="r" b="b"/>
            <a:pathLst>
              <a:path w="4724762" h="4102169">
                <a:moveTo>
                  <a:pt x="0" y="0"/>
                </a:moveTo>
                <a:lnTo>
                  <a:pt x="4724762" y="0"/>
                </a:lnTo>
                <a:lnTo>
                  <a:pt x="2399815" y="4102169"/>
                </a:lnTo>
                <a:lnTo>
                  <a:pt x="0" y="0"/>
                </a:lnTo>
                <a:close/>
              </a:path>
            </a:pathLst>
          </a:custGeom>
          <a:noFill/>
          <a:ln>
            <a:noFill/>
          </a:ln>
          <a:effectLst>
            <a:outerShdw blurRad="292100" dist="139700" dir="2700000" algn="tl" rotWithShape="0">
              <a:srgbClr val="333333">
                <a:alpha val="65000"/>
              </a:srgbClr>
            </a:outerShdw>
          </a:effectLst>
        </p:spPr>
      </p:pic>
      <p:pic>
        <p:nvPicPr>
          <p:cNvPr id="45" name="Hình ảnh 44">
            <a:extLst>
              <a:ext uri="{FF2B5EF4-FFF2-40B4-BE49-F238E27FC236}">
                <a16:creationId xmlns:a16="http://schemas.microsoft.com/office/drawing/2014/main" id="{4B357B7A-0CC6-72C4-1873-B336D34B71D0}"/>
              </a:ext>
            </a:extLst>
          </p:cNvPr>
          <p:cNvPicPr>
            <a:picLocks noChangeAspect="1"/>
          </p:cNvPicPr>
          <p:nvPr/>
        </p:nvPicPr>
        <p:blipFill>
          <a:blip r:embed="rId2">
            <a:duotone>
              <a:prstClr val="black"/>
              <a:srgbClr val="FF99FF">
                <a:tint val="45000"/>
                <a:satMod val="400000"/>
              </a:srgbClr>
            </a:duotone>
          </a:blip>
          <a:srcRect l="18249" t="52411" r="50211" b="4880"/>
          <a:stretch>
            <a:fillRect/>
          </a:stretch>
        </p:blipFill>
        <p:spPr>
          <a:xfrm>
            <a:off x="12337756" y="4738932"/>
            <a:ext cx="3700991" cy="3215066"/>
          </a:xfrm>
          <a:custGeom>
            <a:avLst/>
            <a:gdLst>
              <a:gd name="connsiteX0" fmla="*/ 2366605 w 4806780"/>
              <a:gd name="connsiteY0" fmla="*/ 0 h 4175670"/>
              <a:gd name="connsiteX1" fmla="*/ 4806780 w 4806780"/>
              <a:gd name="connsiteY1" fmla="*/ 4171160 h 4175670"/>
              <a:gd name="connsiteX2" fmla="*/ 4804161 w 4806780"/>
              <a:gd name="connsiteY2" fmla="*/ 4175669 h 4175670"/>
              <a:gd name="connsiteX3" fmla="*/ 0 w 4806780"/>
              <a:gd name="connsiteY3" fmla="*/ 4175670 h 4175670"/>
              <a:gd name="connsiteX4" fmla="*/ 2366605 w 4806780"/>
              <a:gd name="connsiteY4" fmla="*/ 0 h 417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780" h="4175670">
                <a:moveTo>
                  <a:pt x="2366605" y="0"/>
                </a:moveTo>
                <a:lnTo>
                  <a:pt x="4806780" y="4171160"/>
                </a:lnTo>
                <a:lnTo>
                  <a:pt x="4804161" y="4175669"/>
                </a:lnTo>
                <a:lnTo>
                  <a:pt x="0" y="4175670"/>
                </a:lnTo>
                <a:lnTo>
                  <a:pt x="2366605" y="0"/>
                </a:lnTo>
                <a:close/>
              </a:path>
            </a:pathLst>
          </a:custGeom>
          <a:noFill/>
          <a:ln>
            <a:noFill/>
          </a:ln>
          <a:effectLst>
            <a:outerShdw blurRad="292100" dist="139700" dir="2700000" algn="tl" rotWithShape="0">
              <a:srgbClr val="333333">
                <a:alpha val="65000"/>
              </a:srgbClr>
            </a:outerShdw>
          </a:effectLst>
        </p:spPr>
      </p:pic>
      <p:pic>
        <p:nvPicPr>
          <p:cNvPr id="44" name="Hình ảnh 43">
            <a:extLst>
              <a:ext uri="{FF2B5EF4-FFF2-40B4-BE49-F238E27FC236}">
                <a16:creationId xmlns:a16="http://schemas.microsoft.com/office/drawing/2014/main" id="{7BA23D4D-2C2D-9D23-7341-CD3F1E9D4D57}"/>
              </a:ext>
            </a:extLst>
          </p:cNvPr>
          <p:cNvPicPr>
            <a:picLocks noChangeAspect="1"/>
          </p:cNvPicPr>
          <p:nvPr/>
        </p:nvPicPr>
        <p:blipFill>
          <a:blip r:embed="rId2">
            <a:duotone>
              <a:prstClr val="black"/>
              <a:srgbClr val="FF99FF">
                <a:tint val="45000"/>
                <a:satMod val="400000"/>
              </a:srgbClr>
            </a:duotone>
          </a:blip>
          <a:srcRect l="50546" t="52481" r="17584" b="4880"/>
          <a:stretch>
            <a:fillRect/>
          </a:stretch>
        </p:blipFill>
        <p:spPr>
          <a:xfrm rot="17976862">
            <a:off x="3397638" y="3753436"/>
            <a:ext cx="3739598" cy="3209790"/>
          </a:xfrm>
          <a:custGeom>
            <a:avLst/>
            <a:gdLst>
              <a:gd name="connsiteX0" fmla="*/ 2418117 w 4856922"/>
              <a:gd name="connsiteY0" fmla="*/ 0 h 4168817"/>
              <a:gd name="connsiteX1" fmla="*/ 4856922 w 4856922"/>
              <a:gd name="connsiteY1" fmla="*/ 4168817 h 4168817"/>
              <a:gd name="connsiteX2" fmla="*/ 2747 w 4856922"/>
              <a:gd name="connsiteY2" fmla="*/ 4168817 h 4168817"/>
              <a:gd name="connsiteX3" fmla="*/ 0 w 4856922"/>
              <a:gd name="connsiteY3" fmla="*/ 4164122 h 4168817"/>
              <a:gd name="connsiteX4" fmla="*/ 2418117 w 4856922"/>
              <a:gd name="connsiteY4" fmla="*/ 0 h 416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922" h="4168817">
                <a:moveTo>
                  <a:pt x="2418117" y="0"/>
                </a:moveTo>
                <a:lnTo>
                  <a:pt x="4856922" y="4168817"/>
                </a:lnTo>
                <a:lnTo>
                  <a:pt x="2747" y="4168817"/>
                </a:lnTo>
                <a:lnTo>
                  <a:pt x="0" y="4164122"/>
                </a:lnTo>
                <a:lnTo>
                  <a:pt x="2418117" y="0"/>
                </a:lnTo>
                <a:close/>
              </a:path>
            </a:pathLst>
          </a:custGeom>
          <a:noFill/>
          <a:ln>
            <a:noFill/>
          </a:ln>
          <a:effectLst>
            <a:outerShdw blurRad="292100" dist="139700" dir="2700000" algn="tl" rotWithShape="0">
              <a:srgbClr val="333333">
                <a:alpha val="65000"/>
              </a:srgbClr>
            </a:outerShdw>
          </a:effectLst>
        </p:spPr>
      </p:pic>
      <p:pic>
        <p:nvPicPr>
          <p:cNvPr id="42" name="Hình ảnh 41">
            <a:extLst>
              <a:ext uri="{FF2B5EF4-FFF2-40B4-BE49-F238E27FC236}">
                <a16:creationId xmlns:a16="http://schemas.microsoft.com/office/drawing/2014/main" id="{6E111635-8241-57B0-116F-49C7A341F20B}"/>
              </a:ext>
            </a:extLst>
          </p:cNvPr>
          <p:cNvPicPr>
            <a:picLocks noChangeAspect="1"/>
          </p:cNvPicPr>
          <p:nvPr/>
        </p:nvPicPr>
        <p:blipFill>
          <a:blip r:embed="rId2">
            <a:duotone>
              <a:prstClr val="black"/>
              <a:srgbClr val="FF99FF">
                <a:tint val="45000"/>
                <a:satMod val="400000"/>
              </a:srgbClr>
            </a:duotone>
          </a:blip>
          <a:srcRect l="100000" t="53066" r="-17421"/>
          <a:stretch>
            <a:fillRect/>
          </a:stretch>
        </p:blipFill>
        <p:spPr>
          <a:xfrm>
            <a:off x="17754600" y="4533900"/>
            <a:ext cx="2044229" cy="3533095"/>
          </a:xfrm>
          <a:custGeom>
            <a:avLst/>
            <a:gdLst>
              <a:gd name="connsiteX0" fmla="*/ 0 w 2655008"/>
              <a:gd name="connsiteY0" fmla="*/ 0 h 4588720"/>
              <a:gd name="connsiteX1" fmla="*/ 2655008 w 2655008"/>
              <a:gd name="connsiteY1" fmla="*/ 4538387 h 4588720"/>
              <a:gd name="connsiteX2" fmla="*/ 2568970 w 2655008"/>
              <a:gd name="connsiteY2" fmla="*/ 4588720 h 4588720"/>
              <a:gd name="connsiteX3" fmla="*/ 0 w 2655008"/>
              <a:gd name="connsiteY3" fmla="*/ 197403 h 4588720"/>
              <a:gd name="connsiteX4" fmla="*/ 0 w 2655008"/>
              <a:gd name="connsiteY4" fmla="*/ 0 h 458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08" h="4588720">
                <a:moveTo>
                  <a:pt x="0" y="0"/>
                </a:moveTo>
                <a:lnTo>
                  <a:pt x="2655008" y="4538387"/>
                </a:lnTo>
                <a:lnTo>
                  <a:pt x="2568970" y="4588720"/>
                </a:lnTo>
                <a:lnTo>
                  <a:pt x="0" y="197403"/>
                </a:lnTo>
                <a:lnTo>
                  <a:pt x="0" y="0"/>
                </a:lnTo>
                <a:close/>
              </a:path>
            </a:pathLst>
          </a:custGeom>
          <a:noFill/>
          <a:ln>
            <a:noFill/>
          </a:ln>
          <a:effectLst>
            <a:outerShdw blurRad="292100" dist="139700" dir="2700000" algn="tl" rotWithShape="0">
              <a:srgbClr val="333333">
                <a:alpha val="65000"/>
              </a:srgbClr>
            </a:outerShdw>
          </a:effectLst>
        </p:spPr>
      </p:pic>
      <p:pic>
        <p:nvPicPr>
          <p:cNvPr id="2" name="Hình ảnh 1">
            <a:extLst>
              <a:ext uri="{FF2B5EF4-FFF2-40B4-BE49-F238E27FC236}">
                <a16:creationId xmlns:a16="http://schemas.microsoft.com/office/drawing/2014/main" id="{B9C8D288-A4E2-7003-2770-8D0AEC2BBCDE}"/>
              </a:ext>
            </a:extLst>
          </p:cNvPr>
          <p:cNvPicPr>
            <a:picLocks noChangeAspect="1"/>
          </p:cNvPicPr>
          <p:nvPr/>
        </p:nvPicPr>
        <p:blipFill>
          <a:blip r:embed="rId3"/>
          <a:stretch>
            <a:fillRect/>
          </a:stretch>
        </p:blipFill>
        <p:spPr>
          <a:xfrm>
            <a:off x="15192296" y="3484884"/>
            <a:ext cx="2562304" cy="1600200"/>
          </a:xfrm>
          <a:prstGeom prst="rect">
            <a:avLst/>
          </a:prstGeom>
        </p:spPr>
      </p:pic>
      <p:sp>
        <p:nvSpPr>
          <p:cNvPr id="3" name="Freeform 24">
            <a:extLst>
              <a:ext uri="{FF2B5EF4-FFF2-40B4-BE49-F238E27FC236}">
                <a16:creationId xmlns:a16="http://schemas.microsoft.com/office/drawing/2014/main" id="{7BC0CEDF-CBBF-4C8A-6286-3163AFA1945E}"/>
              </a:ext>
            </a:extLst>
          </p:cNvPr>
          <p:cNvSpPr/>
          <p:nvPr/>
        </p:nvSpPr>
        <p:spPr>
          <a:xfrm>
            <a:off x="1046683" y="3014963"/>
            <a:ext cx="1447800" cy="1403211"/>
          </a:xfrm>
          <a:custGeom>
            <a:avLst/>
            <a:gdLst/>
            <a:ahLst/>
            <a:cxnLst/>
            <a:rect l="l" t="t" r="r" b="b"/>
            <a:pathLst>
              <a:path w="2814627" h="2753217">
                <a:moveTo>
                  <a:pt x="0" y="0"/>
                </a:moveTo>
                <a:lnTo>
                  <a:pt x="2814627" y="0"/>
                </a:lnTo>
                <a:lnTo>
                  <a:pt x="2814627" y="2753217"/>
                </a:lnTo>
                <a:lnTo>
                  <a:pt x="0" y="27532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23">
            <a:extLst>
              <a:ext uri="{FF2B5EF4-FFF2-40B4-BE49-F238E27FC236}">
                <a16:creationId xmlns:a16="http://schemas.microsoft.com/office/drawing/2014/main" id="{2CEDBEF8-2C80-FF5A-3FAC-E2EA9CFEE7BC}"/>
              </a:ext>
            </a:extLst>
          </p:cNvPr>
          <p:cNvSpPr/>
          <p:nvPr/>
        </p:nvSpPr>
        <p:spPr>
          <a:xfrm rot="1260973">
            <a:off x="15900666" y="5515106"/>
            <a:ext cx="1470865" cy="1405941"/>
          </a:xfrm>
          <a:custGeom>
            <a:avLst/>
            <a:gdLst/>
            <a:ahLst/>
            <a:cxnLst/>
            <a:rect l="l" t="t" r="r" b="b"/>
            <a:pathLst>
              <a:path w="2887383" h="2782387">
                <a:moveTo>
                  <a:pt x="0" y="0"/>
                </a:moveTo>
                <a:lnTo>
                  <a:pt x="2887383" y="0"/>
                </a:lnTo>
                <a:lnTo>
                  <a:pt x="2887383" y="2782387"/>
                </a:lnTo>
                <a:lnTo>
                  <a:pt x="0" y="27823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TextBox 26">
            <a:extLst>
              <a:ext uri="{FF2B5EF4-FFF2-40B4-BE49-F238E27FC236}">
                <a16:creationId xmlns:a16="http://schemas.microsoft.com/office/drawing/2014/main" id="{2822F9AB-3AF6-8487-ADA7-BC4C51761C70}"/>
              </a:ext>
            </a:extLst>
          </p:cNvPr>
          <p:cNvSpPr txBox="1"/>
          <p:nvPr/>
        </p:nvSpPr>
        <p:spPr>
          <a:xfrm>
            <a:off x="1182465" y="8042926"/>
            <a:ext cx="15453633" cy="1717521"/>
          </a:xfrm>
          <a:prstGeom prst="rect">
            <a:avLst/>
          </a:prstGeom>
        </p:spPr>
        <p:txBody>
          <a:bodyPr wrap="square" lIns="0" tIns="0" rIns="0" bIns="0" rtlCol="0" anchor="t">
            <a:spAutoFit/>
          </a:bodyPr>
          <a:lstStyle/>
          <a:p>
            <a:pPr algn="ctr">
              <a:lnSpc>
                <a:spcPts val="15927"/>
              </a:lnSpc>
            </a:pPr>
            <a:r>
              <a:rPr lang="en-US" sz="7200" dirty="0">
                <a:solidFill>
                  <a:srgbClr val="0070C0"/>
                </a:solidFill>
                <a:latin typeface="#9Slide07 SVNA Love Of Thunder" panose="02040603050506020204" pitchFamily="18" charset="0"/>
              </a:rPr>
              <a:t>TRÒ CHƠI MẢNH GHÉP BÍ MẬT</a:t>
            </a:r>
          </a:p>
        </p:txBody>
      </p:sp>
    </p:spTree>
    <p:extLst>
      <p:ext uri="{BB962C8B-B14F-4D97-AF65-F5344CB8AC3E}">
        <p14:creationId xmlns:p14="http://schemas.microsoft.com/office/powerpoint/2010/main" val="726231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Hình ảnh 113">
            <a:extLst>
              <a:ext uri="{FF2B5EF4-FFF2-40B4-BE49-F238E27FC236}">
                <a16:creationId xmlns:a16="http://schemas.microsoft.com/office/drawing/2014/main" id="{4FB9E9AB-CF68-CB48-A1C2-CE0F2BAD4594}"/>
              </a:ext>
            </a:extLst>
          </p:cNvPr>
          <p:cNvPicPr>
            <a:picLocks noChangeAspect="1"/>
          </p:cNvPicPr>
          <p:nvPr/>
        </p:nvPicPr>
        <p:blipFill>
          <a:blip r:embed="rId2">
            <a:duotone>
              <a:prstClr val="black"/>
              <a:srgbClr val="FF99FF">
                <a:tint val="45000"/>
                <a:satMod val="400000"/>
              </a:srgbClr>
            </a:duotone>
          </a:blip>
          <a:srcRect l="19822" t="-15124" r="74110" b="100000"/>
          <a:stretch>
            <a:fillRect/>
          </a:stretch>
        </p:blipFill>
        <p:spPr>
          <a:xfrm>
            <a:off x="4773467" y="-1223690"/>
            <a:ext cx="924774" cy="1478675"/>
          </a:xfrm>
          <a:custGeom>
            <a:avLst/>
            <a:gdLst>
              <a:gd name="connsiteX0" fmla="*/ 838054 w 924774"/>
              <a:gd name="connsiteY0" fmla="*/ 0 h 1478675"/>
              <a:gd name="connsiteX1" fmla="*/ 924774 w 924774"/>
              <a:gd name="connsiteY1" fmla="*/ 49150 h 1478675"/>
              <a:gd name="connsiteX2" fmla="*/ 114576 w 924774"/>
              <a:gd name="connsiteY2" fmla="*/ 1478675 h 1478675"/>
              <a:gd name="connsiteX3" fmla="*/ 0 w 924774"/>
              <a:gd name="connsiteY3" fmla="*/ 1478675 h 1478675"/>
              <a:gd name="connsiteX4" fmla="*/ 838054 w 924774"/>
              <a:gd name="connsiteY4" fmla="*/ 0 h 147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774" h="1478675">
                <a:moveTo>
                  <a:pt x="838054" y="0"/>
                </a:moveTo>
                <a:lnTo>
                  <a:pt x="924774" y="49150"/>
                </a:lnTo>
                <a:lnTo>
                  <a:pt x="114576" y="1478675"/>
                </a:lnTo>
                <a:lnTo>
                  <a:pt x="0" y="1478675"/>
                </a:lnTo>
                <a:lnTo>
                  <a:pt x="838054" y="0"/>
                </a:lnTo>
                <a:close/>
              </a:path>
            </a:pathLst>
          </a:custGeom>
          <a:noFill/>
          <a:ln>
            <a:noFill/>
          </a:ln>
          <a:effectLst>
            <a:outerShdw blurRad="292100" dist="139700" dir="2700000" algn="tl" rotWithShape="0">
              <a:srgbClr val="333333">
                <a:alpha val="65000"/>
              </a:srgbClr>
            </a:outerShdw>
          </a:effectLst>
        </p:spPr>
      </p:pic>
      <p:pic>
        <p:nvPicPr>
          <p:cNvPr id="84" name="Hình ảnh 83">
            <a:extLst>
              <a:ext uri="{FF2B5EF4-FFF2-40B4-BE49-F238E27FC236}">
                <a16:creationId xmlns:a16="http://schemas.microsoft.com/office/drawing/2014/main" id="{6540BEA3-56E0-D217-4433-611E99C4B7F5}"/>
              </a:ext>
            </a:extLst>
          </p:cNvPr>
          <p:cNvPicPr>
            <a:picLocks noChangeAspect="1"/>
          </p:cNvPicPr>
          <p:nvPr/>
        </p:nvPicPr>
        <p:blipFill>
          <a:blip r:embed="rId2">
            <a:duotone>
              <a:prstClr val="black"/>
              <a:srgbClr val="FF99FF">
                <a:tint val="45000"/>
                <a:satMod val="400000"/>
              </a:srgbClr>
            </a:duotone>
          </a:blip>
          <a:srcRect l="17835" t="7914" r="50795" b="49632"/>
          <a:stretch>
            <a:fillRect/>
          </a:stretch>
        </p:blipFill>
        <p:spPr>
          <a:xfrm>
            <a:off x="4098505" y="1230490"/>
            <a:ext cx="4780717" cy="4150751"/>
          </a:xfrm>
          <a:custGeom>
            <a:avLst/>
            <a:gdLst>
              <a:gd name="connsiteX0" fmla="*/ 0 w 4780717"/>
              <a:gd name="connsiteY0" fmla="*/ 0 h 4150751"/>
              <a:gd name="connsiteX1" fmla="*/ 4780717 w 4780717"/>
              <a:gd name="connsiteY1" fmla="*/ 0 h 4150751"/>
              <a:gd name="connsiteX2" fmla="*/ 2428236 w 4780717"/>
              <a:gd name="connsiteY2" fmla="*/ 4150751 h 4150751"/>
              <a:gd name="connsiteX3" fmla="*/ 0 w 4780717"/>
              <a:gd name="connsiteY3" fmla="*/ 0 h 4150751"/>
            </a:gdLst>
            <a:ahLst/>
            <a:cxnLst>
              <a:cxn ang="0">
                <a:pos x="connsiteX0" y="connsiteY0"/>
              </a:cxn>
              <a:cxn ang="0">
                <a:pos x="connsiteX1" y="connsiteY1"/>
              </a:cxn>
              <a:cxn ang="0">
                <a:pos x="connsiteX2" y="connsiteY2"/>
              </a:cxn>
              <a:cxn ang="0">
                <a:pos x="connsiteX3" y="connsiteY3"/>
              </a:cxn>
            </a:cxnLst>
            <a:rect l="l" t="t" r="r" b="b"/>
            <a:pathLst>
              <a:path w="4780717" h="4150751">
                <a:moveTo>
                  <a:pt x="0" y="0"/>
                </a:moveTo>
                <a:lnTo>
                  <a:pt x="4780717" y="0"/>
                </a:lnTo>
                <a:lnTo>
                  <a:pt x="2428236" y="4150751"/>
                </a:lnTo>
                <a:lnTo>
                  <a:pt x="0" y="0"/>
                </a:lnTo>
                <a:close/>
              </a:path>
            </a:pathLst>
          </a:custGeom>
          <a:noFill/>
          <a:ln>
            <a:noFill/>
          </a:ln>
          <a:effectLst>
            <a:outerShdw blurRad="292100" dist="139700" dir="2700000" algn="tl" rotWithShape="0">
              <a:srgbClr val="333333">
                <a:alpha val="65000"/>
              </a:srgbClr>
            </a:outerShdw>
          </a:effectLst>
        </p:spPr>
      </p:pic>
      <p:pic>
        <p:nvPicPr>
          <p:cNvPr id="82" name="Hình ảnh 81">
            <a:extLst>
              <a:ext uri="{FF2B5EF4-FFF2-40B4-BE49-F238E27FC236}">
                <a16:creationId xmlns:a16="http://schemas.microsoft.com/office/drawing/2014/main" id="{A5660148-0479-9143-C55D-DCF50D0DC4D8}"/>
              </a:ext>
            </a:extLst>
          </p:cNvPr>
          <p:cNvPicPr>
            <a:picLocks noChangeAspect="1"/>
          </p:cNvPicPr>
          <p:nvPr/>
        </p:nvPicPr>
        <p:blipFill>
          <a:blip r:embed="rId2">
            <a:duotone>
              <a:prstClr val="black"/>
              <a:srgbClr val="FF99FF">
                <a:tint val="45000"/>
                <a:satMod val="400000"/>
              </a:srgbClr>
            </a:duotone>
          </a:blip>
          <a:srcRect l="50445" t="7914" r="17740" b="49544"/>
          <a:stretch>
            <a:fillRect/>
          </a:stretch>
        </p:blipFill>
        <p:spPr>
          <a:xfrm>
            <a:off x="9046582" y="1266666"/>
            <a:ext cx="4848668" cy="4159398"/>
          </a:xfrm>
          <a:custGeom>
            <a:avLst/>
            <a:gdLst>
              <a:gd name="connsiteX0" fmla="*/ 0 w 4848668"/>
              <a:gd name="connsiteY0" fmla="*/ 0 h 4159398"/>
              <a:gd name="connsiteX1" fmla="*/ 4848668 w 4848668"/>
              <a:gd name="connsiteY1" fmla="*/ 0 h 4159398"/>
              <a:gd name="connsiteX2" fmla="*/ 2433295 w 4848668"/>
              <a:gd name="connsiteY2" fmla="*/ 4159398 h 4159398"/>
              <a:gd name="connsiteX3" fmla="*/ 0 w 4848668"/>
              <a:gd name="connsiteY3" fmla="*/ 0 h 4159398"/>
            </a:gdLst>
            <a:ahLst/>
            <a:cxnLst>
              <a:cxn ang="0">
                <a:pos x="connsiteX0" y="connsiteY0"/>
              </a:cxn>
              <a:cxn ang="0">
                <a:pos x="connsiteX1" y="connsiteY1"/>
              </a:cxn>
              <a:cxn ang="0">
                <a:pos x="connsiteX2" y="connsiteY2"/>
              </a:cxn>
              <a:cxn ang="0">
                <a:pos x="connsiteX3" y="connsiteY3"/>
              </a:cxn>
            </a:cxnLst>
            <a:rect l="l" t="t" r="r" b="b"/>
            <a:pathLst>
              <a:path w="4848668" h="4159398">
                <a:moveTo>
                  <a:pt x="0" y="0"/>
                </a:moveTo>
                <a:lnTo>
                  <a:pt x="4848668" y="0"/>
                </a:lnTo>
                <a:lnTo>
                  <a:pt x="2433295" y="4159398"/>
                </a:lnTo>
                <a:lnTo>
                  <a:pt x="0" y="0"/>
                </a:lnTo>
                <a:close/>
              </a:path>
            </a:pathLst>
          </a:custGeom>
          <a:noFill/>
          <a:ln>
            <a:noFill/>
          </a:ln>
          <a:effectLst>
            <a:outerShdw blurRad="292100" dist="139700" dir="2700000" algn="tl" rotWithShape="0">
              <a:srgbClr val="333333">
                <a:alpha val="65000"/>
              </a:srgbClr>
            </a:outerShdw>
          </a:effectLst>
        </p:spPr>
      </p:pic>
      <p:pic>
        <p:nvPicPr>
          <p:cNvPr id="80" name="Hình ảnh 79">
            <a:extLst>
              <a:ext uri="{FF2B5EF4-FFF2-40B4-BE49-F238E27FC236}">
                <a16:creationId xmlns:a16="http://schemas.microsoft.com/office/drawing/2014/main" id="{90B351C5-0B2C-CFEC-79FD-F6B6A68502F3}"/>
              </a:ext>
            </a:extLst>
          </p:cNvPr>
          <p:cNvPicPr>
            <a:picLocks noChangeAspect="1"/>
          </p:cNvPicPr>
          <p:nvPr/>
        </p:nvPicPr>
        <p:blipFill>
          <a:blip r:embed="rId2">
            <a:duotone>
              <a:prstClr val="black"/>
              <a:srgbClr val="FF99FF">
                <a:tint val="45000"/>
                <a:satMod val="400000"/>
              </a:srgbClr>
            </a:duotone>
          </a:blip>
          <a:srcRect l="34238" t="8279" r="34089" b="48856"/>
          <a:stretch>
            <a:fillRect/>
          </a:stretch>
        </p:blipFill>
        <p:spPr>
          <a:xfrm>
            <a:off x="6612979" y="1266195"/>
            <a:ext cx="4826980" cy="4190918"/>
          </a:xfrm>
          <a:custGeom>
            <a:avLst/>
            <a:gdLst>
              <a:gd name="connsiteX0" fmla="*/ 2375246 w 4826980"/>
              <a:gd name="connsiteY0" fmla="*/ 0 h 4190918"/>
              <a:gd name="connsiteX1" fmla="*/ 4826980 w 4826980"/>
              <a:gd name="connsiteY1" fmla="*/ 4190918 h 4190918"/>
              <a:gd name="connsiteX2" fmla="*/ 0 w 4826980"/>
              <a:gd name="connsiteY2" fmla="*/ 4190918 h 4190918"/>
              <a:gd name="connsiteX3" fmla="*/ 2375246 w 4826980"/>
              <a:gd name="connsiteY3" fmla="*/ 0 h 4190918"/>
            </a:gdLst>
            <a:ahLst/>
            <a:cxnLst>
              <a:cxn ang="0">
                <a:pos x="connsiteX0" y="connsiteY0"/>
              </a:cxn>
              <a:cxn ang="0">
                <a:pos x="connsiteX1" y="connsiteY1"/>
              </a:cxn>
              <a:cxn ang="0">
                <a:pos x="connsiteX2" y="connsiteY2"/>
              </a:cxn>
              <a:cxn ang="0">
                <a:pos x="connsiteX3" y="connsiteY3"/>
              </a:cxn>
            </a:cxnLst>
            <a:rect l="l" t="t" r="r" b="b"/>
            <a:pathLst>
              <a:path w="4826980" h="4190918">
                <a:moveTo>
                  <a:pt x="2375246" y="0"/>
                </a:moveTo>
                <a:lnTo>
                  <a:pt x="4826980" y="4190918"/>
                </a:lnTo>
                <a:lnTo>
                  <a:pt x="0" y="4190918"/>
                </a:lnTo>
                <a:lnTo>
                  <a:pt x="2375246" y="0"/>
                </a:lnTo>
                <a:close/>
              </a:path>
            </a:pathLst>
          </a:custGeom>
          <a:noFill/>
          <a:ln>
            <a:noFill/>
          </a:ln>
          <a:effectLst>
            <a:outerShdw blurRad="292100" dist="139700" dir="2700000" algn="tl" rotWithShape="0">
              <a:srgbClr val="333333">
                <a:alpha val="65000"/>
              </a:srgbClr>
            </a:outerShdw>
          </a:effectLst>
        </p:spPr>
      </p:pic>
      <p:pic>
        <p:nvPicPr>
          <p:cNvPr id="79" name="Hình ảnh 78">
            <a:extLst>
              <a:ext uri="{FF2B5EF4-FFF2-40B4-BE49-F238E27FC236}">
                <a16:creationId xmlns:a16="http://schemas.microsoft.com/office/drawing/2014/main" id="{865CEDDF-69D1-19D0-A552-6BF9C6E46178}"/>
              </a:ext>
            </a:extLst>
          </p:cNvPr>
          <p:cNvPicPr>
            <a:picLocks noChangeAspect="1"/>
          </p:cNvPicPr>
          <p:nvPr/>
        </p:nvPicPr>
        <p:blipFill>
          <a:blip r:embed="rId2">
            <a:duotone>
              <a:prstClr val="black"/>
              <a:srgbClr val="FF99FF">
                <a:tint val="45000"/>
                <a:satMod val="400000"/>
              </a:srgbClr>
            </a:duotone>
          </a:blip>
          <a:srcRect l="1978" t="8751" r="66698" b="48856"/>
          <a:stretch>
            <a:fillRect/>
          </a:stretch>
        </p:blipFill>
        <p:spPr>
          <a:xfrm>
            <a:off x="1690453" y="1332750"/>
            <a:ext cx="4773777" cy="4144724"/>
          </a:xfrm>
          <a:custGeom>
            <a:avLst/>
            <a:gdLst>
              <a:gd name="connsiteX0" fmla="*/ 2349066 w 4773777"/>
              <a:gd name="connsiteY0" fmla="*/ 0 h 4144724"/>
              <a:gd name="connsiteX1" fmla="*/ 4773777 w 4773777"/>
              <a:gd name="connsiteY1" fmla="*/ 4144724 h 4144724"/>
              <a:gd name="connsiteX2" fmla="*/ 0 w 4773777"/>
              <a:gd name="connsiteY2" fmla="*/ 4144724 h 4144724"/>
              <a:gd name="connsiteX3" fmla="*/ 2349066 w 4773777"/>
              <a:gd name="connsiteY3" fmla="*/ 0 h 4144724"/>
            </a:gdLst>
            <a:ahLst/>
            <a:cxnLst>
              <a:cxn ang="0">
                <a:pos x="connsiteX0" y="connsiteY0"/>
              </a:cxn>
              <a:cxn ang="0">
                <a:pos x="connsiteX1" y="connsiteY1"/>
              </a:cxn>
              <a:cxn ang="0">
                <a:pos x="connsiteX2" y="connsiteY2"/>
              </a:cxn>
              <a:cxn ang="0">
                <a:pos x="connsiteX3" y="connsiteY3"/>
              </a:cxn>
            </a:cxnLst>
            <a:rect l="l" t="t" r="r" b="b"/>
            <a:pathLst>
              <a:path w="4773777" h="4144724">
                <a:moveTo>
                  <a:pt x="2349066" y="0"/>
                </a:moveTo>
                <a:lnTo>
                  <a:pt x="4773777" y="4144724"/>
                </a:lnTo>
                <a:lnTo>
                  <a:pt x="0" y="4144724"/>
                </a:lnTo>
                <a:lnTo>
                  <a:pt x="2349066" y="0"/>
                </a:lnTo>
                <a:close/>
              </a:path>
            </a:pathLst>
          </a:custGeom>
          <a:noFill/>
          <a:ln>
            <a:noFill/>
          </a:ln>
          <a:effectLst>
            <a:outerShdw blurRad="292100" dist="139700" dir="2700000" algn="tl" rotWithShape="0">
              <a:srgbClr val="333333">
                <a:alpha val="65000"/>
              </a:srgbClr>
            </a:outerShdw>
          </a:effectLst>
        </p:spPr>
      </p:pic>
      <p:pic>
        <p:nvPicPr>
          <p:cNvPr id="78" name="Hình ảnh 77">
            <a:extLst>
              <a:ext uri="{FF2B5EF4-FFF2-40B4-BE49-F238E27FC236}">
                <a16:creationId xmlns:a16="http://schemas.microsoft.com/office/drawing/2014/main" id="{C2B30D52-C839-C4C9-512F-5669C92E32D9}"/>
              </a:ext>
            </a:extLst>
          </p:cNvPr>
          <p:cNvPicPr>
            <a:picLocks noChangeAspect="1"/>
          </p:cNvPicPr>
          <p:nvPr/>
        </p:nvPicPr>
        <p:blipFill>
          <a:blip r:embed="rId2">
            <a:duotone>
              <a:prstClr val="black"/>
              <a:srgbClr val="FF99FF">
                <a:tint val="45000"/>
                <a:satMod val="400000"/>
              </a:srgbClr>
            </a:duotone>
          </a:blip>
          <a:srcRect l="66911" t="8877" r="1528" b="48856"/>
          <a:stretch>
            <a:fillRect/>
          </a:stretch>
        </p:blipFill>
        <p:spPr>
          <a:xfrm>
            <a:off x="11734800" y="1257300"/>
            <a:ext cx="4809850" cy="4132461"/>
          </a:xfrm>
          <a:custGeom>
            <a:avLst/>
            <a:gdLst>
              <a:gd name="connsiteX0" fmla="*/ 2399731 w 4809850"/>
              <a:gd name="connsiteY0" fmla="*/ 0 h 4132461"/>
              <a:gd name="connsiteX1" fmla="*/ 4809850 w 4809850"/>
              <a:gd name="connsiteY1" fmla="*/ 4119781 h 4132461"/>
              <a:gd name="connsiteX2" fmla="*/ 4802663 w 4809850"/>
              <a:gd name="connsiteY2" fmla="*/ 4132461 h 4132461"/>
              <a:gd name="connsiteX3" fmla="*/ 0 w 4809850"/>
              <a:gd name="connsiteY3" fmla="*/ 4132461 h 4132461"/>
              <a:gd name="connsiteX4" fmla="*/ 2399731 w 4809850"/>
              <a:gd name="connsiteY4" fmla="*/ 0 h 413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850" h="4132461">
                <a:moveTo>
                  <a:pt x="2399731" y="0"/>
                </a:moveTo>
                <a:lnTo>
                  <a:pt x="4809850" y="4119781"/>
                </a:lnTo>
                <a:lnTo>
                  <a:pt x="4802663" y="4132461"/>
                </a:lnTo>
                <a:lnTo>
                  <a:pt x="0" y="4132461"/>
                </a:lnTo>
                <a:lnTo>
                  <a:pt x="2399731" y="0"/>
                </a:lnTo>
                <a:close/>
              </a:path>
            </a:pathLst>
          </a:custGeom>
          <a:noFill/>
          <a:ln>
            <a:noFill/>
          </a:ln>
          <a:effectLst>
            <a:outerShdw blurRad="292100" dist="139700" dir="2700000" algn="tl" rotWithShape="0">
              <a:srgbClr val="333333">
                <a:alpha val="65000"/>
              </a:srgbClr>
            </a:outerShdw>
          </a:effectLst>
        </p:spPr>
      </p:pic>
      <p:pic>
        <p:nvPicPr>
          <p:cNvPr id="70" name="Hình ảnh 69">
            <a:extLst>
              <a:ext uri="{FF2B5EF4-FFF2-40B4-BE49-F238E27FC236}">
                <a16:creationId xmlns:a16="http://schemas.microsoft.com/office/drawing/2014/main" id="{6EDD7DE9-82B2-BBA2-EE39-C63A937E292B}"/>
              </a:ext>
            </a:extLst>
          </p:cNvPr>
          <p:cNvPicPr>
            <a:picLocks noChangeAspect="1"/>
          </p:cNvPicPr>
          <p:nvPr/>
        </p:nvPicPr>
        <p:blipFill>
          <a:blip r:embed="rId2">
            <a:duotone>
              <a:prstClr val="black"/>
              <a:srgbClr val="FF99FF">
                <a:tint val="45000"/>
                <a:satMod val="400000"/>
              </a:srgbClr>
            </a:duotone>
          </a:blip>
          <a:srcRect l="-9568" t="51144" r="100000" b="47837"/>
          <a:stretch>
            <a:fillRect/>
          </a:stretch>
        </p:blipFill>
        <p:spPr>
          <a:xfrm>
            <a:off x="92149" y="5201782"/>
            <a:ext cx="1458092" cy="99680"/>
          </a:xfrm>
          <a:custGeom>
            <a:avLst/>
            <a:gdLst>
              <a:gd name="connsiteX0" fmla="*/ 0 w 1458092"/>
              <a:gd name="connsiteY0" fmla="*/ 0 h 99680"/>
              <a:gd name="connsiteX1" fmla="*/ 1458092 w 1458092"/>
              <a:gd name="connsiteY1" fmla="*/ 0 h 99680"/>
              <a:gd name="connsiteX2" fmla="*/ 1458092 w 1458092"/>
              <a:gd name="connsiteY2" fmla="*/ 99680 h 99680"/>
              <a:gd name="connsiteX3" fmla="*/ 0 w 1458092"/>
              <a:gd name="connsiteY3" fmla="*/ 99680 h 99680"/>
              <a:gd name="connsiteX4" fmla="*/ 0 w 1458092"/>
              <a:gd name="connsiteY4" fmla="*/ 0 h 99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092" h="99680">
                <a:moveTo>
                  <a:pt x="0" y="0"/>
                </a:moveTo>
                <a:lnTo>
                  <a:pt x="1458092" y="0"/>
                </a:lnTo>
                <a:lnTo>
                  <a:pt x="1458092" y="99680"/>
                </a:lnTo>
                <a:lnTo>
                  <a:pt x="0" y="99680"/>
                </a:lnTo>
                <a:lnTo>
                  <a:pt x="0" y="0"/>
                </a:lnTo>
                <a:close/>
              </a:path>
            </a:pathLst>
          </a:custGeom>
          <a:noFill/>
          <a:ln>
            <a:noFill/>
          </a:ln>
          <a:effectLst>
            <a:outerShdw blurRad="292100" dist="139700" dir="2700000" algn="tl" rotWithShape="0">
              <a:srgbClr val="333333">
                <a:alpha val="65000"/>
              </a:srgbClr>
            </a:outerShdw>
          </a:effectLst>
        </p:spPr>
      </p:pic>
      <p:pic>
        <p:nvPicPr>
          <p:cNvPr id="52" name="Hình ảnh 51">
            <a:extLst>
              <a:ext uri="{FF2B5EF4-FFF2-40B4-BE49-F238E27FC236}">
                <a16:creationId xmlns:a16="http://schemas.microsoft.com/office/drawing/2014/main" id="{8FDC7075-C0C6-63B6-B919-D363299C7471}"/>
              </a:ext>
            </a:extLst>
          </p:cNvPr>
          <p:cNvPicPr>
            <a:picLocks noChangeAspect="1"/>
          </p:cNvPicPr>
          <p:nvPr/>
        </p:nvPicPr>
        <p:blipFill>
          <a:blip r:embed="rId2">
            <a:duotone>
              <a:prstClr val="black"/>
              <a:srgbClr val="FF99FF">
                <a:tint val="45000"/>
                <a:satMod val="400000"/>
              </a:srgbClr>
            </a:duotone>
          </a:blip>
          <a:srcRect l="1882" t="52163" r="66884" b="5567"/>
          <a:stretch>
            <a:fillRect/>
          </a:stretch>
        </p:blipFill>
        <p:spPr>
          <a:xfrm>
            <a:off x="1772220" y="5577740"/>
            <a:ext cx="4759963" cy="4132731"/>
          </a:xfrm>
          <a:custGeom>
            <a:avLst/>
            <a:gdLst>
              <a:gd name="connsiteX0" fmla="*/ 0 w 4759963"/>
              <a:gd name="connsiteY0" fmla="*/ 0 h 4132731"/>
              <a:gd name="connsiteX1" fmla="*/ 4759963 w 4759963"/>
              <a:gd name="connsiteY1" fmla="*/ 0 h 4132731"/>
              <a:gd name="connsiteX2" fmla="*/ 2417695 w 4759963"/>
              <a:gd name="connsiteY2" fmla="*/ 4132731 h 4132731"/>
              <a:gd name="connsiteX3" fmla="*/ 0 w 4759963"/>
              <a:gd name="connsiteY3" fmla="*/ 0 h 4132731"/>
            </a:gdLst>
            <a:ahLst/>
            <a:cxnLst>
              <a:cxn ang="0">
                <a:pos x="connsiteX0" y="connsiteY0"/>
              </a:cxn>
              <a:cxn ang="0">
                <a:pos x="connsiteX1" y="connsiteY1"/>
              </a:cxn>
              <a:cxn ang="0">
                <a:pos x="connsiteX2" y="connsiteY2"/>
              </a:cxn>
              <a:cxn ang="0">
                <a:pos x="connsiteX3" y="connsiteY3"/>
              </a:cxn>
            </a:cxnLst>
            <a:rect l="l" t="t" r="r" b="b"/>
            <a:pathLst>
              <a:path w="4759963" h="4132731">
                <a:moveTo>
                  <a:pt x="0" y="0"/>
                </a:moveTo>
                <a:lnTo>
                  <a:pt x="4759963" y="0"/>
                </a:lnTo>
                <a:lnTo>
                  <a:pt x="2417695" y="4132731"/>
                </a:lnTo>
                <a:lnTo>
                  <a:pt x="0" y="0"/>
                </a:lnTo>
                <a:close/>
              </a:path>
            </a:pathLst>
          </a:custGeom>
          <a:noFill/>
          <a:ln>
            <a:noFill/>
          </a:ln>
          <a:effectLst>
            <a:outerShdw blurRad="292100" dist="139700" dir="2700000" algn="tl" rotWithShape="0">
              <a:srgbClr val="333333">
                <a:alpha val="65000"/>
              </a:srgbClr>
            </a:outerShdw>
          </a:effectLst>
        </p:spPr>
      </p:pic>
      <p:pic>
        <p:nvPicPr>
          <p:cNvPr id="50" name="Hình ảnh 49">
            <a:extLst>
              <a:ext uri="{FF2B5EF4-FFF2-40B4-BE49-F238E27FC236}">
                <a16:creationId xmlns:a16="http://schemas.microsoft.com/office/drawing/2014/main" id="{4CE8776C-B6B9-0AD8-C55E-605CA58CDFD9}"/>
              </a:ext>
            </a:extLst>
          </p:cNvPr>
          <p:cNvPicPr>
            <a:picLocks noChangeAspect="1"/>
          </p:cNvPicPr>
          <p:nvPr/>
        </p:nvPicPr>
        <p:blipFill>
          <a:blip r:embed="rId2">
            <a:duotone>
              <a:prstClr val="black"/>
              <a:srgbClr val="FF99FF">
                <a:tint val="45000"/>
                <a:satMod val="400000"/>
              </a:srgbClr>
            </a:duotone>
          </a:blip>
          <a:srcRect l="34442" t="52163" r="34225" b="5940"/>
          <a:stretch>
            <a:fillRect/>
          </a:stretch>
        </p:blipFill>
        <p:spPr>
          <a:xfrm>
            <a:off x="6731553" y="5576541"/>
            <a:ext cx="4775102" cy="4096290"/>
          </a:xfrm>
          <a:custGeom>
            <a:avLst/>
            <a:gdLst>
              <a:gd name="connsiteX0" fmla="*/ 0 w 4775102"/>
              <a:gd name="connsiteY0" fmla="*/ 0 h 4096290"/>
              <a:gd name="connsiteX1" fmla="*/ 4775102 w 4775102"/>
              <a:gd name="connsiteY1" fmla="*/ 0 h 4096290"/>
              <a:gd name="connsiteX2" fmla="*/ 2396375 w 4775102"/>
              <a:gd name="connsiteY2" fmla="*/ 4096290 h 4096290"/>
              <a:gd name="connsiteX3" fmla="*/ 0 w 4775102"/>
              <a:gd name="connsiteY3" fmla="*/ 0 h 4096290"/>
            </a:gdLst>
            <a:ahLst/>
            <a:cxnLst>
              <a:cxn ang="0">
                <a:pos x="connsiteX0" y="connsiteY0"/>
              </a:cxn>
              <a:cxn ang="0">
                <a:pos x="connsiteX1" y="connsiteY1"/>
              </a:cxn>
              <a:cxn ang="0">
                <a:pos x="connsiteX2" y="connsiteY2"/>
              </a:cxn>
              <a:cxn ang="0">
                <a:pos x="connsiteX3" y="connsiteY3"/>
              </a:cxn>
            </a:cxnLst>
            <a:rect l="l" t="t" r="r" b="b"/>
            <a:pathLst>
              <a:path w="4775102" h="4096290">
                <a:moveTo>
                  <a:pt x="0" y="0"/>
                </a:moveTo>
                <a:lnTo>
                  <a:pt x="4775102" y="0"/>
                </a:lnTo>
                <a:lnTo>
                  <a:pt x="2396375" y="4096290"/>
                </a:lnTo>
                <a:lnTo>
                  <a:pt x="0" y="0"/>
                </a:lnTo>
                <a:close/>
              </a:path>
            </a:pathLst>
          </a:custGeom>
          <a:noFill/>
          <a:ln>
            <a:noFill/>
          </a:ln>
          <a:effectLst>
            <a:outerShdw blurRad="292100" dist="139700" dir="2700000" algn="tl" rotWithShape="0">
              <a:srgbClr val="333333">
                <a:alpha val="65000"/>
              </a:srgbClr>
            </a:outerShdw>
          </a:effectLst>
        </p:spPr>
      </p:pic>
      <p:pic>
        <p:nvPicPr>
          <p:cNvPr id="48" name="Hình ảnh 47">
            <a:extLst>
              <a:ext uri="{FF2B5EF4-FFF2-40B4-BE49-F238E27FC236}">
                <a16:creationId xmlns:a16="http://schemas.microsoft.com/office/drawing/2014/main" id="{6F5FAC1A-6499-E048-E43D-B065C971765F}"/>
              </a:ext>
            </a:extLst>
          </p:cNvPr>
          <p:cNvPicPr>
            <a:picLocks noChangeAspect="1"/>
          </p:cNvPicPr>
          <p:nvPr/>
        </p:nvPicPr>
        <p:blipFill>
          <a:blip r:embed="rId2">
            <a:duotone>
              <a:prstClr val="black"/>
              <a:srgbClr val="FF99FF">
                <a:tint val="45000"/>
                <a:satMod val="400000"/>
              </a:srgbClr>
            </a:duotone>
          </a:blip>
          <a:srcRect l="67052" t="52163" r="1946" b="5880"/>
          <a:stretch>
            <a:fillRect/>
          </a:stretch>
        </p:blipFill>
        <p:spPr>
          <a:xfrm>
            <a:off x="11721668" y="5577740"/>
            <a:ext cx="4724762" cy="4102169"/>
          </a:xfrm>
          <a:custGeom>
            <a:avLst/>
            <a:gdLst>
              <a:gd name="connsiteX0" fmla="*/ 0 w 4724762"/>
              <a:gd name="connsiteY0" fmla="*/ 0 h 4102169"/>
              <a:gd name="connsiteX1" fmla="*/ 4724762 w 4724762"/>
              <a:gd name="connsiteY1" fmla="*/ 0 h 4102169"/>
              <a:gd name="connsiteX2" fmla="*/ 2399815 w 4724762"/>
              <a:gd name="connsiteY2" fmla="*/ 4102169 h 4102169"/>
              <a:gd name="connsiteX3" fmla="*/ 0 w 4724762"/>
              <a:gd name="connsiteY3" fmla="*/ 0 h 4102169"/>
            </a:gdLst>
            <a:ahLst/>
            <a:cxnLst>
              <a:cxn ang="0">
                <a:pos x="connsiteX0" y="connsiteY0"/>
              </a:cxn>
              <a:cxn ang="0">
                <a:pos x="connsiteX1" y="connsiteY1"/>
              </a:cxn>
              <a:cxn ang="0">
                <a:pos x="connsiteX2" y="connsiteY2"/>
              </a:cxn>
              <a:cxn ang="0">
                <a:pos x="connsiteX3" y="connsiteY3"/>
              </a:cxn>
            </a:cxnLst>
            <a:rect l="l" t="t" r="r" b="b"/>
            <a:pathLst>
              <a:path w="4724762" h="4102169">
                <a:moveTo>
                  <a:pt x="0" y="0"/>
                </a:moveTo>
                <a:lnTo>
                  <a:pt x="4724762" y="0"/>
                </a:lnTo>
                <a:lnTo>
                  <a:pt x="2399815" y="4102169"/>
                </a:lnTo>
                <a:lnTo>
                  <a:pt x="0" y="0"/>
                </a:lnTo>
                <a:close/>
              </a:path>
            </a:pathLst>
          </a:custGeom>
          <a:noFill/>
          <a:ln>
            <a:noFill/>
          </a:ln>
          <a:effectLst>
            <a:outerShdw blurRad="292100" dist="139700" dir="2700000" algn="tl" rotWithShape="0">
              <a:srgbClr val="333333">
                <a:alpha val="65000"/>
              </a:srgbClr>
            </a:outerShdw>
          </a:effectLst>
        </p:spPr>
      </p:pic>
      <p:pic>
        <p:nvPicPr>
          <p:cNvPr id="45" name="Hình ảnh 44">
            <a:extLst>
              <a:ext uri="{FF2B5EF4-FFF2-40B4-BE49-F238E27FC236}">
                <a16:creationId xmlns:a16="http://schemas.microsoft.com/office/drawing/2014/main" id="{4B357B7A-0CC6-72C4-1873-B336D34B71D0}"/>
              </a:ext>
            </a:extLst>
          </p:cNvPr>
          <p:cNvPicPr>
            <a:picLocks noChangeAspect="1"/>
          </p:cNvPicPr>
          <p:nvPr/>
        </p:nvPicPr>
        <p:blipFill>
          <a:blip r:embed="rId2">
            <a:duotone>
              <a:prstClr val="black"/>
              <a:srgbClr val="FF99FF">
                <a:tint val="45000"/>
                <a:satMod val="400000"/>
              </a:srgbClr>
            </a:duotone>
          </a:blip>
          <a:srcRect l="18249" t="52411" r="50211" b="4880"/>
          <a:stretch>
            <a:fillRect/>
          </a:stretch>
        </p:blipFill>
        <p:spPr>
          <a:xfrm>
            <a:off x="4284076" y="5601937"/>
            <a:ext cx="4806780" cy="4175670"/>
          </a:xfrm>
          <a:custGeom>
            <a:avLst/>
            <a:gdLst>
              <a:gd name="connsiteX0" fmla="*/ 2366605 w 4806780"/>
              <a:gd name="connsiteY0" fmla="*/ 0 h 4175670"/>
              <a:gd name="connsiteX1" fmla="*/ 4806780 w 4806780"/>
              <a:gd name="connsiteY1" fmla="*/ 4171160 h 4175670"/>
              <a:gd name="connsiteX2" fmla="*/ 4804161 w 4806780"/>
              <a:gd name="connsiteY2" fmla="*/ 4175669 h 4175670"/>
              <a:gd name="connsiteX3" fmla="*/ 0 w 4806780"/>
              <a:gd name="connsiteY3" fmla="*/ 4175670 h 4175670"/>
              <a:gd name="connsiteX4" fmla="*/ 2366605 w 4806780"/>
              <a:gd name="connsiteY4" fmla="*/ 0 h 4175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780" h="4175670">
                <a:moveTo>
                  <a:pt x="2366605" y="0"/>
                </a:moveTo>
                <a:lnTo>
                  <a:pt x="4806780" y="4171160"/>
                </a:lnTo>
                <a:lnTo>
                  <a:pt x="4804161" y="4175669"/>
                </a:lnTo>
                <a:lnTo>
                  <a:pt x="0" y="4175670"/>
                </a:lnTo>
                <a:lnTo>
                  <a:pt x="2366605" y="0"/>
                </a:lnTo>
                <a:close/>
              </a:path>
            </a:pathLst>
          </a:custGeom>
          <a:noFill/>
          <a:ln>
            <a:noFill/>
          </a:ln>
          <a:effectLst>
            <a:outerShdw blurRad="292100" dist="139700" dir="2700000" algn="tl" rotWithShape="0">
              <a:srgbClr val="333333">
                <a:alpha val="65000"/>
              </a:srgbClr>
            </a:outerShdw>
          </a:effectLst>
        </p:spPr>
      </p:pic>
      <p:pic>
        <p:nvPicPr>
          <p:cNvPr id="44" name="Hình ảnh 43">
            <a:extLst>
              <a:ext uri="{FF2B5EF4-FFF2-40B4-BE49-F238E27FC236}">
                <a16:creationId xmlns:a16="http://schemas.microsoft.com/office/drawing/2014/main" id="{7BA23D4D-2C2D-9D23-7341-CD3F1E9D4D57}"/>
              </a:ext>
            </a:extLst>
          </p:cNvPr>
          <p:cNvPicPr>
            <a:picLocks noChangeAspect="1"/>
          </p:cNvPicPr>
          <p:nvPr/>
        </p:nvPicPr>
        <p:blipFill>
          <a:blip r:embed="rId2">
            <a:duotone>
              <a:prstClr val="black"/>
              <a:srgbClr val="FF99FF">
                <a:tint val="45000"/>
                <a:satMod val="400000"/>
              </a:srgbClr>
            </a:duotone>
          </a:blip>
          <a:srcRect l="50546" t="52481" r="17584" b="4880"/>
          <a:stretch>
            <a:fillRect/>
          </a:stretch>
        </p:blipFill>
        <p:spPr>
          <a:xfrm>
            <a:off x="9206231" y="5608789"/>
            <a:ext cx="4856922" cy="4168817"/>
          </a:xfrm>
          <a:custGeom>
            <a:avLst/>
            <a:gdLst>
              <a:gd name="connsiteX0" fmla="*/ 2418117 w 4856922"/>
              <a:gd name="connsiteY0" fmla="*/ 0 h 4168817"/>
              <a:gd name="connsiteX1" fmla="*/ 4856922 w 4856922"/>
              <a:gd name="connsiteY1" fmla="*/ 4168817 h 4168817"/>
              <a:gd name="connsiteX2" fmla="*/ 2747 w 4856922"/>
              <a:gd name="connsiteY2" fmla="*/ 4168817 h 4168817"/>
              <a:gd name="connsiteX3" fmla="*/ 0 w 4856922"/>
              <a:gd name="connsiteY3" fmla="*/ 4164122 h 4168817"/>
              <a:gd name="connsiteX4" fmla="*/ 2418117 w 4856922"/>
              <a:gd name="connsiteY4" fmla="*/ 0 h 416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922" h="4168817">
                <a:moveTo>
                  <a:pt x="2418117" y="0"/>
                </a:moveTo>
                <a:lnTo>
                  <a:pt x="4856922" y="4168817"/>
                </a:lnTo>
                <a:lnTo>
                  <a:pt x="2747" y="4168817"/>
                </a:lnTo>
                <a:lnTo>
                  <a:pt x="0" y="4164122"/>
                </a:lnTo>
                <a:lnTo>
                  <a:pt x="2418117" y="0"/>
                </a:lnTo>
                <a:close/>
              </a:path>
            </a:pathLst>
          </a:custGeom>
          <a:noFill/>
          <a:ln>
            <a:noFill/>
          </a:ln>
          <a:effectLst>
            <a:outerShdw blurRad="292100" dist="139700" dir="2700000" algn="tl" rotWithShape="0">
              <a:srgbClr val="333333">
                <a:alpha val="65000"/>
              </a:srgbClr>
            </a:outerShdw>
          </a:effectLst>
        </p:spPr>
      </p:pic>
      <p:pic>
        <p:nvPicPr>
          <p:cNvPr id="42" name="Hình ảnh 41">
            <a:extLst>
              <a:ext uri="{FF2B5EF4-FFF2-40B4-BE49-F238E27FC236}">
                <a16:creationId xmlns:a16="http://schemas.microsoft.com/office/drawing/2014/main" id="{6E111635-8241-57B0-116F-49C7A341F20B}"/>
              </a:ext>
            </a:extLst>
          </p:cNvPr>
          <p:cNvPicPr>
            <a:picLocks noChangeAspect="1"/>
          </p:cNvPicPr>
          <p:nvPr/>
        </p:nvPicPr>
        <p:blipFill>
          <a:blip r:embed="rId2">
            <a:duotone>
              <a:prstClr val="black"/>
              <a:srgbClr val="FF99FF">
                <a:tint val="45000"/>
                <a:satMod val="400000"/>
              </a:srgbClr>
            </a:duotone>
          </a:blip>
          <a:srcRect l="100000" t="53066" r="-17421"/>
          <a:stretch>
            <a:fillRect/>
          </a:stretch>
        </p:blipFill>
        <p:spPr>
          <a:xfrm>
            <a:off x="16790241" y="5389761"/>
            <a:ext cx="2655008" cy="4588720"/>
          </a:xfrm>
          <a:custGeom>
            <a:avLst/>
            <a:gdLst>
              <a:gd name="connsiteX0" fmla="*/ 0 w 2655008"/>
              <a:gd name="connsiteY0" fmla="*/ 0 h 4588720"/>
              <a:gd name="connsiteX1" fmla="*/ 2655008 w 2655008"/>
              <a:gd name="connsiteY1" fmla="*/ 4538387 h 4588720"/>
              <a:gd name="connsiteX2" fmla="*/ 2568970 w 2655008"/>
              <a:gd name="connsiteY2" fmla="*/ 4588720 h 4588720"/>
              <a:gd name="connsiteX3" fmla="*/ 0 w 2655008"/>
              <a:gd name="connsiteY3" fmla="*/ 197403 h 4588720"/>
              <a:gd name="connsiteX4" fmla="*/ 0 w 2655008"/>
              <a:gd name="connsiteY4" fmla="*/ 0 h 458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08" h="4588720">
                <a:moveTo>
                  <a:pt x="0" y="0"/>
                </a:moveTo>
                <a:lnTo>
                  <a:pt x="2655008" y="4538387"/>
                </a:lnTo>
                <a:lnTo>
                  <a:pt x="2568970" y="4588720"/>
                </a:lnTo>
                <a:lnTo>
                  <a:pt x="0" y="197403"/>
                </a:lnTo>
                <a:lnTo>
                  <a:pt x="0" y="0"/>
                </a:lnTo>
                <a:close/>
              </a:path>
            </a:pathLst>
          </a:custGeom>
          <a:noFill/>
          <a:ln>
            <a:noFill/>
          </a:ln>
          <a:effectLst>
            <a:outerShdw blurRad="292100" dist="139700" dir="2700000" algn="tl" rotWithShape="0">
              <a:srgbClr val="333333">
                <a:alpha val="65000"/>
              </a:srgbClr>
            </a:outerShdw>
          </a:effectLst>
        </p:spPr>
      </p:pic>
      <p:pic>
        <p:nvPicPr>
          <p:cNvPr id="41" name="Hình ảnh 40">
            <a:extLst>
              <a:ext uri="{FF2B5EF4-FFF2-40B4-BE49-F238E27FC236}">
                <a16:creationId xmlns:a16="http://schemas.microsoft.com/office/drawing/2014/main" id="{0DA10247-232D-37A8-F494-06E24F7C71DF}"/>
              </a:ext>
            </a:extLst>
          </p:cNvPr>
          <p:cNvPicPr>
            <a:picLocks noChangeAspect="1"/>
          </p:cNvPicPr>
          <p:nvPr/>
        </p:nvPicPr>
        <p:blipFill>
          <a:blip r:embed="rId2">
            <a:duotone>
              <a:prstClr val="black"/>
              <a:srgbClr val="FF99FF">
                <a:tint val="45000"/>
                <a:satMod val="400000"/>
              </a:srgbClr>
            </a:duotone>
          </a:blip>
          <a:srcRect l="-14125" t="54516" r="100000" b="6133"/>
          <a:stretch>
            <a:fillRect/>
          </a:stretch>
        </p:blipFill>
        <p:spPr>
          <a:xfrm>
            <a:off x="-323840" y="5928029"/>
            <a:ext cx="2152641" cy="3847299"/>
          </a:xfrm>
          <a:custGeom>
            <a:avLst/>
            <a:gdLst>
              <a:gd name="connsiteX0" fmla="*/ 2152641 w 2152641"/>
              <a:gd name="connsiteY0" fmla="*/ 0 h 3847299"/>
              <a:gd name="connsiteX1" fmla="*/ 2152641 w 2152641"/>
              <a:gd name="connsiteY1" fmla="*/ 202159 h 3847299"/>
              <a:gd name="connsiteX2" fmla="*/ 86719 w 2152641"/>
              <a:gd name="connsiteY2" fmla="*/ 3847299 h 3847299"/>
              <a:gd name="connsiteX3" fmla="*/ 0 w 2152641"/>
              <a:gd name="connsiteY3" fmla="*/ 3798150 h 3847299"/>
              <a:gd name="connsiteX4" fmla="*/ 2152641 w 2152641"/>
              <a:gd name="connsiteY4" fmla="*/ 0 h 384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41" h="3847299">
                <a:moveTo>
                  <a:pt x="2152641" y="0"/>
                </a:moveTo>
                <a:lnTo>
                  <a:pt x="2152641" y="202159"/>
                </a:lnTo>
                <a:lnTo>
                  <a:pt x="86719" y="3847299"/>
                </a:lnTo>
                <a:lnTo>
                  <a:pt x="0" y="3798150"/>
                </a:lnTo>
                <a:lnTo>
                  <a:pt x="2152641" y="0"/>
                </a:lnTo>
                <a:close/>
              </a:path>
            </a:pathLst>
          </a:custGeom>
          <a:noFill/>
          <a:ln>
            <a:noFill/>
          </a:ln>
          <a:effectLst>
            <a:outerShdw blurRad="292100" dist="139700" dir="2700000" algn="tl" rotWithShape="0">
              <a:srgbClr val="333333">
                <a:alpha val="65000"/>
              </a:srgbClr>
            </a:outerShdw>
          </a:effectLst>
        </p:spPr>
      </p:pic>
      <p:pic>
        <p:nvPicPr>
          <p:cNvPr id="37" name="Hình ảnh 36">
            <a:extLst>
              <a:ext uri="{FF2B5EF4-FFF2-40B4-BE49-F238E27FC236}">
                <a16:creationId xmlns:a16="http://schemas.microsoft.com/office/drawing/2014/main" id="{0EEE88B2-2B05-B7E0-EE87-57C246FC913F}"/>
              </a:ext>
            </a:extLst>
          </p:cNvPr>
          <p:cNvPicPr>
            <a:picLocks noChangeAspect="1"/>
          </p:cNvPicPr>
          <p:nvPr/>
        </p:nvPicPr>
        <p:blipFill>
          <a:blip r:embed="rId2">
            <a:duotone>
              <a:prstClr val="black"/>
              <a:srgbClr val="FF99FF">
                <a:tint val="45000"/>
                <a:satMod val="400000"/>
              </a:srgbClr>
            </a:duotone>
          </a:blip>
          <a:srcRect l="100000" t="95120" r="-6000" b="4328"/>
          <a:stretch>
            <a:fillRect/>
          </a:stretch>
        </p:blipFill>
        <p:spPr>
          <a:xfrm>
            <a:off x="16198811" y="2277383"/>
            <a:ext cx="914400" cy="53957"/>
          </a:xfrm>
          <a:custGeom>
            <a:avLst/>
            <a:gdLst>
              <a:gd name="connsiteX0" fmla="*/ 914400 w 914400"/>
              <a:gd name="connsiteY0" fmla="*/ 0 h 53957"/>
              <a:gd name="connsiteX1" fmla="*/ 914400 w 914400"/>
              <a:gd name="connsiteY1" fmla="*/ 53957 h 53957"/>
              <a:gd name="connsiteX2" fmla="*/ 0 w 914400"/>
              <a:gd name="connsiteY2" fmla="*/ 53957 h 53957"/>
              <a:gd name="connsiteX3" fmla="*/ 0 w 914400"/>
              <a:gd name="connsiteY3" fmla="*/ 0 h 53957"/>
              <a:gd name="connsiteX4" fmla="*/ 914400 w 914400"/>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3957">
                <a:moveTo>
                  <a:pt x="914400" y="0"/>
                </a:moveTo>
                <a:lnTo>
                  <a:pt x="914400" y="53957"/>
                </a:lnTo>
                <a:lnTo>
                  <a:pt x="0" y="53957"/>
                </a:lnTo>
                <a:lnTo>
                  <a:pt x="0" y="0"/>
                </a:lnTo>
                <a:lnTo>
                  <a:pt x="914400" y="0"/>
                </a:lnTo>
                <a:close/>
              </a:path>
            </a:pathLst>
          </a:custGeom>
          <a:noFill/>
          <a:ln>
            <a:noFill/>
          </a:ln>
          <a:effectLst>
            <a:outerShdw blurRad="292100" dist="139700" dir="2700000" algn="tl" rotWithShape="0">
              <a:srgbClr val="333333">
                <a:alpha val="65000"/>
              </a:srgbClr>
            </a:outerShdw>
          </a:effectLst>
        </p:spPr>
      </p:pic>
      <p:pic>
        <p:nvPicPr>
          <p:cNvPr id="32" name="Hình ảnh 31">
            <a:extLst>
              <a:ext uri="{FF2B5EF4-FFF2-40B4-BE49-F238E27FC236}">
                <a16:creationId xmlns:a16="http://schemas.microsoft.com/office/drawing/2014/main" id="{57590396-6165-F644-B03C-F0793B94A771}"/>
              </a:ext>
            </a:extLst>
          </p:cNvPr>
          <p:cNvPicPr>
            <a:picLocks noChangeAspect="1"/>
          </p:cNvPicPr>
          <p:nvPr/>
        </p:nvPicPr>
        <p:blipFill>
          <a:blip r:embed="rId2">
            <a:duotone>
              <a:prstClr val="black"/>
              <a:srgbClr val="FF99FF">
                <a:tint val="45000"/>
                <a:satMod val="400000"/>
              </a:srgbClr>
            </a:duotone>
          </a:blip>
          <a:srcRect l="18004" t="95120" r="81751" b="4550"/>
          <a:stretch>
            <a:fillRect/>
          </a:stretch>
        </p:blipFill>
        <p:spPr>
          <a:xfrm>
            <a:off x="3702656" y="2277384"/>
            <a:ext cx="37249" cy="32341"/>
          </a:xfrm>
          <a:custGeom>
            <a:avLst/>
            <a:gdLst>
              <a:gd name="connsiteX0" fmla="*/ 37249 w 37249"/>
              <a:gd name="connsiteY0" fmla="*/ 0 h 32341"/>
              <a:gd name="connsiteX1" fmla="*/ 18920 w 37249"/>
              <a:gd name="connsiteY1" fmla="*/ 32341 h 32341"/>
              <a:gd name="connsiteX2" fmla="*/ 0 w 37249"/>
              <a:gd name="connsiteY2" fmla="*/ 0 h 32341"/>
              <a:gd name="connsiteX3" fmla="*/ 37249 w 37249"/>
              <a:gd name="connsiteY3" fmla="*/ 0 h 32341"/>
            </a:gdLst>
            <a:ahLst/>
            <a:cxnLst>
              <a:cxn ang="0">
                <a:pos x="connsiteX0" y="connsiteY0"/>
              </a:cxn>
              <a:cxn ang="0">
                <a:pos x="connsiteX1" y="connsiteY1"/>
              </a:cxn>
              <a:cxn ang="0">
                <a:pos x="connsiteX2" y="connsiteY2"/>
              </a:cxn>
              <a:cxn ang="0">
                <a:pos x="connsiteX3" y="connsiteY3"/>
              </a:cxn>
            </a:cxnLst>
            <a:rect l="l" t="t" r="r" b="b"/>
            <a:pathLst>
              <a:path w="37249" h="32341">
                <a:moveTo>
                  <a:pt x="37249" y="0"/>
                </a:moveTo>
                <a:lnTo>
                  <a:pt x="18920" y="32341"/>
                </a:lnTo>
                <a:lnTo>
                  <a:pt x="0" y="0"/>
                </a:lnTo>
                <a:lnTo>
                  <a:pt x="37249" y="0"/>
                </a:lnTo>
                <a:close/>
              </a:path>
            </a:pathLst>
          </a:custGeom>
          <a:noFill/>
          <a:ln>
            <a:noFill/>
          </a:ln>
          <a:effectLst>
            <a:outerShdw blurRad="292100" dist="139700" dir="2700000" algn="tl" rotWithShape="0">
              <a:srgbClr val="333333">
                <a:alpha val="65000"/>
              </a:srgbClr>
            </a:outerShdw>
          </a:effectLst>
        </p:spPr>
      </p:pic>
      <p:pic>
        <p:nvPicPr>
          <p:cNvPr id="31" name="Hình ảnh 30">
            <a:extLst>
              <a:ext uri="{FF2B5EF4-FFF2-40B4-BE49-F238E27FC236}">
                <a16:creationId xmlns:a16="http://schemas.microsoft.com/office/drawing/2014/main" id="{70EC25A4-6465-014D-F667-9178C4D39C92}"/>
              </a:ext>
            </a:extLst>
          </p:cNvPr>
          <p:cNvPicPr>
            <a:picLocks noChangeAspect="1"/>
          </p:cNvPicPr>
          <p:nvPr/>
        </p:nvPicPr>
        <p:blipFill>
          <a:blip r:embed="rId2">
            <a:duotone>
              <a:prstClr val="black"/>
              <a:srgbClr val="FF99FF">
                <a:tint val="45000"/>
                <a:satMod val="400000"/>
              </a:srgbClr>
            </a:duotone>
          </a:blip>
          <a:srcRect l="17246" t="95120" r="82503" b="4541"/>
          <a:stretch>
            <a:fillRect/>
          </a:stretch>
        </p:blipFill>
        <p:spPr>
          <a:xfrm>
            <a:off x="3587172" y="2277384"/>
            <a:ext cx="38158" cy="33129"/>
          </a:xfrm>
          <a:custGeom>
            <a:avLst/>
            <a:gdLst>
              <a:gd name="connsiteX0" fmla="*/ 38158 w 38158"/>
              <a:gd name="connsiteY0" fmla="*/ 0 h 33129"/>
              <a:gd name="connsiteX1" fmla="*/ 19381 w 38158"/>
              <a:gd name="connsiteY1" fmla="*/ 33129 h 33129"/>
              <a:gd name="connsiteX2" fmla="*/ 0 w 38158"/>
              <a:gd name="connsiteY2" fmla="*/ 0 h 33129"/>
              <a:gd name="connsiteX3" fmla="*/ 38158 w 38158"/>
              <a:gd name="connsiteY3" fmla="*/ 0 h 33129"/>
            </a:gdLst>
            <a:ahLst/>
            <a:cxnLst>
              <a:cxn ang="0">
                <a:pos x="connsiteX0" y="connsiteY0"/>
              </a:cxn>
              <a:cxn ang="0">
                <a:pos x="connsiteX1" y="connsiteY1"/>
              </a:cxn>
              <a:cxn ang="0">
                <a:pos x="connsiteX2" y="connsiteY2"/>
              </a:cxn>
              <a:cxn ang="0">
                <a:pos x="connsiteX3" y="connsiteY3"/>
              </a:cxn>
            </a:cxnLst>
            <a:rect l="l" t="t" r="r" b="b"/>
            <a:pathLst>
              <a:path w="38158" h="33129">
                <a:moveTo>
                  <a:pt x="38158" y="0"/>
                </a:moveTo>
                <a:lnTo>
                  <a:pt x="19381" y="33129"/>
                </a:lnTo>
                <a:lnTo>
                  <a:pt x="0" y="0"/>
                </a:lnTo>
                <a:lnTo>
                  <a:pt x="38158" y="0"/>
                </a:lnTo>
                <a:close/>
              </a:path>
            </a:pathLst>
          </a:custGeom>
          <a:noFill/>
          <a:ln>
            <a:noFill/>
          </a:ln>
          <a:effectLst>
            <a:outerShdw blurRad="292100" dist="139700" dir="2700000" algn="tl" rotWithShape="0">
              <a:srgbClr val="333333">
                <a:alpha val="65000"/>
              </a:srgbClr>
            </a:outerShdw>
          </a:effectLst>
        </p:spPr>
      </p:pic>
      <p:pic>
        <p:nvPicPr>
          <p:cNvPr id="30" name="Hình ảnh 29">
            <a:extLst>
              <a:ext uri="{FF2B5EF4-FFF2-40B4-BE49-F238E27FC236}">
                <a16:creationId xmlns:a16="http://schemas.microsoft.com/office/drawing/2014/main" id="{18C5F460-3B0F-BC2B-4D70-F9A92C507AB1}"/>
              </a:ext>
            </a:extLst>
          </p:cNvPr>
          <p:cNvPicPr>
            <a:picLocks noChangeAspect="1"/>
          </p:cNvPicPr>
          <p:nvPr/>
        </p:nvPicPr>
        <p:blipFill>
          <a:blip r:embed="rId2">
            <a:duotone>
              <a:prstClr val="black"/>
              <a:srgbClr val="FF99FF">
                <a:tint val="45000"/>
                <a:satMod val="400000"/>
              </a:srgbClr>
            </a:duotone>
          </a:blip>
          <a:srcRect l="-6960" t="95120" r="100000" b="4328"/>
          <a:stretch>
            <a:fillRect/>
          </a:stretch>
        </p:blipFill>
        <p:spPr>
          <a:xfrm>
            <a:off x="-101861" y="2277384"/>
            <a:ext cx="1060672" cy="53957"/>
          </a:xfrm>
          <a:custGeom>
            <a:avLst/>
            <a:gdLst>
              <a:gd name="connsiteX0" fmla="*/ 1060672 w 1060672"/>
              <a:gd name="connsiteY0" fmla="*/ 0 h 53957"/>
              <a:gd name="connsiteX1" fmla="*/ 1060672 w 1060672"/>
              <a:gd name="connsiteY1" fmla="*/ 53957 h 53957"/>
              <a:gd name="connsiteX2" fmla="*/ 0 w 1060672"/>
              <a:gd name="connsiteY2" fmla="*/ 53957 h 53957"/>
              <a:gd name="connsiteX3" fmla="*/ 0 w 1060672"/>
              <a:gd name="connsiteY3" fmla="*/ 0 h 53957"/>
              <a:gd name="connsiteX4" fmla="*/ 1060672 w 1060672"/>
              <a:gd name="connsiteY4" fmla="*/ 0 h 5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672" h="53957">
                <a:moveTo>
                  <a:pt x="1060672" y="0"/>
                </a:moveTo>
                <a:lnTo>
                  <a:pt x="1060672" y="53957"/>
                </a:lnTo>
                <a:lnTo>
                  <a:pt x="0" y="53957"/>
                </a:lnTo>
                <a:lnTo>
                  <a:pt x="0" y="0"/>
                </a:lnTo>
                <a:lnTo>
                  <a:pt x="1060672" y="0"/>
                </a:lnTo>
                <a:close/>
              </a:path>
            </a:pathLst>
          </a:custGeom>
          <a:noFill/>
          <a:ln>
            <a:noFill/>
          </a:ln>
          <a:effectLst>
            <a:outerShdw blurRad="292100" dist="139700" dir="2700000" algn="tl" rotWithShape="0">
              <a:srgbClr val="333333">
                <a:alpha val="65000"/>
              </a:srgbClr>
            </a:outerShdw>
          </a:effectLst>
        </p:spPr>
      </p:pic>
      <p:pic>
        <p:nvPicPr>
          <p:cNvPr id="27" name="Hình ảnh 26">
            <a:extLst>
              <a:ext uri="{FF2B5EF4-FFF2-40B4-BE49-F238E27FC236}">
                <a16:creationId xmlns:a16="http://schemas.microsoft.com/office/drawing/2014/main" id="{777792A4-CA29-B833-3DA6-A1F644CBF88F}"/>
              </a:ext>
            </a:extLst>
          </p:cNvPr>
          <p:cNvPicPr>
            <a:picLocks noChangeAspect="1"/>
          </p:cNvPicPr>
          <p:nvPr/>
        </p:nvPicPr>
        <p:blipFill>
          <a:blip r:embed="rId2">
            <a:duotone>
              <a:prstClr val="black"/>
              <a:srgbClr val="FF99FF">
                <a:tint val="45000"/>
                <a:satMod val="400000"/>
              </a:srgbClr>
            </a:duotone>
          </a:blip>
          <a:srcRect l="18048" t="95450" r="81789" b="4328"/>
          <a:stretch>
            <a:fillRect/>
          </a:stretch>
        </p:blipFill>
        <p:spPr>
          <a:xfrm>
            <a:off x="3709324" y="2309725"/>
            <a:ext cx="24896" cy="21616"/>
          </a:xfrm>
          <a:custGeom>
            <a:avLst/>
            <a:gdLst>
              <a:gd name="connsiteX0" fmla="*/ 12251 w 24896"/>
              <a:gd name="connsiteY0" fmla="*/ 0 h 21616"/>
              <a:gd name="connsiteX1" fmla="*/ 24896 w 24896"/>
              <a:gd name="connsiteY1" fmla="*/ 21616 h 21616"/>
              <a:gd name="connsiteX2" fmla="*/ 0 w 24896"/>
              <a:gd name="connsiteY2" fmla="*/ 21616 h 21616"/>
              <a:gd name="connsiteX3" fmla="*/ 12251 w 24896"/>
              <a:gd name="connsiteY3" fmla="*/ 0 h 21616"/>
            </a:gdLst>
            <a:ahLst/>
            <a:cxnLst>
              <a:cxn ang="0">
                <a:pos x="connsiteX0" y="connsiteY0"/>
              </a:cxn>
              <a:cxn ang="0">
                <a:pos x="connsiteX1" y="connsiteY1"/>
              </a:cxn>
              <a:cxn ang="0">
                <a:pos x="connsiteX2" y="connsiteY2"/>
              </a:cxn>
              <a:cxn ang="0">
                <a:pos x="connsiteX3" y="connsiteY3"/>
              </a:cxn>
            </a:cxnLst>
            <a:rect l="l" t="t" r="r" b="b"/>
            <a:pathLst>
              <a:path w="24896" h="21616">
                <a:moveTo>
                  <a:pt x="12251" y="0"/>
                </a:moveTo>
                <a:lnTo>
                  <a:pt x="24896" y="21616"/>
                </a:lnTo>
                <a:lnTo>
                  <a:pt x="0" y="21616"/>
                </a:lnTo>
                <a:lnTo>
                  <a:pt x="12251" y="0"/>
                </a:lnTo>
                <a:close/>
              </a:path>
            </a:pathLst>
          </a:custGeom>
          <a:noFill/>
          <a:ln>
            <a:noFill/>
          </a:ln>
          <a:effectLst>
            <a:outerShdw blurRad="292100" dist="139700" dir="2700000" algn="tl" rotWithShape="0">
              <a:srgbClr val="333333">
                <a:alpha val="65000"/>
              </a:srgbClr>
            </a:outerShdw>
          </a:effectLst>
        </p:spPr>
      </p:pic>
      <p:pic>
        <p:nvPicPr>
          <p:cNvPr id="17" name="Hình ảnh 16">
            <a:extLst>
              <a:ext uri="{FF2B5EF4-FFF2-40B4-BE49-F238E27FC236}">
                <a16:creationId xmlns:a16="http://schemas.microsoft.com/office/drawing/2014/main" id="{3772AD0C-6412-3962-A918-4AEADB91514A}"/>
              </a:ext>
            </a:extLst>
          </p:cNvPr>
          <p:cNvPicPr>
            <a:picLocks noChangeAspect="1"/>
          </p:cNvPicPr>
          <p:nvPr/>
        </p:nvPicPr>
        <p:blipFill>
          <a:blip r:embed="rId2">
            <a:duotone>
              <a:prstClr val="black"/>
              <a:srgbClr val="FF99FF">
                <a:tint val="45000"/>
                <a:satMod val="400000"/>
              </a:srgbClr>
            </a:duotone>
          </a:blip>
          <a:srcRect l="13584" t="100000" r="83526" b="-6383"/>
          <a:stretch>
            <a:fillRect/>
          </a:stretch>
        </p:blipFill>
        <p:spPr>
          <a:xfrm>
            <a:off x="3029087" y="2754534"/>
            <a:ext cx="440389" cy="624019"/>
          </a:xfrm>
          <a:custGeom>
            <a:avLst/>
            <a:gdLst>
              <a:gd name="connsiteX0" fmla="*/ 325814 w 440389"/>
              <a:gd name="connsiteY0" fmla="*/ 0 h 624019"/>
              <a:gd name="connsiteX1" fmla="*/ 440389 w 440389"/>
              <a:gd name="connsiteY1" fmla="*/ 0 h 624019"/>
              <a:gd name="connsiteX2" fmla="*/ 86719 w 440389"/>
              <a:gd name="connsiteY2" fmla="*/ 624019 h 624019"/>
              <a:gd name="connsiteX3" fmla="*/ 0 w 440389"/>
              <a:gd name="connsiteY3" fmla="*/ 574870 h 624019"/>
              <a:gd name="connsiteX4" fmla="*/ 325814 w 440389"/>
              <a:gd name="connsiteY4" fmla="*/ 0 h 62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389" h="624019">
                <a:moveTo>
                  <a:pt x="325814" y="0"/>
                </a:moveTo>
                <a:lnTo>
                  <a:pt x="440389" y="0"/>
                </a:lnTo>
                <a:lnTo>
                  <a:pt x="86719" y="624019"/>
                </a:lnTo>
                <a:lnTo>
                  <a:pt x="0" y="574870"/>
                </a:lnTo>
                <a:lnTo>
                  <a:pt x="325814" y="0"/>
                </a:lnTo>
                <a:close/>
              </a:path>
            </a:pathLst>
          </a:custGeom>
          <a:noFill/>
          <a:ln>
            <a:noFill/>
          </a:ln>
          <a:effectLst>
            <a:outerShdw blurRad="292100" dist="139700" dir="2700000" algn="tl" rotWithShape="0">
              <a:srgbClr val="333333">
                <a:alpha val="65000"/>
              </a:srgbClr>
            </a:outerShdw>
          </a:effectLst>
        </p:spPr>
      </p:pic>
      <p:pic>
        <p:nvPicPr>
          <p:cNvPr id="15" name="Hình ảnh 14">
            <a:extLst>
              <a:ext uri="{FF2B5EF4-FFF2-40B4-BE49-F238E27FC236}">
                <a16:creationId xmlns:a16="http://schemas.microsoft.com/office/drawing/2014/main" id="{67EA1AFE-CD14-A14E-8643-2C37737F137A}"/>
              </a:ext>
            </a:extLst>
          </p:cNvPr>
          <p:cNvPicPr>
            <a:picLocks noChangeAspect="1"/>
          </p:cNvPicPr>
          <p:nvPr/>
        </p:nvPicPr>
        <p:blipFill>
          <a:blip r:embed="rId2">
            <a:duotone>
              <a:prstClr val="black"/>
              <a:srgbClr val="FF99FF">
                <a:tint val="45000"/>
                <a:satMod val="400000"/>
              </a:srgbClr>
            </a:duotone>
          </a:blip>
          <a:srcRect l="47761" t="100000" r="51290" b="-1031"/>
          <a:stretch>
            <a:fillRect/>
          </a:stretch>
        </p:blipFill>
        <p:spPr>
          <a:xfrm>
            <a:off x="8237523" y="2754534"/>
            <a:ext cx="144727" cy="100789"/>
          </a:xfrm>
          <a:custGeom>
            <a:avLst/>
            <a:gdLst>
              <a:gd name="connsiteX0" fmla="*/ 29461 w 144727"/>
              <a:gd name="connsiteY0" fmla="*/ 0 h 100789"/>
              <a:gd name="connsiteX1" fmla="*/ 144727 w 144727"/>
              <a:gd name="connsiteY1" fmla="*/ 0 h 100789"/>
              <a:gd name="connsiteX2" fmla="*/ 86199 w 144727"/>
              <a:gd name="connsiteY2" fmla="*/ 100789 h 100789"/>
              <a:gd name="connsiteX3" fmla="*/ 0 w 144727"/>
              <a:gd name="connsiteY3" fmla="*/ 50733 h 100789"/>
              <a:gd name="connsiteX4" fmla="*/ 29461 w 144727"/>
              <a:gd name="connsiteY4" fmla="*/ 0 h 100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27" h="100789">
                <a:moveTo>
                  <a:pt x="29461" y="0"/>
                </a:moveTo>
                <a:lnTo>
                  <a:pt x="144727" y="0"/>
                </a:lnTo>
                <a:lnTo>
                  <a:pt x="86199" y="100789"/>
                </a:lnTo>
                <a:lnTo>
                  <a:pt x="0" y="50733"/>
                </a:lnTo>
                <a:lnTo>
                  <a:pt x="29461" y="0"/>
                </a:lnTo>
                <a:close/>
              </a:path>
            </a:pathLst>
          </a:custGeom>
          <a:noFill/>
          <a:ln>
            <a:noFill/>
          </a:ln>
          <a:effectLst>
            <a:outerShdw blurRad="292100" dist="139700" dir="2700000" algn="tl" rotWithShape="0">
              <a:srgbClr val="333333">
                <a:alpha val="65000"/>
              </a:srgbClr>
            </a:outerShdw>
          </a:effectLst>
        </p:spPr>
      </p:pic>
      <p:pic>
        <p:nvPicPr>
          <p:cNvPr id="14" name="Hình ảnh 13">
            <a:extLst>
              <a:ext uri="{FF2B5EF4-FFF2-40B4-BE49-F238E27FC236}">
                <a16:creationId xmlns:a16="http://schemas.microsoft.com/office/drawing/2014/main" id="{8E540927-2FEF-0FB1-FFD5-B70A84DEDEC8}"/>
              </a:ext>
            </a:extLst>
          </p:cNvPr>
          <p:cNvPicPr>
            <a:picLocks noChangeAspect="1"/>
          </p:cNvPicPr>
          <p:nvPr/>
        </p:nvPicPr>
        <p:blipFill>
          <a:blip r:embed="rId2">
            <a:duotone>
              <a:prstClr val="black"/>
              <a:srgbClr val="FF99FF">
                <a:tint val="45000"/>
                <a:satMod val="400000"/>
              </a:srgbClr>
            </a:duotone>
          </a:blip>
          <a:srcRect l="70447" t="100000" r="18587" b="-28595"/>
          <a:stretch>
            <a:fillRect/>
          </a:stretch>
        </p:blipFill>
        <p:spPr>
          <a:xfrm>
            <a:off x="11973422" y="3151054"/>
            <a:ext cx="1671222" cy="2795718"/>
          </a:xfrm>
          <a:custGeom>
            <a:avLst/>
            <a:gdLst>
              <a:gd name="connsiteX0" fmla="*/ 1556647 w 1671222"/>
              <a:gd name="connsiteY0" fmla="*/ 0 h 2795718"/>
              <a:gd name="connsiteX1" fmla="*/ 1671222 w 1671222"/>
              <a:gd name="connsiteY1" fmla="*/ 0 h 2795718"/>
              <a:gd name="connsiteX2" fmla="*/ 86719 w 1671222"/>
              <a:gd name="connsiteY2" fmla="*/ 2795718 h 2795718"/>
              <a:gd name="connsiteX3" fmla="*/ 0 w 1671222"/>
              <a:gd name="connsiteY3" fmla="*/ 2746569 h 2795718"/>
              <a:gd name="connsiteX4" fmla="*/ 1556647 w 1671222"/>
              <a:gd name="connsiteY4" fmla="*/ 0 h 279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222" h="2795718">
                <a:moveTo>
                  <a:pt x="1556647" y="0"/>
                </a:moveTo>
                <a:lnTo>
                  <a:pt x="1671222" y="0"/>
                </a:lnTo>
                <a:lnTo>
                  <a:pt x="86719" y="2795718"/>
                </a:lnTo>
                <a:lnTo>
                  <a:pt x="0" y="2746569"/>
                </a:lnTo>
                <a:lnTo>
                  <a:pt x="1556647" y="0"/>
                </a:lnTo>
                <a:close/>
              </a:path>
            </a:pathLst>
          </a:custGeom>
          <a:noFill/>
          <a:ln>
            <a:noFill/>
          </a:ln>
          <a:effectLst>
            <a:outerShdw blurRad="292100" dist="139700" dir="2700000" algn="tl" rotWithShape="0">
              <a:srgbClr val="333333">
                <a:alpha val="65000"/>
              </a:srgbClr>
            </a:outerShdw>
          </a:effectLst>
        </p:spPr>
      </p:pic>
      <p:sp>
        <p:nvSpPr>
          <p:cNvPr id="2" name="TextBox 26">
            <a:extLst>
              <a:ext uri="{FF2B5EF4-FFF2-40B4-BE49-F238E27FC236}">
                <a16:creationId xmlns:a16="http://schemas.microsoft.com/office/drawing/2014/main" id="{942E97CD-1CA1-7183-C1C0-DE720A93D39E}"/>
              </a:ext>
            </a:extLst>
          </p:cNvPr>
          <p:cNvSpPr txBox="1"/>
          <p:nvPr/>
        </p:nvSpPr>
        <p:spPr>
          <a:xfrm>
            <a:off x="1091017" y="-648200"/>
            <a:ext cx="15453633" cy="1717521"/>
          </a:xfrm>
          <a:prstGeom prst="rect">
            <a:avLst/>
          </a:prstGeom>
        </p:spPr>
        <p:txBody>
          <a:bodyPr wrap="square" lIns="0" tIns="0" rIns="0" bIns="0" rtlCol="0" anchor="t">
            <a:spAutoFit/>
          </a:bodyPr>
          <a:lstStyle/>
          <a:p>
            <a:pPr algn="ctr">
              <a:lnSpc>
                <a:spcPts val="15927"/>
              </a:lnSpc>
            </a:pPr>
            <a:r>
              <a:rPr lang="en-US" sz="6000" dirty="0">
                <a:solidFill>
                  <a:srgbClr val="0070C0"/>
                </a:solidFill>
                <a:latin typeface="#9Slide07 SVNA Love Of Thunder" panose="02040603050506020204" pitchFamily="18" charset="0"/>
              </a:rPr>
              <a:t>MẢNH GHÉP BÍ MẬT</a:t>
            </a:r>
          </a:p>
        </p:txBody>
      </p:sp>
    </p:spTree>
    <p:extLst>
      <p:ext uri="{BB962C8B-B14F-4D97-AF65-F5344CB8AC3E}">
        <p14:creationId xmlns:p14="http://schemas.microsoft.com/office/powerpoint/2010/main" val="151675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955" y="-91848"/>
            <a:ext cx="10674804" cy="10674804"/>
          </a:xfrm>
          <a:custGeom>
            <a:avLst/>
            <a:gdLst/>
            <a:ahLst/>
            <a:cxnLst/>
            <a:rect l="l" t="t" r="r" b="b"/>
            <a:pathLst>
              <a:path w="10674804" h="10674804">
                <a:moveTo>
                  <a:pt x="0" y="0"/>
                </a:moveTo>
                <a:lnTo>
                  <a:pt x="10674803" y="0"/>
                </a:lnTo>
                <a:lnTo>
                  <a:pt x="10674803" y="10674803"/>
                </a:lnTo>
                <a:lnTo>
                  <a:pt x="0" y="106748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0414708" y="-193902"/>
            <a:ext cx="10674804" cy="10674804"/>
          </a:xfrm>
          <a:custGeom>
            <a:avLst/>
            <a:gdLst/>
            <a:ahLst/>
            <a:cxnLst/>
            <a:rect l="l" t="t" r="r" b="b"/>
            <a:pathLst>
              <a:path w="10674804" h="10674804">
                <a:moveTo>
                  <a:pt x="0" y="0"/>
                </a:moveTo>
                <a:lnTo>
                  <a:pt x="10674804" y="0"/>
                </a:lnTo>
                <a:lnTo>
                  <a:pt x="10674804" y="10674803"/>
                </a:lnTo>
                <a:lnTo>
                  <a:pt x="0" y="106748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151164" y="2491907"/>
            <a:ext cx="15985671" cy="6319076"/>
            <a:chOff x="0" y="0"/>
            <a:chExt cx="4210218" cy="1664283"/>
          </a:xfrm>
        </p:grpSpPr>
        <p:sp>
          <p:nvSpPr>
            <p:cNvPr id="5" name="Freeform 5"/>
            <p:cNvSpPr/>
            <p:nvPr/>
          </p:nvSpPr>
          <p:spPr>
            <a:xfrm>
              <a:off x="0" y="0"/>
              <a:ext cx="4210218" cy="1664283"/>
            </a:xfrm>
            <a:custGeom>
              <a:avLst/>
              <a:gdLst/>
              <a:ahLst/>
              <a:cxnLst/>
              <a:rect l="l" t="t" r="r" b="b"/>
              <a:pathLst>
                <a:path w="4210218" h="1664283">
                  <a:moveTo>
                    <a:pt x="0" y="0"/>
                  </a:moveTo>
                  <a:lnTo>
                    <a:pt x="4210218" y="0"/>
                  </a:lnTo>
                  <a:lnTo>
                    <a:pt x="4210218" y="1664283"/>
                  </a:lnTo>
                  <a:lnTo>
                    <a:pt x="0" y="1664283"/>
                  </a:lnTo>
                  <a:close/>
                </a:path>
              </a:pathLst>
            </a:custGeom>
            <a:solidFill>
              <a:srgbClr val="FFFFFF"/>
            </a:solidFill>
            <a:ln w="57150">
              <a:solidFill>
                <a:srgbClr val="CFCF5A"/>
              </a:solidFill>
            </a:ln>
          </p:spPr>
          <p:txBody>
            <a:bodyPr/>
            <a:lstStyle/>
            <a:p>
              <a:endParaRPr lang="en-US"/>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460"/>
                </a:lnSpc>
              </a:pPr>
              <a:endParaRPr/>
            </a:p>
          </p:txBody>
        </p:sp>
      </p:grpSp>
      <p:grpSp>
        <p:nvGrpSpPr>
          <p:cNvPr id="7" name="Group 7"/>
          <p:cNvGrpSpPr/>
          <p:nvPr/>
        </p:nvGrpSpPr>
        <p:grpSpPr>
          <a:xfrm rot="88316">
            <a:off x="5596150" y="1416896"/>
            <a:ext cx="8457720" cy="2334139"/>
            <a:chOff x="0" y="0"/>
            <a:chExt cx="2429294" cy="670430"/>
          </a:xfrm>
        </p:grpSpPr>
        <p:sp>
          <p:nvSpPr>
            <p:cNvPr id="8" name="Freeform 8"/>
            <p:cNvSpPr/>
            <p:nvPr/>
          </p:nvSpPr>
          <p:spPr>
            <a:xfrm>
              <a:off x="0" y="0"/>
              <a:ext cx="2429294" cy="670430"/>
            </a:xfrm>
            <a:custGeom>
              <a:avLst/>
              <a:gdLst/>
              <a:ahLst/>
              <a:cxnLst/>
              <a:rect l="l" t="t" r="r" b="b"/>
              <a:pathLst>
                <a:path w="2429294" h="670430">
                  <a:moveTo>
                    <a:pt x="0" y="0"/>
                  </a:moveTo>
                  <a:lnTo>
                    <a:pt x="2429294" y="0"/>
                  </a:lnTo>
                  <a:lnTo>
                    <a:pt x="2429294" y="670430"/>
                  </a:lnTo>
                  <a:lnTo>
                    <a:pt x="0" y="670430"/>
                  </a:lnTo>
                  <a:close/>
                </a:path>
              </a:pathLst>
            </a:custGeom>
            <a:solidFill>
              <a:srgbClr val="A2A24E"/>
            </a:solidFill>
          </p:spPr>
          <p:txBody>
            <a:bodyPr/>
            <a:lstStyle/>
            <a:p>
              <a:endParaRPr lang="en-US"/>
            </a:p>
          </p:txBody>
        </p:sp>
        <p:sp>
          <p:nvSpPr>
            <p:cNvPr id="9" name="TextBox 9"/>
            <p:cNvSpPr txBox="1"/>
            <p:nvPr/>
          </p:nvSpPr>
          <p:spPr>
            <a:xfrm>
              <a:off x="0" y="-38100"/>
              <a:ext cx="812800" cy="850900"/>
            </a:xfrm>
            <a:prstGeom prst="rect">
              <a:avLst/>
            </a:prstGeom>
          </p:spPr>
          <p:txBody>
            <a:bodyPr lIns="54922" tIns="54922" rIns="54922" bIns="54922" rtlCol="0" anchor="ctr"/>
            <a:lstStyle/>
            <a:p>
              <a:pPr algn="ctr">
                <a:lnSpc>
                  <a:spcPts val="2660"/>
                </a:lnSpc>
                <a:spcBef>
                  <a:spcPct val="0"/>
                </a:spcBef>
              </a:pPr>
              <a:endParaRPr/>
            </a:p>
          </p:txBody>
        </p:sp>
      </p:grpSp>
      <p:sp>
        <p:nvSpPr>
          <p:cNvPr id="11" name="Freeform 11"/>
          <p:cNvSpPr/>
          <p:nvPr/>
        </p:nvSpPr>
        <p:spPr>
          <a:xfrm rot="21599041">
            <a:off x="5125978" y="1192814"/>
            <a:ext cx="8457720" cy="2334139"/>
          </a:xfrm>
          <a:custGeom>
            <a:avLst/>
            <a:gdLst/>
            <a:ahLst/>
            <a:cxnLst/>
            <a:rect l="l" t="t" r="r" b="b"/>
            <a:pathLst>
              <a:path w="2429294" h="670430">
                <a:moveTo>
                  <a:pt x="0" y="0"/>
                </a:moveTo>
                <a:lnTo>
                  <a:pt x="2429294" y="0"/>
                </a:lnTo>
                <a:lnTo>
                  <a:pt x="2429294" y="670430"/>
                </a:lnTo>
                <a:lnTo>
                  <a:pt x="0" y="670430"/>
                </a:lnTo>
                <a:close/>
              </a:path>
            </a:pathLst>
          </a:custGeom>
          <a:solidFill>
            <a:srgbClr val="F9A188"/>
          </a:solidFill>
        </p:spPr>
        <p:txBody>
          <a:bodyPr/>
          <a:lstStyle/>
          <a:p>
            <a:endParaRPr lang="en-US"/>
          </a:p>
        </p:txBody>
      </p:sp>
      <p:sp>
        <p:nvSpPr>
          <p:cNvPr id="14" name="Freeform 14"/>
          <p:cNvSpPr/>
          <p:nvPr/>
        </p:nvSpPr>
        <p:spPr>
          <a:xfrm rot="1571420">
            <a:off x="12712676" y="751752"/>
            <a:ext cx="1537127" cy="1448528"/>
          </a:xfrm>
          <a:custGeom>
            <a:avLst/>
            <a:gdLst/>
            <a:ahLst/>
            <a:cxnLst/>
            <a:rect l="l" t="t" r="r" b="b"/>
            <a:pathLst>
              <a:path w="2271034" h="2188451">
                <a:moveTo>
                  <a:pt x="0" y="0"/>
                </a:moveTo>
                <a:lnTo>
                  <a:pt x="2271034" y="0"/>
                </a:lnTo>
                <a:lnTo>
                  <a:pt x="2271034" y="2188451"/>
                </a:lnTo>
                <a:lnTo>
                  <a:pt x="0" y="21884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3854261" y="1834914"/>
            <a:ext cx="2387161" cy="2335078"/>
          </a:xfrm>
          <a:custGeom>
            <a:avLst/>
            <a:gdLst/>
            <a:ahLst/>
            <a:cxnLst/>
            <a:rect l="l" t="t" r="r" b="b"/>
            <a:pathLst>
              <a:path w="2387161" h="2335078">
                <a:moveTo>
                  <a:pt x="0" y="0"/>
                </a:moveTo>
                <a:lnTo>
                  <a:pt x="2387162" y="0"/>
                </a:lnTo>
                <a:lnTo>
                  <a:pt x="2387162" y="2335078"/>
                </a:lnTo>
                <a:lnTo>
                  <a:pt x="0" y="23350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TextBox 16"/>
          <p:cNvSpPr txBox="1"/>
          <p:nvPr/>
        </p:nvSpPr>
        <p:spPr>
          <a:xfrm rot="1635">
            <a:off x="5567883" y="1396491"/>
            <a:ext cx="7661439" cy="1577355"/>
          </a:xfrm>
          <a:prstGeom prst="rect">
            <a:avLst/>
          </a:prstGeom>
        </p:spPr>
        <p:txBody>
          <a:bodyPr lIns="0" tIns="0" rIns="0" bIns="0" rtlCol="0" anchor="t">
            <a:spAutoFit/>
          </a:bodyPr>
          <a:lstStyle/>
          <a:p>
            <a:pPr algn="ctr">
              <a:lnSpc>
                <a:spcPts val="12296"/>
              </a:lnSpc>
            </a:pPr>
            <a:r>
              <a:rPr lang="vi-VN" sz="8783" dirty="0">
                <a:solidFill>
                  <a:srgbClr val="FFFFFF"/>
                </a:solidFill>
                <a:latin typeface="Blueberry"/>
              </a:rPr>
              <a:t>Bài </a:t>
            </a:r>
            <a:r>
              <a:rPr lang="en-US" sz="8783" dirty="0">
                <a:solidFill>
                  <a:srgbClr val="FFFFFF"/>
                </a:solidFill>
                <a:latin typeface="Blueberry"/>
              </a:rPr>
              <a:t>8</a:t>
            </a:r>
          </a:p>
        </p:txBody>
      </p:sp>
      <p:sp>
        <p:nvSpPr>
          <p:cNvPr id="18" name="TextBox 17">
            <a:extLst>
              <a:ext uri="{FF2B5EF4-FFF2-40B4-BE49-F238E27FC236}">
                <a16:creationId xmlns:a16="http://schemas.microsoft.com/office/drawing/2014/main" id="{41C25C05-ECA0-4988-B562-57162608FA96}"/>
              </a:ext>
            </a:extLst>
          </p:cNvPr>
          <p:cNvSpPr txBox="1"/>
          <p:nvPr/>
        </p:nvSpPr>
        <p:spPr>
          <a:xfrm>
            <a:off x="1539881" y="4310402"/>
            <a:ext cx="15208236" cy="5459571"/>
          </a:xfrm>
          <a:prstGeom prst="rect">
            <a:avLst/>
          </a:prstGeom>
        </p:spPr>
        <p:txBody>
          <a:bodyPr lIns="0" tIns="0" rIns="0" bIns="0" rtlCol="0" anchor="t">
            <a:spAutoFit/>
          </a:bodyPr>
          <a:lstStyle/>
          <a:p>
            <a:pPr algn="ctr">
              <a:lnSpc>
                <a:spcPts val="10800"/>
              </a:lnSpc>
            </a:pPr>
            <a:r>
              <a:rPr lang="vi-VN" sz="8000" dirty="0">
                <a:solidFill>
                  <a:srgbClr val="FF6600"/>
                </a:solidFill>
                <a:latin typeface="#9Slide07 Koni" pitchFamily="2" charset="0"/>
              </a:rPr>
              <a:t>THỰC HÀNH</a:t>
            </a:r>
          </a:p>
          <a:p>
            <a:pPr algn="ctr">
              <a:lnSpc>
                <a:spcPts val="10800"/>
              </a:lnSpc>
            </a:pPr>
            <a:r>
              <a:rPr lang="vi-VN" sz="6000" b="1" dirty="0">
                <a:solidFill>
                  <a:srgbClr val="00B050"/>
                </a:solidFill>
                <a:latin typeface="Roboto Condensed" panose="02000000000000000000" pitchFamily="2" charset="0"/>
                <a:ea typeface="Roboto Condensed" panose="02000000000000000000" pitchFamily="2" charset="0"/>
              </a:rPr>
              <a:t>XÁC ĐỊNH CÁC TRUNG TÂM CÔNG NGHIỆP CHÍNH Ở NƯỚC TA</a:t>
            </a:r>
          </a:p>
          <a:p>
            <a:pPr algn="ctr">
              <a:lnSpc>
                <a:spcPts val="10800"/>
              </a:lnSpc>
            </a:pPr>
            <a:endParaRPr lang="vi-VN" sz="8000" dirty="0">
              <a:solidFill>
                <a:srgbClr val="00B050"/>
              </a:solidFill>
              <a:latin typeface="#9Slide03 Ample" panose="02000000000000000000" pitchFamily="2" charset="0"/>
            </a:endParaRPr>
          </a:p>
        </p:txBody>
      </p:sp>
      <p:pic>
        <p:nvPicPr>
          <p:cNvPr id="10" name="Hình ảnh 9">
            <a:extLst>
              <a:ext uri="{FF2B5EF4-FFF2-40B4-BE49-F238E27FC236}">
                <a16:creationId xmlns:a16="http://schemas.microsoft.com/office/drawing/2014/main" id="{BD10288A-4DB6-42D0-EB23-263CD8D99B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Lst>
          </a:blip>
          <a:stretch>
            <a:fillRect/>
          </a:stretch>
        </p:blipFill>
        <p:spPr>
          <a:xfrm>
            <a:off x="14631601" y="6173086"/>
            <a:ext cx="3952352" cy="3952352"/>
          </a:xfrm>
          <a:prstGeom prst="rect">
            <a:avLst/>
          </a:prstGeom>
        </p:spPr>
      </p:pic>
    </p:spTree>
    <p:extLst>
      <p:ext uri="{BB962C8B-B14F-4D97-AF65-F5344CB8AC3E}">
        <p14:creationId xmlns:p14="http://schemas.microsoft.com/office/powerpoint/2010/main" val="2341286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62416" y="1002436"/>
            <a:ext cx="3815510" cy="8873471"/>
            <a:chOff x="0" y="0"/>
            <a:chExt cx="4210218" cy="1664283"/>
          </a:xfrm>
        </p:grpSpPr>
        <p:sp>
          <p:nvSpPr>
            <p:cNvPr id="5" name="Freeform 5"/>
            <p:cNvSpPr/>
            <p:nvPr/>
          </p:nvSpPr>
          <p:spPr>
            <a:xfrm>
              <a:off x="0" y="0"/>
              <a:ext cx="4210218" cy="1664283"/>
            </a:xfrm>
            <a:custGeom>
              <a:avLst/>
              <a:gdLst/>
              <a:ahLst/>
              <a:cxnLst/>
              <a:rect l="l" t="t" r="r" b="b"/>
              <a:pathLst>
                <a:path w="4210218" h="1664283">
                  <a:moveTo>
                    <a:pt x="0" y="0"/>
                  </a:moveTo>
                  <a:lnTo>
                    <a:pt x="4210218" y="0"/>
                  </a:lnTo>
                  <a:lnTo>
                    <a:pt x="4210218" y="1664283"/>
                  </a:lnTo>
                  <a:lnTo>
                    <a:pt x="0" y="1664283"/>
                  </a:lnTo>
                  <a:close/>
                </a:path>
              </a:pathLst>
            </a:custGeom>
            <a:solidFill>
              <a:srgbClr val="FFFFFF"/>
            </a:solidFill>
            <a:ln w="57150">
              <a:solidFill>
                <a:srgbClr val="CFCF5A"/>
              </a:solidFill>
            </a:ln>
          </p:spPr>
          <p:txBody>
            <a:bodyPr/>
            <a:lstStyle/>
            <a:p>
              <a:endParaRPr lang="en-US"/>
            </a:p>
          </p:txBody>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460"/>
                </a:lnSpc>
              </a:pPr>
              <a:endParaRPr/>
            </a:p>
          </p:txBody>
        </p:sp>
      </p:grpSp>
      <p:grpSp>
        <p:nvGrpSpPr>
          <p:cNvPr id="7" name="Group 7"/>
          <p:cNvGrpSpPr/>
          <p:nvPr/>
        </p:nvGrpSpPr>
        <p:grpSpPr>
          <a:xfrm rot="88316">
            <a:off x="752778" y="482035"/>
            <a:ext cx="3620619" cy="1282418"/>
            <a:chOff x="0" y="0"/>
            <a:chExt cx="2429294" cy="670430"/>
          </a:xfrm>
        </p:grpSpPr>
        <p:sp>
          <p:nvSpPr>
            <p:cNvPr id="8" name="Freeform 8"/>
            <p:cNvSpPr/>
            <p:nvPr/>
          </p:nvSpPr>
          <p:spPr>
            <a:xfrm>
              <a:off x="0" y="0"/>
              <a:ext cx="2429294" cy="670430"/>
            </a:xfrm>
            <a:custGeom>
              <a:avLst/>
              <a:gdLst/>
              <a:ahLst/>
              <a:cxnLst/>
              <a:rect l="l" t="t" r="r" b="b"/>
              <a:pathLst>
                <a:path w="2429294" h="670430">
                  <a:moveTo>
                    <a:pt x="0" y="0"/>
                  </a:moveTo>
                  <a:lnTo>
                    <a:pt x="2429294" y="0"/>
                  </a:lnTo>
                  <a:lnTo>
                    <a:pt x="2429294" y="670430"/>
                  </a:lnTo>
                  <a:lnTo>
                    <a:pt x="0" y="670430"/>
                  </a:lnTo>
                  <a:close/>
                </a:path>
              </a:pathLst>
            </a:custGeom>
            <a:solidFill>
              <a:srgbClr val="A2A24E"/>
            </a:solidFill>
          </p:spPr>
          <p:txBody>
            <a:bodyPr/>
            <a:lstStyle/>
            <a:p>
              <a:endParaRPr lang="en-US"/>
            </a:p>
          </p:txBody>
        </p:sp>
        <p:sp>
          <p:nvSpPr>
            <p:cNvPr id="9" name="TextBox 9"/>
            <p:cNvSpPr txBox="1"/>
            <p:nvPr/>
          </p:nvSpPr>
          <p:spPr>
            <a:xfrm>
              <a:off x="0" y="-38100"/>
              <a:ext cx="812800" cy="850900"/>
            </a:xfrm>
            <a:prstGeom prst="rect">
              <a:avLst/>
            </a:prstGeom>
          </p:spPr>
          <p:txBody>
            <a:bodyPr lIns="54922" tIns="54922" rIns="54922" bIns="54922" rtlCol="0" anchor="ctr"/>
            <a:lstStyle/>
            <a:p>
              <a:pPr algn="ctr">
                <a:lnSpc>
                  <a:spcPts val="2660"/>
                </a:lnSpc>
                <a:spcBef>
                  <a:spcPct val="0"/>
                </a:spcBef>
              </a:pPr>
              <a:endParaRPr/>
            </a:p>
          </p:txBody>
        </p:sp>
      </p:grpSp>
      <p:sp>
        <p:nvSpPr>
          <p:cNvPr id="11" name="Freeform 11"/>
          <p:cNvSpPr/>
          <p:nvPr/>
        </p:nvSpPr>
        <p:spPr>
          <a:xfrm rot="21599041">
            <a:off x="1198985" y="689568"/>
            <a:ext cx="2915805" cy="916652"/>
          </a:xfrm>
          <a:custGeom>
            <a:avLst/>
            <a:gdLst/>
            <a:ahLst/>
            <a:cxnLst/>
            <a:rect l="l" t="t" r="r" b="b"/>
            <a:pathLst>
              <a:path w="2429294" h="670430">
                <a:moveTo>
                  <a:pt x="0" y="0"/>
                </a:moveTo>
                <a:lnTo>
                  <a:pt x="2429294" y="0"/>
                </a:lnTo>
                <a:lnTo>
                  <a:pt x="2429294" y="670430"/>
                </a:lnTo>
                <a:lnTo>
                  <a:pt x="0" y="670430"/>
                </a:lnTo>
                <a:close/>
              </a:path>
            </a:pathLst>
          </a:custGeom>
          <a:solidFill>
            <a:srgbClr val="F9A188"/>
          </a:solidFill>
        </p:spPr>
        <p:txBody>
          <a:bodyPr/>
          <a:lstStyle/>
          <a:p>
            <a:endParaRPr lang="en-US">
              <a:latin typeface="#9Slide07 Koni" pitchFamily="2" charset="0"/>
            </a:endParaRPr>
          </a:p>
        </p:txBody>
      </p:sp>
      <p:sp>
        <p:nvSpPr>
          <p:cNvPr id="14" name="Freeform 14"/>
          <p:cNvSpPr/>
          <p:nvPr/>
        </p:nvSpPr>
        <p:spPr>
          <a:xfrm rot="1211002" flipH="1">
            <a:off x="2733440" y="8545627"/>
            <a:ext cx="1139106" cy="1046226"/>
          </a:xfrm>
          <a:custGeom>
            <a:avLst/>
            <a:gdLst/>
            <a:ahLst/>
            <a:cxnLst/>
            <a:rect l="l" t="t" r="r" b="b"/>
            <a:pathLst>
              <a:path w="2271034" h="2188451">
                <a:moveTo>
                  <a:pt x="0" y="0"/>
                </a:moveTo>
                <a:lnTo>
                  <a:pt x="2271034" y="0"/>
                </a:lnTo>
                <a:lnTo>
                  <a:pt x="2271034" y="2188451"/>
                </a:lnTo>
                <a:lnTo>
                  <a:pt x="0" y="2188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Freeform 15"/>
          <p:cNvSpPr/>
          <p:nvPr/>
        </p:nvSpPr>
        <p:spPr>
          <a:xfrm>
            <a:off x="152206" y="846837"/>
            <a:ext cx="1252808" cy="1327598"/>
          </a:xfrm>
          <a:custGeom>
            <a:avLst/>
            <a:gdLst/>
            <a:ahLst/>
            <a:cxnLst/>
            <a:rect l="l" t="t" r="r" b="b"/>
            <a:pathLst>
              <a:path w="2387161" h="2335078">
                <a:moveTo>
                  <a:pt x="0" y="0"/>
                </a:moveTo>
                <a:lnTo>
                  <a:pt x="2387162" y="0"/>
                </a:lnTo>
                <a:lnTo>
                  <a:pt x="2387162" y="2335078"/>
                </a:lnTo>
                <a:lnTo>
                  <a:pt x="0" y="23350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TextBox 16"/>
          <p:cNvSpPr txBox="1"/>
          <p:nvPr/>
        </p:nvSpPr>
        <p:spPr>
          <a:xfrm rot="1635">
            <a:off x="-1173827" y="183206"/>
            <a:ext cx="7523506" cy="1324017"/>
          </a:xfrm>
          <a:prstGeom prst="rect">
            <a:avLst/>
          </a:prstGeom>
        </p:spPr>
        <p:txBody>
          <a:bodyPr wrap="square" lIns="0" tIns="0" rIns="0" bIns="0" rtlCol="0" anchor="t">
            <a:spAutoFit/>
          </a:bodyPr>
          <a:lstStyle/>
          <a:p>
            <a:pPr algn="ctr">
              <a:lnSpc>
                <a:spcPts val="12296"/>
              </a:lnSpc>
            </a:pPr>
            <a:r>
              <a:rPr lang="en-US" sz="4800" dirty="0">
                <a:solidFill>
                  <a:srgbClr val="FFFFFF"/>
                </a:solidFill>
                <a:latin typeface="#9Slide07 IcielBaliho Script" pitchFamily="2" charset="0"/>
              </a:rPr>
              <a:t>NỘI DUNG</a:t>
            </a:r>
          </a:p>
        </p:txBody>
      </p:sp>
      <p:sp>
        <p:nvSpPr>
          <p:cNvPr id="13" name="Hộp Văn bản 12">
            <a:extLst>
              <a:ext uri="{FF2B5EF4-FFF2-40B4-BE49-F238E27FC236}">
                <a16:creationId xmlns:a16="http://schemas.microsoft.com/office/drawing/2014/main" id="{7EFE7BEB-C60E-09FE-7900-A1191883D29B}"/>
              </a:ext>
            </a:extLst>
          </p:cNvPr>
          <p:cNvSpPr txBox="1"/>
          <p:nvPr/>
        </p:nvSpPr>
        <p:spPr>
          <a:xfrm>
            <a:off x="778610" y="2513530"/>
            <a:ext cx="2869809" cy="6001643"/>
          </a:xfrm>
          <a:prstGeom prst="rect">
            <a:avLst/>
          </a:prstGeom>
          <a:noFill/>
        </p:spPr>
        <p:txBody>
          <a:bodyPr wrap="square">
            <a:spAutoFit/>
          </a:bodyPr>
          <a:lstStyle/>
          <a:p>
            <a:pPr algn="ctr"/>
            <a:r>
              <a:rPr lang="vi-VN" sz="3200" dirty="0">
                <a:solidFill>
                  <a:srgbClr val="002060"/>
                </a:solidFill>
                <a:latin typeface="#9Slide07 IcielBaliho Script" pitchFamily="2" charset="0"/>
              </a:rPr>
              <a:t>Dựa vào bản đồ phân bố công nghiệp Việt Nam năm 2021 (hình 7.1) và bản đồ hành chính Việt Nam, hãy xác định ba trung tâm công nghiệp có quy mô rất lớn, quy mô lớn, quy mô trung bình của nước ta.</a:t>
            </a:r>
            <a:endParaRPr lang="en-US" sz="3200" dirty="0">
              <a:solidFill>
                <a:srgbClr val="002060"/>
              </a:solidFill>
              <a:latin typeface="#9Slide07 IcielBaliho Script" pitchFamily="2" charset="0"/>
            </a:endParaRPr>
          </a:p>
        </p:txBody>
      </p:sp>
      <p:pic>
        <p:nvPicPr>
          <p:cNvPr id="18" name="Hình ảnh 17">
            <a:extLst>
              <a:ext uri="{FF2B5EF4-FFF2-40B4-BE49-F238E27FC236}">
                <a16:creationId xmlns:a16="http://schemas.microsoft.com/office/drawing/2014/main" id="{45B971D1-99F9-D31F-4F47-09B890B4B7B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580218" y="435744"/>
            <a:ext cx="6146173" cy="9367308"/>
          </a:xfrm>
          <a:prstGeom prst="rect">
            <a:avLst/>
          </a:prstGeom>
          <a:ln>
            <a:noFill/>
          </a:ln>
          <a:effectLst>
            <a:outerShdw blurRad="292100" dist="139700" dir="2700000" algn="tl" rotWithShape="0">
              <a:srgbClr val="333333">
                <a:alpha val="65000"/>
              </a:srgbClr>
            </a:outerShdw>
          </a:effectLst>
        </p:spPr>
      </p:pic>
      <p:pic>
        <p:nvPicPr>
          <p:cNvPr id="30" name="Hình ảnh 29">
            <a:extLst>
              <a:ext uri="{FF2B5EF4-FFF2-40B4-BE49-F238E27FC236}">
                <a16:creationId xmlns:a16="http://schemas.microsoft.com/office/drawing/2014/main" id="{FE6E86AB-7B55-F2A6-0523-7BCC9B4359B4}"/>
              </a:ext>
            </a:extLst>
          </p:cNvPr>
          <p:cNvPicPr>
            <a:picLocks noChangeAspect="1"/>
          </p:cNvPicPr>
          <p:nvPr/>
        </p:nvPicPr>
        <p:blipFill>
          <a:blip r:embed="rId8"/>
          <a:stretch>
            <a:fillRect/>
          </a:stretch>
        </p:blipFill>
        <p:spPr>
          <a:xfrm>
            <a:off x="11028683" y="396109"/>
            <a:ext cx="6450127" cy="9406943"/>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1007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1500" fill="hold"/>
                                        <p:tgtEl>
                                          <p:spTgt spid="18"/>
                                        </p:tgtEl>
                                        <p:attrNameLst>
                                          <p:attrName>ppt_x</p:attrName>
                                        </p:attrNameLst>
                                      </p:cBhvr>
                                      <p:tavLst>
                                        <p:tav tm="0">
                                          <p:val>
                                            <p:strVal val="1+#ppt_w/2"/>
                                          </p:val>
                                        </p:tav>
                                        <p:tav tm="100000">
                                          <p:val>
                                            <p:strVal val="#ppt_x"/>
                                          </p:val>
                                        </p:tav>
                                      </p:tavLst>
                                    </p:anim>
                                    <p:anim calcmode="lin" valueType="num">
                                      <p:cBhvr additive="base">
                                        <p:cTn id="15" dur="1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1500" fill="hold"/>
                                        <p:tgtEl>
                                          <p:spTgt spid="30"/>
                                        </p:tgtEl>
                                        <p:attrNameLst>
                                          <p:attrName>ppt_x</p:attrName>
                                        </p:attrNameLst>
                                      </p:cBhvr>
                                      <p:tavLst>
                                        <p:tav tm="0">
                                          <p:val>
                                            <p:strVal val="1+#ppt_w/2"/>
                                          </p:val>
                                        </p:tav>
                                        <p:tav tm="100000">
                                          <p:val>
                                            <p:strVal val="#ppt_x"/>
                                          </p:val>
                                        </p:tav>
                                      </p:tavLst>
                                    </p:anim>
                                    <p:anim calcmode="lin" valueType="num">
                                      <p:cBhvr additive="base">
                                        <p:cTn id="21" dur="1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9" descr="Ảnh có chứa văn bản, ảnh chụp màn hình, Phông chữ, số&#10;&#10;Mô tả được tạo tự động">
            <a:extLst>
              <a:ext uri="{FF2B5EF4-FFF2-40B4-BE49-F238E27FC236}">
                <a16:creationId xmlns:a16="http://schemas.microsoft.com/office/drawing/2014/main" id="{3322C17B-0E8B-72BD-427C-69C68106E9D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60262" y="1569493"/>
            <a:ext cx="4121738" cy="3007127"/>
          </a:xfrm>
          <a:prstGeom prst="rect">
            <a:avLst/>
          </a:prstGeom>
          <a:ln w="19050">
            <a:solidFill>
              <a:srgbClr val="0000FF"/>
            </a:solidFill>
          </a:ln>
        </p:spPr>
      </p:pic>
      <p:sp>
        <p:nvSpPr>
          <p:cNvPr id="14" name="Rectangle 48">
            <a:extLst>
              <a:ext uri="{FF2B5EF4-FFF2-40B4-BE49-F238E27FC236}">
                <a16:creationId xmlns:a16="http://schemas.microsoft.com/office/drawing/2014/main" id="{8FF4F53A-8166-FF79-8426-2B879F54B6FB}"/>
              </a:ext>
            </a:extLst>
          </p:cNvPr>
          <p:cNvSpPr/>
          <p:nvPr/>
        </p:nvSpPr>
        <p:spPr>
          <a:xfrm>
            <a:off x="846716" y="2465518"/>
            <a:ext cx="2429886" cy="2123658"/>
          </a:xfrm>
          <a:prstGeom prst="rect">
            <a:avLst/>
          </a:prstGeom>
          <a:solidFill>
            <a:srgbClr val="6666FF"/>
          </a:solidFill>
          <a:ln>
            <a:solidFill>
              <a:schemeClr val="bg1"/>
            </a:solidFill>
          </a:ln>
        </p:spPr>
        <p:txBody>
          <a:bodyPr wrap="square">
            <a:spAutoFit/>
          </a:bodyPr>
          <a:lstStyle/>
          <a:p>
            <a:pPr algn="ctr" defTabSz="1371600"/>
            <a:r>
              <a:rPr lang="en-US" sz="4400" dirty="0">
                <a:solidFill>
                  <a:schemeClr val="bg1"/>
                </a:solidFill>
                <a:latin typeface="#9Slide07 IcielBaliho Script" pitchFamily="2" charset="0"/>
                <a:ea typeface="Roboto Condensed" panose="02000000000000000000" pitchFamily="2" charset="0"/>
              </a:rPr>
              <a:t>T</a:t>
            </a:r>
            <a:r>
              <a:rPr lang="vi-VN" sz="4400" dirty="0">
                <a:solidFill>
                  <a:schemeClr val="bg1"/>
                </a:solidFill>
                <a:latin typeface="#9Slide07 IcielBaliho Script" pitchFamily="2" charset="0"/>
                <a:ea typeface="Roboto Condensed" panose="02000000000000000000" pitchFamily="2" charset="0"/>
              </a:rPr>
              <a:t>rung tâm công nghiệp</a:t>
            </a:r>
            <a:endParaRPr lang="en-US" sz="4400" dirty="0">
              <a:solidFill>
                <a:schemeClr val="bg1"/>
              </a:solidFill>
              <a:latin typeface="#9Slide07 IcielBaliho Script" pitchFamily="2" charset="0"/>
              <a:ea typeface="Roboto Condensed" panose="02000000000000000000" pitchFamily="2" charset="0"/>
            </a:endParaRPr>
          </a:p>
        </p:txBody>
      </p:sp>
      <p:sp>
        <p:nvSpPr>
          <p:cNvPr id="25" name="TextBox 59">
            <a:extLst>
              <a:ext uri="{FF2B5EF4-FFF2-40B4-BE49-F238E27FC236}">
                <a16:creationId xmlns:a16="http://schemas.microsoft.com/office/drawing/2014/main" id="{2C47F60D-A920-0B4B-1110-B85DFFAD2999}"/>
              </a:ext>
            </a:extLst>
          </p:cNvPr>
          <p:cNvSpPr txBox="1"/>
          <p:nvPr/>
        </p:nvSpPr>
        <p:spPr>
          <a:xfrm>
            <a:off x="11069246" y="1489644"/>
            <a:ext cx="6759366" cy="1532334"/>
          </a:xfrm>
          <a:prstGeom prst="roundRect">
            <a:avLst/>
          </a:prstGeom>
          <a:noFill/>
          <a:ln w="38100">
            <a:solidFill>
              <a:srgbClr val="FF33CC"/>
            </a:solidFill>
            <a:prstDash val="sysDot"/>
          </a:ln>
          <a:effectLst>
            <a:glow rad="63500">
              <a:schemeClr val="accent4">
                <a:satMod val="175000"/>
                <a:alpha val="40000"/>
              </a:schemeClr>
            </a:glow>
          </a:effectLst>
        </p:spPr>
        <p:txBody>
          <a:bodyPr wrap="square" rtlCol="0">
            <a:spAutoFit/>
          </a:bodyPr>
          <a:lstStyle/>
          <a:p>
            <a:pPr algn="just" defTabSz="1371600"/>
            <a:r>
              <a:rPr lang="en-US" sz="2800" dirty="0" err="1">
                <a:solidFill>
                  <a:srgbClr val="002060"/>
                </a:solidFill>
                <a:latin typeface="Roboto Condensed" panose="02000000000000000000" pitchFamily="2" charset="0"/>
                <a:ea typeface="Roboto Condensed" panose="02000000000000000000" pitchFamily="2" charset="0"/>
              </a:rPr>
              <a:t>Bước</a:t>
            </a:r>
            <a:r>
              <a:rPr lang="en-US" sz="2800" dirty="0">
                <a:solidFill>
                  <a:srgbClr val="002060"/>
                </a:solidFill>
                <a:latin typeface="Roboto Condensed" panose="02000000000000000000" pitchFamily="2" charset="0"/>
                <a:ea typeface="Roboto Condensed" panose="02000000000000000000" pitchFamily="2" charset="0"/>
              </a:rPr>
              <a:t> 1: </a:t>
            </a:r>
            <a:r>
              <a:rPr lang="en-US" sz="2800" dirty="0" err="1">
                <a:solidFill>
                  <a:srgbClr val="002060"/>
                </a:solidFill>
                <a:latin typeface="Roboto Condensed" panose="02000000000000000000" pitchFamily="2" charset="0"/>
                <a:ea typeface="Roboto Condensed" panose="02000000000000000000" pitchFamily="2" charset="0"/>
              </a:rPr>
              <a:t>Dùng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thước</a:t>
            </a:r>
            <a:r>
              <a:rPr lang="en-US" sz="2800" dirty="0">
                <a:solidFill>
                  <a:srgbClr val="002060"/>
                </a:solidFill>
                <a:latin typeface="Roboto Condensed" panose="02000000000000000000" pitchFamily="2" charset="0"/>
                <a:ea typeface="Roboto Condensed" panose="02000000000000000000" pitchFamily="2" charset="0"/>
              </a:rPr>
              <a:t> cm </a:t>
            </a:r>
            <a:r>
              <a:rPr lang="en-US" sz="2800" dirty="0" err="1">
                <a:solidFill>
                  <a:srgbClr val="002060"/>
                </a:solidFill>
                <a:latin typeface="Roboto Condensed" panose="02000000000000000000" pitchFamily="2" charset="0"/>
                <a:ea typeface="Roboto Condensed" panose="02000000000000000000" pitchFamily="2" charset="0"/>
              </a:rPr>
              <a:t>đo</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đường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kính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của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đường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tròn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thể</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hiện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quy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mô</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của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trung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tâm</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công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nghiệp</a:t>
            </a:r>
            <a:r>
              <a:rPr lang="en-US" sz="2800" dirty="0">
                <a:solidFill>
                  <a:srgbClr val="002060"/>
                </a:solidFill>
                <a:latin typeface="Roboto Condensed" panose="02000000000000000000" pitchFamily="2" charset="0"/>
                <a:ea typeface="Roboto Condensed" panose="02000000000000000000" pitchFamily="2" charset="0"/>
              </a:rPr>
              <a:t> ở </a:t>
            </a:r>
            <a:r>
              <a:rPr lang="en-US" sz="2800" dirty="0" err="1">
                <a:solidFill>
                  <a:srgbClr val="002060"/>
                </a:solidFill>
                <a:latin typeface="Roboto Condensed" panose="02000000000000000000" pitchFamily="2" charset="0"/>
                <a:ea typeface="Roboto Condensed" panose="02000000000000000000" pitchFamily="2" charset="0"/>
              </a:rPr>
              <a:t>phần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chú</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giải</a:t>
            </a:r>
            <a:endParaRPr lang="en-US" sz="2800" dirty="0">
              <a:solidFill>
                <a:srgbClr val="002060"/>
              </a:solidFill>
              <a:latin typeface="Roboto Condensed" panose="02000000000000000000" pitchFamily="2" charset="0"/>
              <a:ea typeface="Roboto Condensed" panose="02000000000000000000" pitchFamily="2" charset="0"/>
            </a:endParaRPr>
          </a:p>
        </p:txBody>
      </p:sp>
      <p:pic>
        <p:nvPicPr>
          <p:cNvPr id="27" name="Picture 2" descr="Cái Thước Hệ Mét Đo Lường Chiều - Miễn Phí vector hình ảnh trên Pixabay -  Pixabay">
            <a:extLst>
              <a:ext uri="{FF2B5EF4-FFF2-40B4-BE49-F238E27FC236}">
                <a16:creationId xmlns:a16="http://schemas.microsoft.com/office/drawing/2014/main" id="{F54DABF7-2929-A6E9-D7D9-EBC5B01A1A6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t="33307" b="33568"/>
          <a:stretch/>
        </p:blipFill>
        <p:spPr bwMode="auto">
          <a:xfrm>
            <a:off x="11734801" y="3143843"/>
            <a:ext cx="5257800" cy="109184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62">
            <a:extLst>
              <a:ext uri="{FF2B5EF4-FFF2-40B4-BE49-F238E27FC236}">
                <a16:creationId xmlns:a16="http://schemas.microsoft.com/office/drawing/2014/main" id="{0844D986-CEB2-9FBF-5D72-4B5053AECFAF}"/>
              </a:ext>
            </a:extLst>
          </p:cNvPr>
          <p:cNvSpPr txBox="1"/>
          <p:nvPr/>
        </p:nvSpPr>
        <p:spPr>
          <a:xfrm>
            <a:off x="11032032" y="4393959"/>
            <a:ext cx="6759366" cy="2009061"/>
          </a:xfrm>
          <a:prstGeom prst="roundRect">
            <a:avLst/>
          </a:prstGeom>
          <a:noFill/>
          <a:ln w="38100">
            <a:solidFill>
              <a:srgbClr val="FF33CC"/>
            </a:solidFill>
            <a:prstDash val="sysDot"/>
          </a:ln>
          <a:effectLst>
            <a:glow rad="63500">
              <a:schemeClr val="accent4">
                <a:satMod val="175000"/>
                <a:alpha val="40000"/>
              </a:schemeClr>
            </a:glow>
          </a:effectLst>
        </p:spPr>
        <p:txBody>
          <a:bodyPr wrap="square" rtlCol="0">
            <a:spAutoFit/>
          </a:bodyPr>
          <a:lstStyle/>
          <a:p>
            <a:pPr algn="just" defTabSz="1371600"/>
            <a:r>
              <a:rPr lang="en-US" sz="2800" dirty="0" err="1">
                <a:solidFill>
                  <a:srgbClr val="002060"/>
                </a:solidFill>
                <a:latin typeface="Roboto Condensed" panose="02000000000000000000" pitchFamily="2" charset="0"/>
                <a:ea typeface="Roboto Condensed" panose="02000000000000000000" pitchFamily="2" charset="0"/>
              </a:rPr>
              <a:t>Bước</a:t>
            </a:r>
            <a:r>
              <a:rPr lang="en-US" sz="2800" dirty="0">
                <a:solidFill>
                  <a:srgbClr val="002060"/>
                </a:solidFill>
                <a:latin typeface="Roboto Condensed" panose="02000000000000000000" pitchFamily="2" charset="0"/>
                <a:ea typeface="Roboto Condensed" panose="02000000000000000000" pitchFamily="2" charset="0"/>
              </a:rPr>
              <a:t> 2: </a:t>
            </a:r>
            <a:r>
              <a:rPr lang="en-US" sz="2800" dirty="0" err="1">
                <a:solidFill>
                  <a:srgbClr val="002060"/>
                </a:solidFill>
                <a:latin typeface="Roboto Condensed" panose="02000000000000000000" pitchFamily="2" charset="0"/>
                <a:ea typeface="Roboto Condensed" panose="02000000000000000000" pitchFamily="2" charset="0"/>
              </a:rPr>
              <a:t>Đo</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đường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kính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của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trung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tâm</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công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nghiệp</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trên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đồ</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và</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xác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định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quy</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mô</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của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trung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tâm</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đó</a:t>
            </a:r>
            <a:r>
              <a:rPr lang="en-US" sz="2800" dirty="0">
                <a:solidFill>
                  <a:srgbClr val="002060"/>
                </a:solidFill>
                <a:latin typeface="Roboto Condensed" panose="02000000000000000000" pitchFamily="2" charset="0"/>
                <a:ea typeface="Roboto Condensed" panose="02000000000000000000" pitchFamily="2" charset="0"/>
              </a:rPr>
              <a:t> ở </a:t>
            </a:r>
            <a:r>
              <a:rPr lang="en-US" sz="2800" dirty="0" err="1">
                <a:solidFill>
                  <a:srgbClr val="002060"/>
                </a:solidFill>
                <a:latin typeface="Roboto Condensed" panose="02000000000000000000" pitchFamily="2" charset="0"/>
                <a:ea typeface="Roboto Condensed" panose="02000000000000000000" pitchFamily="2" charset="0"/>
              </a:rPr>
              <a:t>mức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nào</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rất</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lớn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lớn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trung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bình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nhỏ</a:t>
            </a:r>
            <a:r>
              <a:rPr lang="en-US" sz="2800" dirty="0">
                <a:solidFill>
                  <a:srgbClr val="002060"/>
                </a:solidFill>
                <a:latin typeface="Roboto Condensed" panose="02000000000000000000" pitchFamily="2" charset="0"/>
                <a:ea typeface="Roboto Condensed" panose="02000000000000000000" pitchFamily="2" charset="0"/>
              </a:rPr>
              <a:t>)</a:t>
            </a:r>
          </a:p>
        </p:txBody>
      </p:sp>
      <p:sp>
        <p:nvSpPr>
          <p:cNvPr id="29" name="Rectangle 60">
            <a:extLst>
              <a:ext uri="{FF2B5EF4-FFF2-40B4-BE49-F238E27FC236}">
                <a16:creationId xmlns:a16="http://schemas.microsoft.com/office/drawing/2014/main" id="{3417444A-0A39-3F90-AB92-DB13F38DF8C2}"/>
              </a:ext>
            </a:extLst>
          </p:cNvPr>
          <p:cNvSpPr/>
          <p:nvPr/>
        </p:nvSpPr>
        <p:spPr>
          <a:xfrm>
            <a:off x="846715" y="219280"/>
            <a:ext cx="17232603" cy="830997"/>
          </a:xfrm>
          <a:prstGeom prst="rect">
            <a:avLst/>
          </a:prstGeom>
          <a:solidFill>
            <a:srgbClr val="6666FF"/>
          </a:solidFill>
        </p:spPr>
        <p:txBody>
          <a:bodyPr wrap="none">
            <a:spAutoFit/>
          </a:bodyPr>
          <a:lstStyle/>
          <a:p>
            <a:pPr algn="ctr" defTabSz="1371600"/>
            <a:r>
              <a:rPr lang="vi-VN" sz="4800" dirty="0">
                <a:solidFill>
                  <a:schemeClr val="bg1"/>
                </a:solidFill>
                <a:latin typeface="#9Slide07 IcielBaliho Script" pitchFamily="2" charset="0"/>
                <a:ea typeface="Times New Roman" panose="02020603050405020304" pitchFamily="18" charset="0"/>
              </a:rPr>
              <a:t>XÁC ĐỊNH QUY MÔ</a:t>
            </a:r>
            <a:r>
              <a:rPr lang="en-US" sz="4800" dirty="0">
                <a:solidFill>
                  <a:schemeClr val="bg1"/>
                </a:solidFill>
                <a:latin typeface="#9Slide07 IcielBaliho Script" pitchFamily="2" charset="0"/>
                <a:ea typeface="Times New Roman" panose="02020603050405020304" pitchFamily="18" charset="0"/>
              </a:rPr>
              <a:t>, CƠ CẤU NGÀNH</a:t>
            </a:r>
            <a:r>
              <a:rPr lang="vi-VN" sz="4800" dirty="0">
                <a:solidFill>
                  <a:schemeClr val="bg1"/>
                </a:solidFill>
                <a:latin typeface="#9Slide07 IcielBaliho Script" pitchFamily="2" charset="0"/>
                <a:ea typeface="Times New Roman" panose="02020603050405020304" pitchFamily="18" charset="0"/>
              </a:rPr>
              <a:t> CỦA CÁC TRUNG TÂM CÔNG NGHIỆP</a:t>
            </a:r>
            <a:endParaRPr lang="en-US" sz="4800" dirty="0">
              <a:solidFill>
                <a:schemeClr val="bg1"/>
              </a:solidFill>
              <a:latin typeface="#9Slide07 IcielBaliho Script" pitchFamily="2" charset="0"/>
            </a:endParaRPr>
          </a:p>
        </p:txBody>
      </p:sp>
      <p:sp>
        <p:nvSpPr>
          <p:cNvPr id="30" name="TextBox 64">
            <a:extLst>
              <a:ext uri="{FF2B5EF4-FFF2-40B4-BE49-F238E27FC236}">
                <a16:creationId xmlns:a16="http://schemas.microsoft.com/office/drawing/2014/main" id="{A8085846-49A9-F0EA-C06B-9C8C06549609}"/>
              </a:ext>
            </a:extLst>
          </p:cNvPr>
          <p:cNvSpPr txBox="1"/>
          <p:nvPr/>
        </p:nvSpPr>
        <p:spPr>
          <a:xfrm>
            <a:off x="11032032" y="8594405"/>
            <a:ext cx="6759366" cy="1055608"/>
          </a:xfrm>
          <a:prstGeom prst="roundRect">
            <a:avLst/>
          </a:prstGeom>
          <a:noFill/>
          <a:ln w="38100">
            <a:solidFill>
              <a:srgbClr val="FF33CC"/>
            </a:solidFill>
            <a:prstDash val="sysDot"/>
          </a:ln>
          <a:effectLst>
            <a:glow rad="63500">
              <a:schemeClr val="accent4">
                <a:satMod val="175000"/>
                <a:alpha val="40000"/>
              </a:schemeClr>
            </a:glow>
          </a:effectLst>
        </p:spPr>
        <p:txBody>
          <a:bodyPr wrap="square" rtlCol="0">
            <a:spAutoFit/>
          </a:bodyPr>
          <a:lstStyle/>
          <a:p>
            <a:pPr algn="just" defTabSz="1371600"/>
            <a:r>
              <a:rPr lang="en-US" sz="2800" dirty="0" err="1">
                <a:solidFill>
                  <a:srgbClr val="002060"/>
                </a:solidFill>
                <a:latin typeface="Roboto Condensed" panose="02000000000000000000" pitchFamily="2" charset="0"/>
                <a:ea typeface="Roboto Condensed" panose="02000000000000000000" pitchFamily="2" charset="0"/>
              </a:rPr>
              <a:t>Bước</a:t>
            </a:r>
            <a:r>
              <a:rPr lang="en-US" sz="2800" dirty="0">
                <a:solidFill>
                  <a:srgbClr val="002060"/>
                </a:solidFill>
                <a:latin typeface="Roboto Condensed" panose="02000000000000000000" pitchFamily="2" charset="0"/>
                <a:ea typeface="Roboto Condensed" panose="02000000000000000000" pitchFamily="2" charset="0"/>
              </a:rPr>
              <a:t> 4: Xác </a:t>
            </a:r>
            <a:r>
              <a:rPr lang="en-US" sz="2800" dirty="0" err="1">
                <a:solidFill>
                  <a:srgbClr val="002060"/>
                </a:solidFill>
                <a:latin typeface="Roboto Condensed" panose="02000000000000000000" pitchFamily="2" charset="0"/>
                <a:ea typeface="Roboto Condensed" panose="02000000000000000000" pitchFamily="2" charset="0"/>
              </a:rPr>
              <a:t>định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các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kí</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hiệu</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nằm</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trong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vòng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tròn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và</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đọc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tên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ngành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dựa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vào</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bảng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chú</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giải</a:t>
            </a:r>
            <a:endParaRPr lang="en-US" sz="2800" dirty="0">
              <a:solidFill>
                <a:srgbClr val="002060"/>
              </a:solidFill>
              <a:latin typeface="Roboto Condensed" panose="02000000000000000000" pitchFamily="2" charset="0"/>
              <a:ea typeface="Roboto Condensed" panose="02000000000000000000" pitchFamily="2" charset="0"/>
            </a:endParaRPr>
          </a:p>
        </p:txBody>
      </p:sp>
      <p:sp>
        <p:nvSpPr>
          <p:cNvPr id="45" name="TextBox 62">
            <a:extLst>
              <a:ext uri="{FF2B5EF4-FFF2-40B4-BE49-F238E27FC236}">
                <a16:creationId xmlns:a16="http://schemas.microsoft.com/office/drawing/2014/main" id="{932EFD6E-DE2C-D33F-EC23-C1C41C7BF5B5}"/>
              </a:ext>
            </a:extLst>
          </p:cNvPr>
          <p:cNvSpPr txBox="1"/>
          <p:nvPr/>
        </p:nvSpPr>
        <p:spPr>
          <a:xfrm>
            <a:off x="10985700" y="6763629"/>
            <a:ext cx="6759366" cy="1532334"/>
          </a:xfrm>
          <a:prstGeom prst="roundRect">
            <a:avLst/>
          </a:prstGeom>
          <a:noFill/>
          <a:ln w="38100">
            <a:solidFill>
              <a:srgbClr val="FF33CC"/>
            </a:solidFill>
            <a:prstDash val="sysDot"/>
          </a:ln>
          <a:effectLst>
            <a:glow rad="63500">
              <a:schemeClr val="accent4">
                <a:satMod val="175000"/>
                <a:alpha val="40000"/>
              </a:schemeClr>
            </a:glow>
          </a:effectLst>
        </p:spPr>
        <p:txBody>
          <a:bodyPr wrap="square" rtlCol="0">
            <a:spAutoFit/>
          </a:bodyPr>
          <a:lstStyle/>
          <a:p>
            <a:pPr algn="just" defTabSz="1371600"/>
            <a:r>
              <a:rPr lang="en-US" sz="2800" dirty="0" err="1">
                <a:solidFill>
                  <a:srgbClr val="002060"/>
                </a:solidFill>
                <a:latin typeface="Roboto Condensed" panose="02000000000000000000" pitchFamily="2" charset="0"/>
                <a:ea typeface="Roboto Condensed" panose="02000000000000000000" pitchFamily="2" charset="0"/>
              </a:rPr>
              <a:t>Bước</a:t>
            </a:r>
            <a:r>
              <a:rPr lang="en-US" sz="2800" dirty="0">
                <a:solidFill>
                  <a:srgbClr val="002060"/>
                </a:solidFill>
                <a:latin typeface="Roboto Condensed" panose="02000000000000000000" pitchFamily="2" charset="0"/>
                <a:ea typeface="Roboto Condensed" panose="02000000000000000000" pitchFamily="2" charset="0"/>
              </a:rPr>
              <a:t> 3: </a:t>
            </a:r>
            <a:r>
              <a:rPr lang="en-US" sz="2800" dirty="0" err="1">
                <a:solidFill>
                  <a:srgbClr val="002060"/>
                </a:solidFill>
                <a:latin typeface="Roboto Condensed" panose="02000000000000000000" pitchFamily="2" charset="0"/>
                <a:ea typeface="Roboto Condensed" panose="02000000000000000000" pitchFamily="2" charset="0"/>
              </a:rPr>
              <a:t>Dựa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vào</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hình</a:t>
            </a:r>
            <a:r>
              <a:rPr lang="en-US" sz="2800" dirty="0">
                <a:solidFill>
                  <a:srgbClr val="002060"/>
                </a:solidFill>
                <a:latin typeface="Roboto Condensed" panose="02000000000000000000" pitchFamily="2" charset="0"/>
                <a:ea typeface="Roboto Condensed" panose="02000000000000000000" pitchFamily="2" charset="0"/>
              </a:rPr>
              <a:t> 7.1 </a:t>
            </a:r>
            <a:r>
              <a:rPr lang="en-US" sz="2800" dirty="0" err="1">
                <a:solidFill>
                  <a:srgbClr val="002060"/>
                </a:solidFill>
                <a:latin typeface="Roboto Condensed" panose="02000000000000000000" pitchFamily="2" charset="0"/>
                <a:ea typeface="Roboto Condensed" panose="02000000000000000000" pitchFamily="2" charset="0"/>
              </a:rPr>
              <a:t>và</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bản</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đồ</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hành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chính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Việt</a:t>
            </a:r>
            <a:r>
              <a:rPr lang="en-US" sz="2800" dirty="0">
                <a:solidFill>
                  <a:srgbClr val="002060"/>
                </a:solidFill>
                <a:latin typeface="Roboto Condensed" panose="02000000000000000000" pitchFamily="2" charset="0"/>
                <a:ea typeface="Roboto Condensed" panose="02000000000000000000" pitchFamily="2" charset="0"/>
              </a:rPr>
              <a:t> Nam </a:t>
            </a:r>
            <a:r>
              <a:rPr lang="en-US" sz="2800" dirty="0" err="1">
                <a:solidFill>
                  <a:srgbClr val="002060"/>
                </a:solidFill>
                <a:latin typeface="Roboto Condensed" panose="02000000000000000000" pitchFamily="2" charset="0"/>
                <a:ea typeface="Roboto Condensed" panose="02000000000000000000" pitchFamily="2" charset="0"/>
              </a:rPr>
              <a:t>để</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xác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định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trung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tâm</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công</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nghiệp</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thuộc</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tỉnh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thành</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phố</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nào</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của</a:t>
            </a:r>
            <a:r>
              <a:rPr lang="en-US" sz="2800" dirty="0">
                <a:solidFill>
                  <a:srgbClr val="002060"/>
                </a:solidFill>
                <a:latin typeface="Roboto Condensed" panose="02000000000000000000" pitchFamily="2" charset="0"/>
                <a:ea typeface="Roboto Condensed" panose="02000000000000000000" pitchFamily="2" charset="0"/>
              </a:rPr>
              <a:t> </a:t>
            </a:r>
            <a:r>
              <a:rPr lang="en-US" sz="2800" dirty="0" err="1">
                <a:solidFill>
                  <a:srgbClr val="002060"/>
                </a:solidFill>
                <a:latin typeface="Roboto Condensed" panose="02000000000000000000" pitchFamily="2" charset="0"/>
                <a:ea typeface="Roboto Condensed" panose="02000000000000000000" pitchFamily="2" charset="0"/>
              </a:rPr>
              <a:t>nước</a:t>
            </a:r>
            <a:r>
              <a:rPr lang="en-US" sz="2800" dirty="0">
                <a:solidFill>
                  <a:srgbClr val="002060"/>
                </a:solidFill>
                <a:latin typeface="Roboto Condensed" panose="02000000000000000000" pitchFamily="2" charset="0"/>
                <a:ea typeface="Roboto Condensed" panose="02000000000000000000" pitchFamily="2" charset="0"/>
              </a:rPr>
              <a:t> ta. </a:t>
            </a:r>
          </a:p>
        </p:txBody>
      </p:sp>
      <p:pic>
        <p:nvPicPr>
          <p:cNvPr id="48" name="Picture 2" descr="Cái Thước Hệ Mét Đo Lường Chiều - Miễn Phí vector hình ảnh trên Pixabay -  Pixabay">
            <a:extLst>
              <a:ext uri="{FF2B5EF4-FFF2-40B4-BE49-F238E27FC236}">
                <a16:creationId xmlns:a16="http://schemas.microsoft.com/office/drawing/2014/main" id="{70C9F1F3-4896-34FF-75FA-8EFA3A2908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307" b="33568"/>
          <a:stretch/>
        </p:blipFill>
        <p:spPr bwMode="auto">
          <a:xfrm>
            <a:off x="4366879" y="2465518"/>
            <a:ext cx="6237103" cy="1033019"/>
          </a:xfrm>
          <a:prstGeom prst="rect">
            <a:avLst/>
          </a:prstGeom>
          <a:noFill/>
          <a:extLst>
            <a:ext uri="{909E8E84-426E-40DD-AFC4-6F175D3DCCD1}">
              <a14:hiddenFill xmlns:a14="http://schemas.microsoft.com/office/drawing/2010/main">
                <a:solidFill>
                  <a:srgbClr val="FFFFFF"/>
                </a:solidFill>
              </a14:hiddenFill>
            </a:ext>
          </a:extLst>
        </p:spPr>
      </p:pic>
      <p:pic>
        <p:nvPicPr>
          <p:cNvPr id="52" name="Hình ảnh 51" descr="Ảnh có chứa văn bản, ảnh chụp màn hình, Phông chữ&#10;&#10;Mô tả được tạo tự động">
            <a:extLst>
              <a:ext uri="{FF2B5EF4-FFF2-40B4-BE49-F238E27FC236}">
                <a16:creationId xmlns:a16="http://schemas.microsoft.com/office/drawing/2014/main" id="{CAA22C3A-BA1F-9D52-D52C-58C428329AB6}"/>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4260262" y="4983092"/>
            <a:ext cx="4114452" cy="5007078"/>
          </a:xfrm>
          <a:prstGeom prst="rect">
            <a:avLst/>
          </a:prstGeom>
          <a:ln w="19050">
            <a:solidFill>
              <a:srgbClr val="0000FF"/>
            </a:solidFill>
          </a:ln>
        </p:spPr>
      </p:pic>
      <p:sp>
        <p:nvSpPr>
          <p:cNvPr id="53" name="Rectangle 48">
            <a:extLst>
              <a:ext uri="{FF2B5EF4-FFF2-40B4-BE49-F238E27FC236}">
                <a16:creationId xmlns:a16="http://schemas.microsoft.com/office/drawing/2014/main" id="{01ED1F71-1657-B2D8-8A6F-DEAE8C7BF1A0}"/>
              </a:ext>
            </a:extLst>
          </p:cNvPr>
          <p:cNvSpPr/>
          <p:nvPr/>
        </p:nvSpPr>
        <p:spPr>
          <a:xfrm>
            <a:off x="757857" y="6763629"/>
            <a:ext cx="2518744" cy="2123658"/>
          </a:xfrm>
          <a:prstGeom prst="rect">
            <a:avLst/>
          </a:prstGeom>
          <a:solidFill>
            <a:srgbClr val="6666FF"/>
          </a:solidFill>
          <a:ln>
            <a:solidFill>
              <a:schemeClr val="bg1"/>
            </a:solidFill>
          </a:ln>
        </p:spPr>
        <p:txBody>
          <a:bodyPr wrap="square">
            <a:spAutoFit/>
          </a:bodyPr>
          <a:lstStyle/>
          <a:p>
            <a:pPr algn="ctr" defTabSz="1371600"/>
            <a:r>
              <a:rPr lang="en-US" sz="4400" dirty="0" err="1">
                <a:solidFill>
                  <a:schemeClr val="bg1"/>
                </a:solidFill>
                <a:latin typeface="#9Slide07 IcielBaliho Script" pitchFamily="2" charset="0"/>
                <a:ea typeface="Roboto Condensed" panose="02000000000000000000" pitchFamily="2" charset="0"/>
              </a:rPr>
              <a:t>Cơ</a:t>
            </a:r>
            <a:r>
              <a:rPr lang="en-US" sz="4400" dirty="0">
                <a:solidFill>
                  <a:schemeClr val="bg1"/>
                </a:solidFill>
                <a:latin typeface="#9Slide07 IcielBaliho Script" pitchFamily="2" charset="0"/>
                <a:ea typeface="Roboto Condensed" panose="02000000000000000000" pitchFamily="2" charset="0"/>
              </a:rPr>
              <a:t> </a:t>
            </a:r>
            <a:r>
              <a:rPr lang="en-US" sz="4400" dirty="0" err="1">
                <a:solidFill>
                  <a:schemeClr val="bg1"/>
                </a:solidFill>
                <a:latin typeface="#9Slide07 IcielBaliho Script" pitchFamily="2" charset="0"/>
                <a:ea typeface="Roboto Condensed" panose="02000000000000000000" pitchFamily="2" charset="0"/>
              </a:rPr>
              <a:t>cấu</a:t>
            </a:r>
            <a:r>
              <a:rPr lang="en-US" sz="4400" dirty="0">
                <a:solidFill>
                  <a:schemeClr val="bg1"/>
                </a:solidFill>
                <a:latin typeface="#9Slide07 IcielBaliho Script" pitchFamily="2" charset="0"/>
                <a:ea typeface="Roboto Condensed" panose="02000000000000000000" pitchFamily="2" charset="0"/>
              </a:rPr>
              <a:t> </a:t>
            </a:r>
            <a:r>
              <a:rPr lang="en-US" sz="4400" dirty="0" err="1">
                <a:solidFill>
                  <a:schemeClr val="bg1"/>
                </a:solidFill>
                <a:latin typeface="#9Slide07 IcielBaliho Script" pitchFamily="2" charset="0"/>
                <a:ea typeface="Roboto Condensed" panose="02000000000000000000" pitchFamily="2" charset="0"/>
              </a:rPr>
              <a:t>ngành</a:t>
            </a:r>
            <a:r>
              <a:rPr lang="en-US" sz="4400" dirty="0">
                <a:solidFill>
                  <a:schemeClr val="bg1"/>
                </a:solidFill>
                <a:latin typeface="#9Slide07 IcielBaliho Script" pitchFamily="2" charset="0"/>
                <a:ea typeface="Roboto Condensed" panose="02000000000000000000" pitchFamily="2" charset="0"/>
              </a:rPr>
              <a:t> </a:t>
            </a:r>
            <a:r>
              <a:rPr lang="vi-VN" sz="4400" dirty="0">
                <a:solidFill>
                  <a:schemeClr val="bg1"/>
                </a:solidFill>
                <a:latin typeface="#9Slide07 IcielBaliho Script" pitchFamily="2" charset="0"/>
                <a:ea typeface="Roboto Condensed" panose="02000000000000000000" pitchFamily="2" charset="0"/>
              </a:rPr>
              <a:t>công nghiệp</a:t>
            </a:r>
            <a:endParaRPr lang="en-US" sz="4400" dirty="0">
              <a:solidFill>
                <a:schemeClr val="bg1"/>
              </a:solidFill>
              <a:latin typeface="#9Slide07 IcielBaliho Script" pitchFamily="2" charset="0"/>
              <a:ea typeface="Roboto Condensed" panose="02000000000000000000" pitchFamily="2" charset="0"/>
            </a:endParaRPr>
          </a:p>
        </p:txBody>
      </p:sp>
    </p:spTree>
    <p:extLst>
      <p:ext uri="{BB962C8B-B14F-4D97-AF65-F5344CB8AC3E}">
        <p14:creationId xmlns:p14="http://schemas.microsoft.com/office/powerpoint/2010/main" val="22255014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anim calcmode="lin" valueType="num">
                                      <p:cBhvr>
                                        <p:cTn id="25" dur="1000" fill="hold"/>
                                        <p:tgtEl>
                                          <p:spTgt spid="50"/>
                                        </p:tgtEl>
                                        <p:attrNameLst>
                                          <p:attrName>ppt_x</p:attrName>
                                        </p:attrNameLst>
                                      </p:cBhvr>
                                      <p:tavLst>
                                        <p:tav tm="0">
                                          <p:val>
                                            <p:strVal val="#ppt_x"/>
                                          </p:val>
                                        </p:tav>
                                        <p:tav tm="100000">
                                          <p:val>
                                            <p:strVal val="#ppt_x"/>
                                          </p:val>
                                        </p:tav>
                                      </p:tavLst>
                                    </p:anim>
                                    <p:anim calcmode="lin" valueType="num">
                                      <p:cBhvr>
                                        <p:cTn id="2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0"/>
                                        <p:tgtEl>
                                          <p:spTgt spid="45"/>
                                        </p:tgtEl>
                                      </p:cBhvr>
                                    </p:animEffect>
                                    <p:anim calcmode="lin" valueType="num">
                                      <p:cBhvr>
                                        <p:cTn id="44" dur="1000" fill="hold"/>
                                        <p:tgtEl>
                                          <p:spTgt spid="45"/>
                                        </p:tgtEl>
                                        <p:attrNameLst>
                                          <p:attrName>ppt_x</p:attrName>
                                        </p:attrNameLst>
                                      </p:cBhvr>
                                      <p:tavLst>
                                        <p:tav tm="0">
                                          <p:val>
                                            <p:strVal val="#ppt_x"/>
                                          </p:val>
                                        </p:tav>
                                        <p:tav tm="100000">
                                          <p:val>
                                            <p:strVal val="#ppt_x"/>
                                          </p:val>
                                        </p:tav>
                                      </p:tavLst>
                                    </p:anim>
                                    <p:anim calcmode="lin" valueType="num">
                                      <p:cBhvr>
                                        <p:cTn id="4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1000"/>
                                        <p:tgtEl>
                                          <p:spTgt spid="53"/>
                                        </p:tgtEl>
                                      </p:cBhvr>
                                    </p:animEffect>
                                    <p:anim calcmode="lin" valueType="num">
                                      <p:cBhvr>
                                        <p:cTn id="51" dur="1000" fill="hold"/>
                                        <p:tgtEl>
                                          <p:spTgt spid="53"/>
                                        </p:tgtEl>
                                        <p:attrNameLst>
                                          <p:attrName>ppt_x</p:attrName>
                                        </p:attrNameLst>
                                      </p:cBhvr>
                                      <p:tavLst>
                                        <p:tav tm="0">
                                          <p:val>
                                            <p:strVal val="#ppt_x"/>
                                          </p:val>
                                        </p:tav>
                                        <p:tav tm="100000">
                                          <p:val>
                                            <p:strVal val="#ppt_x"/>
                                          </p:val>
                                        </p:tav>
                                      </p:tavLst>
                                    </p:anim>
                                    <p:anim calcmode="lin" valueType="num">
                                      <p:cBhvr>
                                        <p:cTn id="52" dur="1000" fill="hold"/>
                                        <p:tgtEl>
                                          <p:spTgt spid="5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1000"/>
                                        <p:tgtEl>
                                          <p:spTgt spid="52"/>
                                        </p:tgtEl>
                                      </p:cBhvr>
                                    </p:animEffect>
                                    <p:anim calcmode="lin" valueType="num">
                                      <p:cBhvr>
                                        <p:cTn id="56" dur="1000" fill="hold"/>
                                        <p:tgtEl>
                                          <p:spTgt spid="52"/>
                                        </p:tgtEl>
                                        <p:attrNameLst>
                                          <p:attrName>ppt_x</p:attrName>
                                        </p:attrNameLst>
                                      </p:cBhvr>
                                      <p:tavLst>
                                        <p:tav tm="0">
                                          <p:val>
                                            <p:strVal val="#ppt_x"/>
                                          </p:val>
                                        </p:tav>
                                        <p:tav tm="100000">
                                          <p:val>
                                            <p:strVal val="#ppt_x"/>
                                          </p:val>
                                        </p:tav>
                                      </p:tavLst>
                                    </p:anim>
                                    <p:anim calcmode="lin" valueType="num">
                                      <p:cBhvr>
                                        <p:cTn id="57" dur="1000" fill="hold"/>
                                        <p:tgtEl>
                                          <p:spTgt spid="5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8" grpId="0" animBg="1"/>
      <p:bldP spid="30" grpId="0" animBg="1"/>
      <p:bldP spid="45"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0">
            <a:extLst>
              <a:ext uri="{FF2B5EF4-FFF2-40B4-BE49-F238E27FC236}">
                <a16:creationId xmlns:a16="http://schemas.microsoft.com/office/drawing/2014/main" id="{9A6CC55A-D7D6-3C62-896F-CB66D0BD866A}"/>
              </a:ext>
            </a:extLst>
          </p:cNvPr>
          <p:cNvSpPr/>
          <p:nvPr/>
        </p:nvSpPr>
        <p:spPr>
          <a:xfrm>
            <a:off x="846715" y="219280"/>
            <a:ext cx="16560727" cy="830997"/>
          </a:xfrm>
          <a:prstGeom prst="rect">
            <a:avLst/>
          </a:prstGeom>
          <a:solidFill>
            <a:srgbClr val="FF33CC"/>
          </a:solidFill>
          <a:ln>
            <a:solidFill>
              <a:srgbClr val="FF33CC"/>
            </a:solidFill>
          </a:ln>
        </p:spPr>
        <p:txBody>
          <a:bodyPr wrap="square">
            <a:spAutoFit/>
          </a:bodyPr>
          <a:lstStyle/>
          <a:p>
            <a:pPr algn="ctr" defTabSz="1371600"/>
            <a:r>
              <a:rPr lang="vi-VN" sz="4800" dirty="0">
                <a:solidFill>
                  <a:schemeClr val="bg1"/>
                </a:solidFill>
                <a:latin typeface="#9Slide07 IcielBaliho Script" pitchFamily="2" charset="0"/>
                <a:ea typeface="Times New Roman" panose="02020603050405020304" pitchFamily="18" charset="0"/>
              </a:rPr>
              <a:t>XÁC ĐỊNH QUY MÔ</a:t>
            </a:r>
            <a:r>
              <a:rPr lang="en-US" sz="4800" dirty="0">
                <a:solidFill>
                  <a:schemeClr val="bg1"/>
                </a:solidFill>
                <a:latin typeface="#9Slide07 IcielBaliho Script" pitchFamily="2" charset="0"/>
                <a:ea typeface="Times New Roman" panose="02020603050405020304" pitchFamily="18" charset="0"/>
              </a:rPr>
              <a:t>, CƠ CẤU NGÀNH</a:t>
            </a:r>
            <a:r>
              <a:rPr lang="vi-VN" sz="4800" dirty="0">
                <a:solidFill>
                  <a:schemeClr val="bg1"/>
                </a:solidFill>
                <a:latin typeface="#9Slide07 IcielBaliho Script" pitchFamily="2" charset="0"/>
                <a:ea typeface="Times New Roman" panose="02020603050405020304" pitchFamily="18" charset="0"/>
              </a:rPr>
              <a:t> CỦA CÁC TRUNG TÂM CÔNG NGHIỆP</a:t>
            </a:r>
            <a:endParaRPr lang="en-US" sz="4800" dirty="0">
              <a:solidFill>
                <a:schemeClr val="bg1"/>
              </a:solidFill>
              <a:latin typeface="#9Slide07 IcielBaliho Script" pitchFamily="2" charset="0"/>
            </a:endParaRPr>
          </a:p>
        </p:txBody>
      </p:sp>
      <p:graphicFrame>
        <p:nvGraphicFramePr>
          <p:cNvPr id="10" name="Bảng 9">
            <a:extLst>
              <a:ext uri="{FF2B5EF4-FFF2-40B4-BE49-F238E27FC236}">
                <a16:creationId xmlns:a16="http://schemas.microsoft.com/office/drawing/2014/main" id="{ECB42CA1-5B94-8A20-A15B-048A07820347}"/>
              </a:ext>
            </a:extLst>
          </p:cNvPr>
          <p:cNvGraphicFramePr>
            <a:graphicFrameLocks noGrp="1"/>
          </p:cNvGraphicFramePr>
          <p:nvPr>
            <p:extLst>
              <p:ext uri="{D42A27DB-BD31-4B8C-83A1-F6EECF244321}">
                <p14:modId xmlns:p14="http://schemas.microsoft.com/office/powerpoint/2010/main" val="1382083851"/>
              </p:ext>
            </p:extLst>
          </p:nvPr>
        </p:nvGraphicFramePr>
        <p:xfrm>
          <a:off x="880558" y="1485899"/>
          <a:ext cx="16526884" cy="8076814"/>
        </p:xfrm>
        <a:graphic>
          <a:graphicData uri="http://schemas.openxmlformats.org/drawingml/2006/table">
            <a:tbl>
              <a:tblPr>
                <a:tableStyleId>{BDBED569-4797-4DF1-A0F4-6AAB3CD982D8}</a:tableStyleId>
              </a:tblPr>
              <a:tblGrid>
                <a:gridCol w="3234242">
                  <a:extLst>
                    <a:ext uri="{9D8B030D-6E8A-4147-A177-3AD203B41FA5}">
                      <a16:colId xmlns:a16="http://schemas.microsoft.com/office/drawing/2014/main" val="838747907"/>
                    </a:ext>
                  </a:extLst>
                </a:gridCol>
                <a:gridCol w="5029200">
                  <a:extLst>
                    <a:ext uri="{9D8B030D-6E8A-4147-A177-3AD203B41FA5}">
                      <a16:colId xmlns:a16="http://schemas.microsoft.com/office/drawing/2014/main" val="1376424013"/>
                    </a:ext>
                  </a:extLst>
                </a:gridCol>
                <a:gridCol w="4131721">
                  <a:extLst>
                    <a:ext uri="{9D8B030D-6E8A-4147-A177-3AD203B41FA5}">
                      <a16:colId xmlns:a16="http://schemas.microsoft.com/office/drawing/2014/main" val="696177825"/>
                    </a:ext>
                  </a:extLst>
                </a:gridCol>
                <a:gridCol w="4131721">
                  <a:extLst>
                    <a:ext uri="{9D8B030D-6E8A-4147-A177-3AD203B41FA5}">
                      <a16:colId xmlns:a16="http://schemas.microsoft.com/office/drawing/2014/main" val="2408177410"/>
                    </a:ext>
                  </a:extLst>
                </a:gridCol>
              </a:tblGrid>
              <a:tr h="1371601">
                <a:tc>
                  <a:txBody>
                    <a:bodyPr/>
                    <a:lstStyle/>
                    <a:p>
                      <a:pPr algn="ctr"/>
                      <a:r>
                        <a:rPr lang="en-US" sz="3200" b="1" dirty="0">
                          <a:solidFill>
                            <a:schemeClr val="bg1"/>
                          </a:solidFill>
                          <a:effectLst/>
                          <a:latin typeface="Roboto Condensed" panose="02000000000000000000" pitchFamily="2" charset="0"/>
                          <a:ea typeface="Roboto Condensed" panose="02000000000000000000" pitchFamily="2" charset="0"/>
                        </a:rPr>
                        <a:t>Quy </a:t>
                      </a:r>
                      <a:r>
                        <a:rPr lang="en-US" sz="3200" b="1" dirty="0" err="1">
                          <a:solidFill>
                            <a:schemeClr val="bg1"/>
                          </a:solidFill>
                          <a:effectLst/>
                          <a:latin typeface="Roboto Condensed" panose="02000000000000000000" pitchFamily="2" charset="0"/>
                          <a:ea typeface="Roboto Condensed" panose="02000000000000000000" pitchFamily="2" charset="0"/>
                        </a:rPr>
                        <a:t>mô</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tc>
                  <a:txBody>
                    <a:bodyPr/>
                    <a:lstStyle/>
                    <a:p>
                      <a:pPr algn="ctr"/>
                      <a:r>
                        <a:rPr lang="en-US" sz="3200" b="1">
                          <a:solidFill>
                            <a:schemeClr val="bg1"/>
                          </a:solidFill>
                          <a:effectLst/>
                          <a:latin typeface="Roboto Condensed" panose="02000000000000000000" pitchFamily="2" charset="0"/>
                          <a:ea typeface="Roboto Condensed" panose="02000000000000000000" pitchFamily="2" charset="0"/>
                        </a:rPr>
                        <a:t>Tên trung tâm công nghiệp</a:t>
                      </a: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tc>
                  <a:txBody>
                    <a:bodyPr/>
                    <a:lstStyle/>
                    <a:p>
                      <a:pPr algn="ctr"/>
                      <a:r>
                        <a:rPr lang="en-US" sz="3200" b="1" dirty="0" err="1">
                          <a:solidFill>
                            <a:schemeClr val="bg1"/>
                          </a:solidFill>
                          <a:effectLst/>
                          <a:latin typeface="Roboto Condensed" panose="02000000000000000000" pitchFamily="2" charset="0"/>
                          <a:ea typeface="Roboto Condensed" panose="02000000000000000000" pitchFamily="2" charset="0"/>
                        </a:rPr>
                        <a:t>Thuộc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tỉnh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thành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phố</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tc>
                  <a:txBody>
                    <a:bodyPr/>
                    <a:lstStyle/>
                    <a:p>
                      <a:pPr algn="ctr"/>
                      <a:r>
                        <a:rPr lang="en-US" sz="3200" b="1" dirty="0" err="1">
                          <a:solidFill>
                            <a:schemeClr val="bg1"/>
                          </a:solidFill>
                          <a:effectLst/>
                          <a:latin typeface="Roboto Condensed" panose="02000000000000000000" pitchFamily="2" charset="0"/>
                          <a:ea typeface="Roboto Condensed" panose="02000000000000000000" pitchFamily="2" charset="0"/>
                        </a:rPr>
                        <a:t>Các</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ngành</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công</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nghiệp</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extLst>
                  <a:ext uri="{0D108BD9-81ED-4DB2-BD59-A6C34878D82A}">
                    <a16:rowId xmlns:a16="http://schemas.microsoft.com/office/drawing/2014/main" val="3883522199"/>
                  </a:ext>
                </a:extLst>
              </a:tr>
              <a:tr h="928023">
                <a:tc rowSpan="3">
                  <a:txBody>
                    <a:bodyPr/>
                    <a:lstStyle/>
                    <a:p>
                      <a:pPr algn="ctr"/>
                      <a:r>
                        <a:rPr lang="en-US" sz="3200" b="1" dirty="0" err="1">
                          <a:solidFill>
                            <a:schemeClr val="bg1"/>
                          </a:solidFill>
                          <a:effectLst/>
                          <a:latin typeface="Roboto Condensed" panose="02000000000000000000" pitchFamily="2" charset="0"/>
                          <a:ea typeface="Roboto Condensed" panose="02000000000000000000" pitchFamily="2" charset="0"/>
                        </a:rPr>
                        <a:t>Rất</a:t>
                      </a:r>
                      <a:r>
                        <a:rPr lang="en-US" sz="3200" b="1" dirty="0">
                          <a:solidFill>
                            <a:schemeClr val="bg1"/>
                          </a:solidFill>
                          <a:effectLst/>
                          <a:latin typeface="Roboto Condensed" panose="02000000000000000000" pitchFamily="2" charset="0"/>
                          <a:ea typeface="Roboto Condensed" panose="02000000000000000000" pitchFamily="2" charset="0"/>
                        </a:rPr>
                        <a:t> </a:t>
                      </a:r>
                      <a:r>
                        <a:rPr lang="en-US" sz="3200" b="1" dirty="0" err="1">
                          <a:solidFill>
                            <a:schemeClr val="bg1"/>
                          </a:solidFill>
                          <a:effectLst/>
                          <a:latin typeface="Roboto Condensed" panose="02000000000000000000" pitchFamily="2" charset="0"/>
                          <a:ea typeface="Roboto Condensed" panose="02000000000000000000" pitchFamily="2" charset="0"/>
                        </a:rPr>
                        <a:t>lớn</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7782547"/>
                  </a:ext>
                </a:extLst>
              </a:tr>
              <a:tr h="871205">
                <a:tc vMerge="1">
                  <a:txBody>
                    <a:bodyPr/>
                    <a:lstStyle/>
                    <a:p>
                      <a:endParaRPr lang="en-US"/>
                    </a:p>
                  </a:txBody>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12375422"/>
                  </a:ext>
                </a:extLst>
              </a:tr>
              <a:tr h="984840">
                <a:tc vMerge="1">
                  <a:txBody>
                    <a:bodyPr/>
                    <a:lstStyle/>
                    <a:p>
                      <a:endParaRPr lang="en-US"/>
                    </a:p>
                  </a:txBody>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662949"/>
                  </a:ext>
                </a:extLst>
              </a:tr>
              <a:tr h="609988">
                <a:tc rowSpan="3">
                  <a:txBody>
                    <a:bodyPr/>
                    <a:lstStyle/>
                    <a:p>
                      <a:pPr algn="ctr"/>
                      <a:r>
                        <a:rPr lang="en-US" sz="3200" b="1" dirty="0" err="1">
                          <a:solidFill>
                            <a:schemeClr val="bg1"/>
                          </a:solidFill>
                          <a:effectLst/>
                          <a:latin typeface="Roboto Condensed" panose="02000000000000000000" pitchFamily="2" charset="0"/>
                          <a:ea typeface="Roboto Condensed" panose="02000000000000000000" pitchFamily="2" charset="0"/>
                        </a:rPr>
                        <a:t>Lớn</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4871510"/>
                  </a:ext>
                </a:extLst>
              </a:tr>
              <a:tr h="871205">
                <a:tc vMerge="1">
                  <a:txBody>
                    <a:bodyPr/>
                    <a:lstStyle/>
                    <a:p>
                      <a:endParaRPr lang="en-US"/>
                    </a:p>
                  </a:txBody>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53355262"/>
                  </a:ext>
                </a:extLst>
              </a:tr>
              <a:tr h="609988">
                <a:tc vMerge="1">
                  <a:txBody>
                    <a:bodyPr/>
                    <a:lstStyle/>
                    <a:p>
                      <a:endParaRPr lang="en-US"/>
                    </a:p>
                  </a:txBody>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14137340"/>
                  </a:ext>
                </a:extLst>
              </a:tr>
              <a:tr h="609988">
                <a:tc rowSpan="3">
                  <a:txBody>
                    <a:bodyPr/>
                    <a:lstStyle/>
                    <a:p>
                      <a:pPr algn="ctr"/>
                      <a:r>
                        <a:rPr lang="en-US" sz="3200" b="1" dirty="0">
                          <a:solidFill>
                            <a:schemeClr val="bg1"/>
                          </a:solidFill>
                          <a:effectLst/>
                          <a:latin typeface="Roboto Condensed" panose="02000000000000000000" pitchFamily="2" charset="0"/>
                          <a:ea typeface="Roboto Condensed" panose="02000000000000000000" pitchFamily="2" charset="0"/>
                        </a:rPr>
                        <a:t>Trung </a:t>
                      </a:r>
                      <a:r>
                        <a:rPr lang="en-US" sz="3200" b="1" dirty="0" err="1">
                          <a:solidFill>
                            <a:schemeClr val="bg1"/>
                          </a:solidFill>
                          <a:effectLst/>
                          <a:latin typeface="Roboto Condensed" panose="02000000000000000000" pitchFamily="2" charset="0"/>
                          <a:ea typeface="Roboto Condensed" panose="02000000000000000000" pitchFamily="2" charset="0"/>
                        </a:rPr>
                        <a:t>bình</a:t>
                      </a: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6666FF"/>
                    </a:solidFill>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en-US"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32445527"/>
                  </a:ext>
                </a:extLst>
              </a:tr>
              <a:tr h="609988">
                <a:tc vMerge="1">
                  <a:txBody>
                    <a:bodyPr/>
                    <a:lstStyle/>
                    <a:p>
                      <a:endParaRPr lang="en-US"/>
                    </a:p>
                  </a:txBody>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0990244"/>
                  </a:ext>
                </a:extLst>
              </a:tr>
              <a:tr h="609988">
                <a:tc vMerge="1">
                  <a:txBody>
                    <a:bodyPr/>
                    <a:lstStyle/>
                    <a:p>
                      <a:endParaRPr lang="en-US"/>
                    </a:p>
                  </a:txBody>
                  <a:tcPr/>
                </a:tc>
                <a:tc>
                  <a:txBody>
                    <a:bodyPr/>
                    <a:lstStyle/>
                    <a:p>
                      <a:pPr algn="ctr"/>
                      <a:endParaRPr lang="vi-VN"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endParaRPr lang="vi-VN" sz="3200" b="1" dirty="0">
                        <a:solidFill>
                          <a:schemeClr val="bg1"/>
                        </a:solidFill>
                        <a:effectLst/>
                        <a:latin typeface="Roboto Condensed" panose="02000000000000000000" pitchFamily="2" charset="0"/>
                        <a:ea typeface="Roboto Condensed" panose="02000000000000000000" pitchFamily="2" charset="0"/>
                      </a:endParaRPr>
                    </a:p>
                  </a:txBody>
                  <a:tcPr marL="13674" marR="13674" marT="6837" marB="6837"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69824828"/>
                  </a:ext>
                </a:extLst>
              </a:tr>
            </a:tbl>
          </a:graphicData>
        </a:graphic>
      </p:graphicFrame>
    </p:spTree>
    <p:extLst>
      <p:ext uri="{BB962C8B-B14F-4D97-AF65-F5344CB8AC3E}">
        <p14:creationId xmlns:p14="http://schemas.microsoft.com/office/powerpoint/2010/main" val="28897870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ình tự do: Hình 8">
            <a:extLst>
              <a:ext uri="{FF2B5EF4-FFF2-40B4-BE49-F238E27FC236}">
                <a16:creationId xmlns:a16="http://schemas.microsoft.com/office/drawing/2014/main" id="{95FBA693-29BD-0F9E-B0CD-635BEF3E0EA3}"/>
              </a:ext>
            </a:extLst>
          </p:cNvPr>
          <p:cNvSpPr/>
          <p:nvPr/>
        </p:nvSpPr>
        <p:spPr>
          <a:xfrm flipH="1">
            <a:off x="1877787" y="3543300"/>
            <a:ext cx="7260771" cy="2667000"/>
          </a:xfrm>
          <a:custGeom>
            <a:avLst/>
            <a:gdLst>
              <a:gd name="connsiteX0" fmla="*/ 6917871 w 7946571"/>
              <a:gd name="connsiteY0" fmla="*/ 0 h 2057400"/>
              <a:gd name="connsiteX1" fmla="*/ 5715000 w 7946571"/>
              <a:gd name="connsiteY1" fmla="*/ 0 h 2057400"/>
              <a:gd name="connsiteX2" fmla="*/ 3526971 w 7946571"/>
              <a:gd name="connsiteY2" fmla="*/ 0 h 2057400"/>
              <a:gd name="connsiteX3" fmla="*/ 1028700 w 7946571"/>
              <a:gd name="connsiteY3" fmla="*/ 0 h 2057400"/>
              <a:gd name="connsiteX4" fmla="*/ 0 w 7946571"/>
              <a:gd name="connsiteY4" fmla="*/ 1028700 h 2057400"/>
              <a:gd name="connsiteX5" fmla="*/ 1028700 w 7946571"/>
              <a:gd name="connsiteY5" fmla="*/ 2057400 h 2057400"/>
              <a:gd name="connsiteX6" fmla="*/ 3526971 w 7946571"/>
              <a:gd name="connsiteY6" fmla="*/ 2057400 h 2057400"/>
              <a:gd name="connsiteX7" fmla="*/ 5715000 w 7946571"/>
              <a:gd name="connsiteY7" fmla="*/ 2057400 h 2057400"/>
              <a:gd name="connsiteX8" fmla="*/ 6917871 w 7946571"/>
              <a:gd name="connsiteY8" fmla="*/ 2057400 h 2057400"/>
              <a:gd name="connsiteX9" fmla="*/ 7946571 w 7946571"/>
              <a:gd name="connsiteY9" fmla="*/ 10287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6571" h="2057400">
                <a:moveTo>
                  <a:pt x="6917871" y="0"/>
                </a:moveTo>
                <a:lnTo>
                  <a:pt x="5715000" y="0"/>
                </a:lnTo>
                <a:lnTo>
                  <a:pt x="3526971" y="0"/>
                </a:lnTo>
                <a:lnTo>
                  <a:pt x="1028700" y="0"/>
                </a:lnTo>
                <a:lnTo>
                  <a:pt x="0" y="1028700"/>
                </a:lnTo>
                <a:lnTo>
                  <a:pt x="1028700" y="2057400"/>
                </a:lnTo>
                <a:lnTo>
                  <a:pt x="3526971" y="2057400"/>
                </a:lnTo>
                <a:lnTo>
                  <a:pt x="5715000" y="2057400"/>
                </a:lnTo>
                <a:lnTo>
                  <a:pt x="6917871" y="2057400"/>
                </a:lnTo>
                <a:lnTo>
                  <a:pt x="7946571" y="102870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Hình chữ nhật: Góc Tròn 9">
            <a:extLst>
              <a:ext uri="{FF2B5EF4-FFF2-40B4-BE49-F238E27FC236}">
                <a16:creationId xmlns:a16="http://schemas.microsoft.com/office/drawing/2014/main" id="{E220888B-7978-7FBD-F684-F3427CD2D4FE}"/>
              </a:ext>
            </a:extLst>
          </p:cNvPr>
          <p:cNvSpPr/>
          <p:nvPr/>
        </p:nvSpPr>
        <p:spPr>
          <a:xfrm flipH="1">
            <a:off x="2721420" y="3910471"/>
            <a:ext cx="3442616" cy="174171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Hộp Văn bản 10">
            <a:extLst>
              <a:ext uri="{FF2B5EF4-FFF2-40B4-BE49-F238E27FC236}">
                <a16:creationId xmlns:a16="http://schemas.microsoft.com/office/drawing/2014/main" id="{D8E479BC-A9A6-EB79-7BEE-682C239E4320}"/>
              </a:ext>
            </a:extLst>
          </p:cNvPr>
          <p:cNvSpPr txBox="1"/>
          <p:nvPr/>
        </p:nvSpPr>
        <p:spPr>
          <a:xfrm>
            <a:off x="3075219" y="4205636"/>
            <a:ext cx="2759527" cy="1446550"/>
          </a:xfrm>
          <a:prstGeom prst="rect">
            <a:avLst/>
          </a:prstGeom>
          <a:noFill/>
        </p:spPr>
        <p:txBody>
          <a:bodyPr wrap="square" rtlCol="0">
            <a:spAutoFit/>
          </a:bodyPr>
          <a:lstStyle/>
          <a:p>
            <a:pPr algn="ctr"/>
            <a:r>
              <a:rPr lang="en-US" sz="4400" dirty="0">
                <a:solidFill>
                  <a:srgbClr val="0070C0"/>
                </a:solidFill>
                <a:latin typeface="#9Slide07 IcielBaliho Script" pitchFamily="2" charset="0"/>
                <a:ea typeface="Roboto Condensed" panose="02000000000000000000" pitchFamily="2" charset="0"/>
              </a:rPr>
              <a:t>HOẠT ĐỘNG CẶP ĐÔI</a:t>
            </a:r>
          </a:p>
        </p:txBody>
      </p:sp>
      <p:sp>
        <p:nvSpPr>
          <p:cNvPr id="12" name="Hình tự do: Hình 11">
            <a:extLst>
              <a:ext uri="{FF2B5EF4-FFF2-40B4-BE49-F238E27FC236}">
                <a16:creationId xmlns:a16="http://schemas.microsoft.com/office/drawing/2014/main" id="{624E7024-949B-2C67-92C0-83349177B661}"/>
              </a:ext>
            </a:extLst>
          </p:cNvPr>
          <p:cNvSpPr/>
          <p:nvPr/>
        </p:nvSpPr>
        <p:spPr>
          <a:xfrm flipH="1">
            <a:off x="9149444" y="3543300"/>
            <a:ext cx="7260771" cy="2667000"/>
          </a:xfrm>
          <a:custGeom>
            <a:avLst/>
            <a:gdLst>
              <a:gd name="connsiteX0" fmla="*/ 6917871 w 7946571"/>
              <a:gd name="connsiteY0" fmla="*/ 0 h 2057400"/>
              <a:gd name="connsiteX1" fmla="*/ 5715000 w 7946571"/>
              <a:gd name="connsiteY1" fmla="*/ 0 h 2057400"/>
              <a:gd name="connsiteX2" fmla="*/ 3526971 w 7946571"/>
              <a:gd name="connsiteY2" fmla="*/ 0 h 2057400"/>
              <a:gd name="connsiteX3" fmla="*/ 1028700 w 7946571"/>
              <a:gd name="connsiteY3" fmla="*/ 0 h 2057400"/>
              <a:gd name="connsiteX4" fmla="*/ 0 w 7946571"/>
              <a:gd name="connsiteY4" fmla="*/ 1028700 h 2057400"/>
              <a:gd name="connsiteX5" fmla="*/ 1028700 w 7946571"/>
              <a:gd name="connsiteY5" fmla="*/ 2057400 h 2057400"/>
              <a:gd name="connsiteX6" fmla="*/ 3526971 w 7946571"/>
              <a:gd name="connsiteY6" fmla="*/ 2057400 h 2057400"/>
              <a:gd name="connsiteX7" fmla="*/ 5715000 w 7946571"/>
              <a:gd name="connsiteY7" fmla="*/ 2057400 h 2057400"/>
              <a:gd name="connsiteX8" fmla="*/ 6917871 w 7946571"/>
              <a:gd name="connsiteY8" fmla="*/ 2057400 h 2057400"/>
              <a:gd name="connsiteX9" fmla="*/ 7946571 w 7946571"/>
              <a:gd name="connsiteY9" fmla="*/ 10287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6571" h="2057400">
                <a:moveTo>
                  <a:pt x="6917871" y="0"/>
                </a:moveTo>
                <a:lnTo>
                  <a:pt x="5715000" y="0"/>
                </a:lnTo>
                <a:lnTo>
                  <a:pt x="3526971" y="0"/>
                </a:lnTo>
                <a:lnTo>
                  <a:pt x="1028700" y="0"/>
                </a:lnTo>
                <a:lnTo>
                  <a:pt x="0" y="1028700"/>
                </a:lnTo>
                <a:lnTo>
                  <a:pt x="1028700" y="2057400"/>
                </a:lnTo>
                <a:lnTo>
                  <a:pt x="3526971" y="2057400"/>
                </a:lnTo>
                <a:lnTo>
                  <a:pt x="5715000" y="2057400"/>
                </a:lnTo>
                <a:lnTo>
                  <a:pt x="6917871" y="2057400"/>
                </a:lnTo>
                <a:lnTo>
                  <a:pt x="7946571" y="1028700"/>
                </a:lnTo>
                <a:close/>
              </a:path>
            </a:pathLst>
          </a:cu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ình chữ nhật: Góc Tròn 12">
            <a:extLst>
              <a:ext uri="{FF2B5EF4-FFF2-40B4-BE49-F238E27FC236}">
                <a16:creationId xmlns:a16="http://schemas.microsoft.com/office/drawing/2014/main" id="{47A21253-C4CE-8FBA-108F-B0BE41B51AEA}"/>
              </a:ext>
            </a:extLst>
          </p:cNvPr>
          <p:cNvSpPr/>
          <p:nvPr/>
        </p:nvSpPr>
        <p:spPr>
          <a:xfrm flipH="1">
            <a:off x="12197451" y="3848100"/>
            <a:ext cx="3165014" cy="2057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Hộp Văn bản 13">
            <a:extLst>
              <a:ext uri="{FF2B5EF4-FFF2-40B4-BE49-F238E27FC236}">
                <a16:creationId xmlns:a16="http://schemas.microsoft.com/office/drawing/2014/main" id="{0DA233A9-3791-697D-DF0A-EC4DEBDD791D}"/>
              </a:ext>
            </a:extLst>
          </p:cNvPr>
          <p:cNvSpPr txBox="1"/>
          <p:nvPr/>
        </p:nvSpPr>
        <p:spPr>
          <a:xfrm>
            <a:off x="12039600" y="4192875"/>
            <a:ext cx="3657600" cy="1446550"/>
          </a:xfrm>
          <a:prstGeom prst="rect">
            <a:avLst/>
          </a:prstGeom>
          <a:noFill/>
        </p:spPr>
        <p:txBody>
          <a:bodyPr wrap="square" rtlCol="0">
            <a:spAutoFit/>
          </a:bodyPr>
          <a:lstStyle/>
          <a:p>
            <a:pPr algn="ctr"/>
            <a:r>
              <a:rPr lang="en-US" sz="4400" dirty="0">
                <a:solidFill>
                  <a:srgbClr val="0070C0"/>
                </a:solidFill>
                <a:latin typeface="#9Slide07 IcielBaliho Script" pitchFamily="2" charset="0"/>
                <a:ea typeface="Roboto Condensed" panose="02000000000000000000" pitchFamily="2" charset="0"/>
              </a:rPr>
              <a:t>THỜI GIAN</a:t>
            </a:r>
          </a:p>
          <a:p>
            <a:pPr algn="ctr"/>
            <a:r>
              <a:rPr lang="en-US" sz="4400" dirty="0">
                <a:solidFill>
                  <a:srgbClr val="0070C0"/>
                </a:solidFill>
                <a:latin typeface="#9Slide07 IcielBaliho Script" pitchFamily="2" charset="0"/>
                <a:ea typeface="Roboto Condensed" panose="02000000000000000000" pitchFamily="2" charset="0"/>
              </a:rPr>
              <a:t>15 PHÚT</a:t>
            </a:r>
          </a:p>
        </p:txBody>
      </p:sp>
      <p:sp>
        <p:nvSpPr>
          <p:cNvPr id="17" name="Hình tự do: Hình 16">
            <a:extLst>
              <a:ext uri="{FF2B5EF4-FFF2-40B4-BE49-F238E27FC236}">
                <a16:creationId xmlns:a16="http://schemas.microsoft.com/office/drawing/2014/main" id="{0D4D4A07-954D-9E6D-370E-456F32D99A90}"/>
              </a:ext>
            </a:extLst>
          </p:cNvPr>
          <p:cNvSpPr/>
          <p:nvPr/>
        </p:nvSpPr>
        <p:spPr>
          <a:xfrm flipH="1">
            <a:off x="1888673" y="6390722"/>
            <a:ext cx="7260771" cy="2667000"/>
          </a:xfrm>
          <a:custGeom>
            <a:avLst/>
            <a:gdLst>
              <a:gd name="connsiteX0" fmla="*/ 6917871 w 7946571"/>
              <a:gd name="connsiteY0" fmla="*/ 0 h 2057400"/>
              <a:gd name="connsiteX1" fmla="*/ 5715000 w 7946571"/>
              <a:gd name="connsiteY1" fmla="*/ 0 h 2057400"/>
              <a:gd name="connsiteX2" fmla="*/ 3526971 w 7946571"/>
              <a:gd name="connsiteY2" fmla="*/ 0 h 2057400"/>
              <a:gd name="connsiteX3" fmla="*/ 1028700 w 7946571"/>
              <a:gd name="connsiteY3" fmla="*/ 0 h 2057400"/>
              <a:gd name="connsiteX4" fmla="*/ 0 w 7946571"/>
              <a:gd name="connsiteY4" fmla="*/ 1028700 h 2057400"/>
              <a:gd name="connsiteX5" fmla="*/ 1028700 w 7946571"/>
              <a:gd name="connsiteY5" fmla="*/ 2057400 h 2057400"/>
              <a:gd name="connsiteX6" fmla="*/ 3526971 w 7946571"/>
              <a:gd name="connsiteY6" fmla="*/ 2057400 h 2057400"/>
              <a:gd name="connsiteX7" fmla="*/ 5715000 w 7946571"/>
              <a:gd name="connsiteY7" fmla="*/ 2057400 h 2057400"/>
              <a:gd name="connsiteX8" fmla="*/ 6917871 w 7946571"/>
              <a:gd name="connsiteY8" fmla="*/ 2057400 h 2057400"/>
              <a:gd name="connsiteX9" fmla="*/ 7946571 w 7946571"/>
              <a:gd name="connsiteY9" fmla="*/ 10287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6571" h="2057400">
                <a:moveTo>
                  <a:pt x="6917871" y="0"/>
                </a:moveTo>
                <a:lnTo>
                  <a:pt x="5715000" y="0"/>
                </a:lnTo>
                <a:lnTo>
                  <a:pt x="3526971" y="0"/>
                </a:lnTo>
                <a:lnTo>
                  <a:pt x="1028700" y="0"/>
                </a:lnTo>
                <a:lnTo>
                  <a:pt x="0" y="1028700"/>
                </a:lnTo>
                <a:lnTo>
                  <a:pt x="1028700" y="2057400"/>
                </a:lnTo>
                <a:lnTo>
                  <a:pt x="3526971" y="2057400"/>
                </a:lnTo>
                <a:lnTo>
                  <a:pt x="5715000" y="2057400"/>
                </a:lnTo>
                <a:lnTo>
                  <a:pt x="6917871" y="2057400"/>
                </a:lnTo>
                <a:lnTo>
                  <a:pt x="7946571" y="1028700"/>
                </a:lnTo>
                <a:close/>
              </a:path>
            </a:pathLst>
          </a:custGeom>
          <a:solidFill>
            <a:srgbClr val="FF66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Hình chữ nhật: Góc Tròn 17">
            <a:extLst>
              <a:ext uri="{FF2B5EF4-FFF2-40B4-BE49-F238E27FC236}">
                <a16:creationId xmlns:a16="http://schemas.microsoft.com/office/drawing/2014/main" id="{B12123F5-9E4C-62F9-7ADA-B894D1967486}"/>
              </a:ext>
            </a:extLst>
          </p:cNvPr>
          <p:cNvSpPr/>
          <p:nvPr/>
        </p:nvSpPr>
        <p:spPr>
          <a:xfrm flipH="1">
            <a:off x="2612566" y="6890349"/>
            <a:ext cx="4120245" cy="170040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Hộp Văn bản 18">
            <a:extLst>
              <a:ext uri="{FF2B5EF4-FFF2-40B4-BE49-F238E27FC236}">
                <a16:creationId xmlns:a16="http://schemas.microsoft.com/office/drawing/2014/main" id="{DB5F7B30-281E-BCA7-C427-9A5DB579AD69}"/>
              </a:ext>
            </a:extLst>
          </p:cNvPr>
          <p:cNvSpPr txBox="1"/>
          <p:nvPr/>
        </p:nvSpPr>
        <p:spPr>
          <a:xfrm>
            <a:off x="2846611" y="7103736"/>
            <a:ext cx="3886200" cy="1446550"/>
          </a:xfrm>
          <a:prstGeom prst="rect">
            <a:avLst/>
          </a:prstGeom>
          <a:noFill/>
        </p:spPr>
        <p:txBody>
          <a:bodyPr wrap="square" rtlCol="0">
            <a:spAutoFit/>
          </a:bodyPr>
          <a:lstStyle/>
          <a:p>
            <a:pPr algn="ctr"/>
            <a:r>
              <a:rPr lang="en-US" sz="4400" dirty="0">
                <a:solidFill>
                  <a:srgbClr val="0070C0"/>
                </a:solidFill>
                <a:latin typeface="#9Slide07 IcielBaliho Script" pitchFamily="2" charset="0"/>
                <a:ea typeface="Roboto Condensed" panose="02000000000000000000" pitchFamily="2" charset="0"/>
              </a:rPr>
              <a:t>HÌNH 7.1, BẢN ĐỒ HÀNH CHÍNH VN</a:t>
            </a:r>
          </a:p>
        </p:txBody>
      </p:sp>
      <p:sp>
        <p:nvSpPr>
          <p:cNvPr id="22" name="Hình tự do: Hình 21">
            <a:extLst>
              <a:ext uri="{FF2B5EF4-FFF2-40B4-BE49-F238E27FC236}">
                <a16:creationId xmlns:a16="http://schemas.microsoft.com/office/drawing/2014/main" id="{BE5F0A69-2CC2-76D1-C9A3-21C4EDC72850}"/>
              </a:ext>
            </a:extLst>
          </p:cNvPr>
          <p:cNvSpPr/>
          <p:nvPr/>
        </p:nvSpPr>
        <p:spPr>
          <a:xfrm flipH="1">
            <a:off x="9160330" y="6407051"/>
            <a:ext cx="7260771" cy="2667000"/>
          </a:xfrm>
          <a:custGeom>
            <a:avLst/>
            <a:gdLst>
              <a:gd name="connsiteX0" fmla="*/ 6917871 w 7946571"/>
              <a:gd name="connsiteY0" fmla="*/ 0 h 2057400"/>
              <a:gd name="connsiteX1" fmla="*/ 5715000 w 7946571"/>
              <a:gd name="connsiteY1" fmla="*/ 0 h 2057400"/>
              <a:gd name="connsiteX2" fmla="*/ 3526971 w 7946571"/>
              <a:gd name="connsiteY2" fmla="*/ 0 h 2057400"/>
              <a:gd name="connsiteX3" fmla="*/ 1028700 w 7946571"/>
              <a:gd name="connsiteY3" fmla="*/ 0 h 2057400"/>
              <a:gd name="connsiteX4" fmla="*/ 0 w 7946571"/>
              <a:gd name="connsiteY4" fmla="*/ 1028700 h 2057400"/>
              <a:gd name="connsiteX5" fmla="*/ 1028700 w 7946571"/>
              <a:gd name="connsiteY5" fmla="*/ 2057400 h 2057400"/>
              <a:gd name="connsiteX6" fmla="*/ 3526971 w 7946571"/>
              <a:gd name="connsiteY6" fmla="*/ 2057400 h 2057400"/>
              <a:gd name="connsiteX7" fmla="*/ 5715000 w 7946571"/>
              <a:gd name="connsiteY7" fmla="*/ 2057400 h 2057400"/>
              <a:gd name="connsiteX8" fmla="*/ 6917871 w 7946571"/>
              <a:gd name="connsiteY8" fmla="*/ 2057400 h 2057400"/>
              <a:gd name="connsiteX9" fmla="*/ 7946571 w 7946571"/>
              <a:gd name="connsiteY9" fmla="*/ 10287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46571" h="2057400">
                <a:moveTo>
                  <a:pt x="6917871" y="0"/>
                </a:moveTo>
                <a:lnTo>
                  <a:pt x="5715000" y="0"/>
                </a:lnTo>
                <a:lnTo>
                  <a:pt x="3526971" y="0"/>
                </a:lnTo>
                <a:lnTo>
                  <a:pt x="1028700" y="0"/>
                </a:lnTo>
                <a:lnTo>
                  <a:pt x="0" y="1028700"/>
                </a:lnTo>
                <a:lnTo>
                  <a:pt x="1028700" y="2057400"/>
                </a:lnTo>
                <a:lnTo>
                  <a:pt x="3526971" y="2057400"/>
                </a:lnTo>
                <a:lnTo>
                  <a:pt x="5715000" y="2057400"/>
                </a:lnTo>
                <a:lnTo>
                  <a:pt x="6917871" y="2057400"/>
                </a:lnTo>
                <a:lnTo>
                  <a:pt x="7946571" y="1028700"/>
                </a:lnTo>
                <a:close/>
              </a:path>
            </a:pathLst>
          </a:custGeom>
          <a:solidFill>
            <a:srgbClr val="FF33C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Hình chữ nhật: Góc Tròn 22">
            <a:extLst>
              <a:ext uri="{FF2B5EF4-FFF2-40B4-BE49-F238E27FC236}">
                <a16:creationId xmlns:a16="http://schemas.microsoft.com/office/drawing/2014/main" id="{8FBE9186-A9E2-17B5-27E6-519AE8003CE6}"/>
              </a:ext>
            </a:extLst>
          </p:cNvPr>
          <p:cNvSpPr/>
          <p:nvPr/>
        </p:nvSpPr>
        <p:spPr>
          <a:xfrm flipH="1">
            <a:off x="11993337" y="6859875"/>
            <a:ext cx="3657600" cy="173087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ộp Văn bản 23">
            <a:extLst>
              <a:ext uri="{FF2B5EF4-FFF2-40B4-BE49-F238E27FC236}">
                <a16:creationId xmlns:a16="http://schemas.microsoft.com/office/drawing/2014/main" id="{AF8C1176-1A90-1BB2-6C7E-C9B25BC89AF4}"/>
              </a:ext>
            </a:extLst>
          </p:cNvPr>
          <p:cNvSpPr txBox="1"/>
          <p:nvPr/>
        </p:nvSpPr>
        <p:spPr>
          <a:xfrm>
            <a:off x="11993337" y="7017276"/>
            <a:ext cx="3657600" cy="1446550"/>
          </a:xfrm>
          <a:prstGeom prst="rect">
            <a:avLst/>
          </a:prstGeom>
          <a:noFill/>
        </p:spPr>
        <p:txBody>
          <a:bodyPr wrap="square" rtlCol="0">
            <a:spAutoFit/>
          </a:bodyPr>
          <a:lstStyle/>
          <a:p>
            <a:pPr algn="ctr"/>
            <a:r>
              <a:rPr lang="en-US" sz="4400" dirty="0">
                <a:solidFill>
                  <a:srgbClr val="0070C0"/>
                </a:solidFill>
                <a:latin typeface="#9Slide07 IcielBaliho Script" pitchFamily="2" charset="0"/>
                <a:ea typeface="Roboto Condensed" panose="02000000000000000000" pitchFamily="2" charset="0"/>
              </a:rPr>
              <a:t>ĐỔI PHIẾU CHẤM CHÉO</a:t>
            </a:r>
          </a:p>
        </p:txBody>
      </p:sp>
      <p:sp>
        <p:nvSpPr>
          <p:cNvPr id="25" name="TextBox 26">
            <a:extLst>
              <a:ext uri="{FF2B5EF4-FFF2-40B4-BE49-F238E27FC236}">
                <a16:creationId xmlns:a16="http://schemas.microsoft.com/office/drawing/2014/main" id="{D4DD620D-9ED2-0A8C-288E-37A869B531F0}"/>
              </a:ext>
            </a:extLst>
          </p:cNvPr>
          <p:cNvSpPr txBox="1"/>
          <p:nvPr/>
        </p:nvSpPr>
        <p:spPr>
          <a:xfrm>
            <a:off x="1526037" y="1132114"/>
            <a:ext cx="15453633" cy="2033762"/>
          </a:xfrm>
          <a:prstGeom prst="rect">
            <a:avLst/>
          </a:prstGeom>
        </p:spPr>
        <p:txBody>
          <a:bodyPr wrap="square" lIns="0" tIns="0" rIns="0" bIns="0" rtlCol="0" anchor="t">
            <a:spAutoFit/>
          </a:bodyPr>
          <a:lstStyle/>
          <a:p>
            <a:pPr algn="ctr">
              <a:lnSpc>
                <a:spcPts val="5500"/>
              </a:lnSpc>
            </a:pPr>
            <a:r>
              <a:rPr lang="vi-VN" sz="4000" dirty="0">
                <a:solidFill>
                  <a:srgbClr val="0070C0"/>
                </a:solidFill>
                <a:latin typeface="#9Slide07 SVNA Love Of Thunder" panose="02040603050506020204" pitchFamily="18" charset="0"/>
              </a:rPr>
              <a:t>XÁC ĐỊNH QUY MÔ, CƠ CẤU NGÀNH CỦA CÁC TRUNG TÂM </a:t>
            </a:r>
            <a:endParaRPr lang="en-US" sz="4000" dirty="0">
              <a:solidFill>
                <a:srgbClr val="0070C0"/>
              </a:solidFill>
              <a:latin typeface="#9Slide07 SVNA Love Of Thunder" panose="02040603050506020204" pitchFamily="18" charset="0"/>
            </a:endParaRPr>
          </a:p>
          <a:p>
            <a:pPr algn="ctr">
              <a:lnSpc>
                <a:spcPts val="5500"/>
              </a:lnSpc>
            </a:pPr>
            <a:r>
              <a:rPr lang="vi-VN" sz="4000" dirty="0">
                <a:solidFill>
                  <a:srgbClr val="0070C0"/>
                </a:solidFill>
                <a:latin typeface="#9Slide07 SVNA Love Of Thunder" panose="02040603050506020204" pitchFamily="18" charset="0"/>
              </a:rPr>
              <a:t>CÔNG NGHIỆP</a:t>
            </a:r>
          </a:p>
          <a:p>
            <a:pPr algn="ctr">
              <a:lnSpc>
                <a:spcPts val="5500"/>
              </a:lnSpc>
            </a:pPr>
            <a:endParaRPr lang="en-US" sz="4000" dirty="0">
              <a:solidFill>
                <a:srgbClr val="0070C0"/>
              </a:solidFill>
              <a:latin typeface="#9Slide07 SVNA Love Of Thunder" panose="02040603050506020204" pitchFamily="18" charset="0"/>
            </a:endParaRPr>
          </a:p>
        </p:txBody>
      </p:sp>
      <p:pic>
        <p:nvPicPr>
          <p:cNvPr id="26" name="Hình ảnh 25">
            <a:extLst>
              <a:ext uri="{FF2B5EF4-FFF2-40B4-BE49-F238E27FC236}">
                <a16:creationId xmlns:a16="http://schemas.microsoft.com/office/drawing/2014/main" id="{F736E47A-FCA5-C651-3684-49394EE19FC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3857" y1="28714" x2="29429" y2="65000"/>
                        <a14:backgroundMark x1="51000" y1="7143" x2="51000" y2="43429"/>
                        <a14:backgroundMark x1="51000" y1="37000" x2="44571" y2="49714"/>
                      </a14:backgroundRemoval>
                    </a14:imgEffect>
                    <a14:imgEffect>
                      <a14:saturation sat="300000"/>
                    </a14:imgEffect>
                  </a14:imgLayer>
                </a14:imgProps>
              </a:ext>
            </a:extLst>
          </a:blip>
          <a:stretch>
            <a:fillRect/>
          </a:stretch>
        </p:blipFill>
        <p:spPr>
          <a:xfrm>
            <a:off x="6068940" y="3631942"/>
            <a:ext cx="2569028" cy="2569028"/>
          </a:xfrm>
          <a:prstGeom prst="rect">
            <a:avLst/>
          </a:prstGeom>
        </p:spPr>
      </p:pic>
      <p:pic>
        <p:nvPicPr>
          <p:cNvPr id="27" name="Hình ảnh 26">
            <a:extLst>
              <a:ext uri="{FF2B5EF4-FFF2-40B4-BE49-F238E27FC236}">
                <a16:creationId xmlns:a16="http://schemas.microsoft.com/office/drawing/2014/main" id="{DCB7F858-D5BA-FA64-814A-8E150776F08D}"/>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959147" y="7007183"/>
            <a:ext cx="1610784" cy="1610784"/>
          </a:xfrm>
          <a:prstGeom prst="ellipse">
            <a:avLst/>
          </a:prstGeom>
        </p:spPr>
      </p:pic>
      <p:pic>
        <p:nvPicPr>
          <p:cNvPr id="2056" name="Picture 8" descr="Hình ảnh đồng Hồ Bấm Giờ Hẹn Giờ 15 Phút PNG , Kỹ Thuật Số, Biểu Tượng, Tối  Thiểu PNG và Vector với nền trong suốt để tải xuống miễn phí">
            <a:extLst>
              <a:ext uri="{FF2B5EF4-FFF2-40B4-BE49-F238E27FC236}">
                <a16:creationId xmlns:a16="http://schemas.microsoft.com/office/drawing/2014/main" id="{5293CA7B-5732-1848-5CB4-6B50873731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478734" y="3741867"/>
            <a:ext cx="2714896" cy="2468433"/>
          </a:xfrm>
          <a:prstGeom prst="rect">
            <a:avLst/>
          </a:prstGeom>
          <a:noFill/>
          <a:extLst>
            <a:ext uri="{909E8E84-426E-40DD-AFC4-6F175D3DCCD1}">
              <a14:hiddenFill xmlns:a14="http://schemas.microsoft.com/office/drawing/2010/main">
                <a:solidFill>
                  <a:srgbClr val="FFFFFF"/>
                </a:solidFill>
              </a14:hiddenFill>
            </a:ext>
          </a:extLst>
        </p:spPr>
      </p:pic>
      <p:pic>
        <p:nvPicPr>
          <p:cNvPr id="28" name="Hình ảnh 27">
            <a:extLst>
              <a:ext uri="{FF2B5EF4-FFF2-40B4-BE49-F238E27FC236}">
                <a16:creationId xmlns:a16="http://schemas.microsoft.com/office/drawing/2014/main" id="{4B36852A-C049-680F-E4FB-F5D03284684A}"/>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9873337" y="6818755"/>
            <a:ext cx="1929948" cy="1929948"/>
          </a:xfrm>
          <a:prstGeom prst="ellipse">
            <a:avLst/>
          </a:prstGeom>
        </p:spPr>
      </p:pic>
    </p:spTree>
    <p:extLst>
      <p:ext uri="{BB962C8B-B14F-4D97-AF65-F5344CB8AC3E}">
        <p14:creationId xmlns:p14="http://schemas.microsoft.com/office/powerpoint/2010/main" val="330497319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0-#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anim calcmode="lin" valueType="num">
                                      <p:cBhvr additive="base">
                                        <p:cTn id="25" dur="1000" fill="hold"/>
                                        <p:tgtEl>
                                          <p:spTgt spid="2056"/>
                                        </p:tgtEl>
                                        <p:attrNameLst>
                                          <p:attrName>ppt_x</p:attrName>
                                        </p:attrNameLst>
                                      </p:cBhvr>
                                      <p:tavLst>
                                        <p:tav tm="0">
                                          <p:val>
                                            <p:strVal val="1+#ppt_w/2"/>
                                          </p:val>
                                        </p:tav>
                                        <p:tav tm="100000">
                                          <p:val>
                                            <p:strVal val="#ppt_x"/>
                                          </p:val>
                                        </p:tav>
                                      </p:tavLst>
                                    </p:anim>
                                    <p:anim calcmode="lin" valueType="num">
                                      <p:cBhvr additive="base">
                                        <p:cTn id="26" dur="1000" fill="hold"/>
                                        <p:tgtEl>
                                          <p:spTgt spid="205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1+#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1000" fill="hold"/>
                                        <p:tgtEl>
                                          <p:spTgt spid="14"/>
                                        </p:tgtEl>
                                        <p:attrNameLst>
                                          <p:attrName>ppt_x</p:attrName>
                                        </p:attrNameLst>
                                      </p:cBhvr>
                                      <p:tavLst>
                                        <p:tav tm="0">
                                          <p:val>
                                            <p:strVal val="1+#ppt_w/2"/>
                                          </p:val>
                                        </p:tav>
                                        <p:tav tm="100000">
                                          <p:val>
                                            <p:strVal val="#ppt_x"/>
                                          </p:val>
                                        </p:tav>
                                      </p:tavLst>
                                    </p:anim>
                                    <p:anim calcmode="lin" valueType="num">
                                      <p:cBhvr additive="base">
                                        <p:cTn id="34" dur="10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1+#ppt_w/2"/>
                                          </p:val>
                                        </p:tav>
                                        <p:tav tm="100000">
                                          <p:val>
                                            <p:strVal val="#ppt_x"/>
                                          </p:val>
                                        </p:tav>
                                      </p:tavLst>
                                    </p:anim>
                                    <p:anim calcmode="lin" valueType="num">
                                      <p:cBhvr additive="base">
                                        <p:cTn id="3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1+#ppt_w/2"/>
                                          </p:val>
                                        </p:tav>
                                        <p:tav tm="100000">
                                          <p:val>
                                            <p:strVal val="#ppt_x"/>
                                          </p:val>
                                        </p:tav>
                                      </p:tavLst>
                                    </p:anim>
                                    <p:anim calcmode="lin" valueType="num">
                                      <p:cBhvr additive="base">
                                        <p:cTn id="62" dur="500" fill="hold"/>
                                        <p:tgtEl>
                                          <p:spTgt spid="28"/>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1+#ppt_w/2"/>
                                          </p:val>
                                        </p:tav>
                                        <p:tav tm="100000">
                                          <p:val>
                                            <p:strVal val="#ppt_x"/>
                                          </p:val>
                                        </p:tav>
                                      </p:tavLst>
                                    </p:anim>
                                    <p:anim calcmode="lin" valueType="num">
                                      <p:cBhvr additive="base">
                                        <p:cTn id="66" dur="500" fill="hold"/>
                                        <p:tgtEl>
                                          <p:spTgt spid="22"/>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1+#ppt_w/2"/>
                                          </p:val>
                                        </p:tav>
                                        <p:tav tm="100000">
                                          <p:val>
                                            <p:strVal val="#ppt_x"/>
                                          </p:val>
                                        </p:tav>
                                      </p:tavLst>
                                    </p:anim>
                                    <p:anim calcmode="lin" valueType="num">
                                      <p:cBhvr additive="base">
                                        <p:cTn id="70" dur="500" fill="hold"/>
                                        <p:tgtEl>
                                          <p:spTgt spid="2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1+#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3" grpId="0" animBg="1"/>
      <p:bldP spid="14" grpId="0"/>
      <p:bldP spid="17" grpId="0" animBg="1"/>
      <p:bldP spid="18" grpId="0" animBg="1"/>
      <p:bldP spid="19" grpId="0"/>
      <p:bldP spid="22" grpId="0" animBg="1"/>
      <p:bldP spid="23"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2704</Words>
  <Application>Microsoft Office PowerPoint</Application>
  <PresentationFormat>Custom</PresentationFormat>
  <Paragraphs>159</Paragraphs>
  <Slides>26</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#9Slide02 Noi dung rat dai</vt:lpstr>
      <vt:lpstr>Arial</vt:lpstr>
      <vt:lpstr>Blueberry</vt:lpstr>
      <vt:lpstr>#9Slide07 Koni</vt:lpstr>
      <vt:lpstr>#9Slide07 Stormtrooper</vt:lpstr>
      <vt:lpstr>#9Slide07 IcielBaliho Script</vt:lpstr>
      <vt:lpstr>Roboto</vt:lpstr>
      <vt:lpstr>Roboto Condensed</vt:lpstr>
      <vt:lpstr>#9Slide07 IcielCadena</vt:lpstr>
      <vt:lpstr>#9Slide03 Ample</vt:lpstr>
      <vt:lpstr>#9Slide03 Bebas Neue Regular</vt:lpstr>
      <vt:lpstr>#9Slide03 Source Sans Pro Bold</vt:lpstr>
      <vt:lpstr>#9Slide07 SVNA Love Of Thunder</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Hangg</cp:lastModifiedBy>
  <cp:revision>7</cp:revision>
  <dcterms:created xsi:type="dcterms:W3CDTF">2023-07-18T17:04:44Z</dcterms:created>
  <dcterms:modified xsi:type="dcterms:W3CDTF">2024-10-14T13:59:16Z</dcterms:modified>
</cp:coreProperties>
</file>