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8" r:id="rId1"/>
    <p:sldMasterId id="2147483849" r:id="rId2"/>
    <p:sldMasterId id="2147483914" r:id="rId3"/>
    <p:sldMasterId id="2147483926" r:id="rId4"/>
    <p:sldMasterId id="2147483938" r:id="rId5"/>
  </p:sldMasterIdLst>
  <p:notesMasterIdLst>
    <p:notesMasterId r:id="rId51"/>
  </p:notesMasterIdLst>
  <p:sldIdLst>
    <p:sldId id="6313" r:id="rId6"/>
    <p:sldId id="6335" r:id="rId7"/>
    <p:sldId id="6336" r:id="rId8"/>
    <p:sldId id="6337" r:id="rId9"/>
    <p:sldId id="6338" r:id="rId10"/>
    <p:sldId id="6339" r:id="rId11"/>
    <p:sldId id="6340" r:id="rId12"/>
    <p:sldId id="6293" r:id="rId13"/>
    <p:sldId id="6315" r:id="rId14"/>
    <p:sldId id="6342" r:id="rId15"/>
    <p:sldId id="6343" r:id="rId16"/>
    <p:sldId id="6344" r:id="rId17"/>
    <p:sldId id="6348" r:id="rId18"/>
    <p:sldId id="6346" r:id="rId19"/>
    <p:sldId id="6345" r:id="rId20"/>
    <p:sldId id="283" r:id="rId21"/>
    <p:sldId id="6341" r:id="rId22"/>
    <p:sldId id="6349" r:id="rId23"/>
    <p:sldId id="6350" r:id="rId24"/>
    <p:sldId id="6351" r:id="rId25"/>
    <p:sldId id="6352" r:id="rId26"/>
    <p:sldId id="6354" r:id="rId27"/>
    <p:sldId id="6353" r:id="rId28"/>
    <p:sldId id="6356" r:id="rId29"/>
    <p:sldId id="6357" r:id="rId30"/>
    <p:sldId id="6358" r:id="rId31"/>
    <p:sldId id="6355" r:id="rId32"/>
    <p:sldId id="6359" r:id="rId33"/>
    <p:sldId id="6360" r:id="rId34"/>
    <p:sldId id="368" r:id="rId35"/>
    <p:sldId id="358" r:id="rId36"/>
    <p:sldId id="6362" r:id="rId37"/>
    <p:sldId id="6364" r:id="rId38"/>
    <p:sldId id="6365" r:id="rId39"/>
    <p:sldId id="6368" r:id="rId40"/>
    <p:sldId id="6370" r:id="rId41"/>
    <p:sldId id="6369" r:id="rId42"/>
    <p:sldId id="6372" r:id="rId43"/>
    <p:sldId id="6371" r:id="rId44"/>
    <p:sldId id="281" r:id="rId45"/>
    <p:sldId id="6330" r:id="rId46"/>
    <p:sldId id="458" r:id="rId47"/>
    <p:sldId id="269" r:id="rId48"/>
    <p:sldId id="270" r:id="rId49"/>
    <p:sldId id="6290" r:id="rId50"/>
  </p:sldIdLst>
  <p:sldSz cx="12192000" cy="6858000"/>
  <p:notesSz cx="6858000" cy="9144000"/>
  <p:embeddedFontLst>
    <p:embeddedFont>
      <p:font typeface="Patrick Hand" panose="020B0604020202020204" charset="0"/>
      <p:regular r:id="rId52"/>
    </p:embeddedFont>
    <p:embeddedFont>
      <p:font typeface="#9Slide03 Saira SemiCondensed" panose="020B0604020202020204" charset="0"/>
      <p:regular r:id="rId53"/>
    </p:embeddedFont>
    <p:embeddedFont>
      <p:font typeface="#9Slide04 SFU Garamond  Light" panose="020B0604020202020204" charset="0"/>
      <p:regular r:id="rId54"/>
    </p:embeddedFont>
    <p:embeddedFont>
      <p:font typeface="Calibri Light" panose="020F0302020204030204" pitchFamily="34" charset="0"/>
      <p:regular r:id="rId55"/>
      <p:italic r:id="rId56"/>
    </p:embeddedFont>
    <p:embeddedFont>
      <p:font typeface="SVN-Bradley Hand" panose="020B0604020202020204" charset="0"/>
      <p:regular r:id="rId57"/>
    </p:embeddedFont>
    <p:embeddedFont>
      <p:font typeface="#9Slide07 Hillda" panose="020B0604020202020204" charset="0"/>
      <p:regular r:id="rId58"/>
    </p:embeddedFont>
    <p:embeddedFont>
      <p:font typeface="#9Slide05 Claudia" panose="020B0604020202020204" charset="0"/>
      <p:regular r:id="rId59"/>
    </p:embeddedFont>
    <p:embeddedFont>
      <p:font typeface="Cambria Math" panose="02040503050406030204" pitchFamily="18" charset="0"/>
      <p:regular r:id="rId60"/>
    </p:embeddedFont>
    <p:embeddedFont>
      <p:font typeface="#9Slide02 Noi dung rat dai" panose="020B0604020202020204" charset="0"/>
      <p:regular r:id="rId61"/>
    </p:embeddedFont>
    <p:embeddedFont>
      <p:font typeface="#9Slide07 IcielBaliho Script" panose="020B0604020202020204" charset="0"/>
      <p:regular r:id="rId62"/>
    </p:embeddedFont>
    <p:embeddedFont>
      <p:font typeface="#9Slide03 Source Sans Pro Black" panose="020B0604020202020204" charset="0"/>
      <p:bold r:id="rId63"/>
    </p:embeddedFont>
    <p:embeddedFont>
      <p:font typeface="#9Slide07 IcielPony" panose="020B0604020202020204" charset="0"/>
      <p:regular r:id="rId64"/>
    </p:embeddedFont>
    <p:embeddedFont>
      <p:font typeface="#9Slide07 SVNBirth Of A Hero" panose="020B0606040200020203" charset="0"/>
      <p:regular r:id="rId65"/>
    </p:embeddedFont>
    <p:embeddedFont>
      <p:font typeface="#9Slide07 IcielCadena" panose="020B0604020202020204" charset="0"/>
      <p:bold r:id="rId66"/>
    </p:embeddedFont>
    <p:embeddedFont>
      <p:font typeface="Calibri" panose="020F0502020204030204" pitchFamily="34" charset="0"/>
      <p:regular r:id="rId67"/>
      <p:bold r:id="rId68"/>
      <p:italic r:id="rId69"/>
      <p:boldItalic r:id="rId70"/>
    </p:embeddedFont>
    <p:embeddedFont>
      <p:font typeface="#9Slide03 Roboto Condensed" panose="020B0604020202020204" charset="0"/>
      <p:bold r:id="rId71"/>
    </p:embeddedFont>
    <p:embeddedFont>
      <p:font typeface="#9Slide03 Cabin Condensed Bold" panose="020B0604020202020204" charset="0"/>
      <p:bold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4BE1"/>
    <a:srgbClr val="FFFF99"/>
    <a:srgbClr val="FFB158"/>
    <a:srgbClr val="0487D9"/>
    <a:srgbClr val="C748FA"/>
    <a:srgbClr val="DB9FF5"/>
    <a:srgbClr val="BA66DF"/>
    <a:srgbClr val="05D9DA"/>
    <a:srgbClr val="A1E3F3"/>
    <a:srgbClr val="F2CE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58" autoAdjust="0"/>
    <p:restoredTop sz="94718" autoAdjust="0"/>
  </p:normalViewPr>
  <p:slideViewPr>
    <p:cSldViewPr>
      <p:cViewPr varScale="1">
        <p:scale>
          <a:sx n="98" d="100"/>
          <a:sy n="98" d="100"/>
        </p:scale>
        <p:origin x="36" y="27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96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1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4.fntdata"/><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89DC9B-61B8-4E45-8D46-B5A8BA7D445A}" type="datetimeFigureOut">
              <a:rPr lang="en-US" smtClean="0"/>
              <a:pPr/>
              <a:t>10/14/2024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5AB3C6-3B6D-4FAE-9350-8F1A4FECEB5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r>
              <a:rPr lang="vi-VN" dirty="0"/>
              <a:t>ư</a:t>
            </a:r>
            <a:r>
              <a:rPr lang="en-US" dirty="0" err="1"/>
              <a:t>ơng</a:t>
            </a:r>
            <a:r>
              <a:rPr lang="en-US" dirty="0"/>
              <a:t> </a:t>
            </a:r>
            <a:r>
              <a:rPr lang="en-US" dirty="0" err="1"/>
              <a:t>Tử</a:t>
            </a:r>
            <a:r>
              <a:rPr lang="en-US" dirty="0"/>
              <a:t> </a:t>
            </a:r>
            <a:r>
              <a:rPr lang="en-US" dirty="0" err="1"/>
              <a:t>là</a:t>
            </a:r>
            <a:r>
              <a:rPr lang="en-US" dirty="0"/>
              <a:t> </a:t>
            </a:r>
            <a:r>
              <a:rPr lang="en-US" dirty="0" err="1"/>
              <a:t>tên</a:t>
            </a:r>
            <a:r>
              <a:rPr lang="en-US" dirty="0"/>
              <a:t> </a:t>
            </a:r>
            <a:r>
              <a:rPr lang="en-US" dirty="0" err="1"/>
              <a:t>gọi</a:t>
            </a:r>
            <a:r>
              <a:rPr lang="en-US" dirty="0"/>
              <a:t> </a:t>
            </a:r>
            <a:r>
              <a:rPr lang="en-US" dirty="0" err="1"/>
              <a:t>khác</a:t>
            </a:r>
            <a:r>
              <a:rPr lang="en-US" dirty="0"/>
              <a:t> </a:t>
            </a:r>
            <a:r>
              <a:rPr lang="en-US" dirty="0" err="1"/>
              <a:t>của</a:t>
            </a:r>
            <a:r>
              <a:rPr lang="en-US" dirty="0"/>
              <a:t> </a:t>
            </a:r>
            <a:r>
              <a:rPr lang="en-US" dirty="0" err="1"/>
              <a:t>sông</a:t>
            </a:r>
            <a:r>
              <a:rPr lang="en-US" dirty="0"/>
              <a:t> Tr</a:t>
            </a:r>
            <a:r>
              <a:rPr lang="vi-VN" dirty="0"/>
              <a:t>ư</a:t>
            </a:r>
            <a:r>
              <a:rPr lang="en-US" dirty="0" err="1"/>
              <a:t>ờng</a:t>
            </a:r>
            <a:r>
              <a:rPr lang="en-US" dirty="0"/>
              <a:t> </a:t>
            </a:r>
            <a:r>
              <a:rPr lang="en-US" dirty="0" err="1"/>
              <a:t>Giang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26700F-2FF9-493D-B7DA-4C756B216E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205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ACBE-4805-4393-9C3D-720C34594B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D6626D-133D-4383-B690-0B9674527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CA2B7F-FA3A-40CA-9A0F-D7903AD785C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2024/10/14</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5CF53E38-84D3-4B82-8FE6-9673F7953273}"/>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E30612FD-41C5-4B01-8DE4-0DF10CFC9424}"/>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625703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24FF-F796-4B63-A7D0-A92DC76544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E3510F-1D4B-4930-AE25-2BF242A74E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59594-58EE-43AB-AA76-49567578A4AC}"/>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2024/10/14</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DCAC6259-7832-4594-BDFB-49704B492E42}"/>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23E5B111-4F40-48BF-B558-4CDCFAFE73F5}"/>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06102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0E28E2-6716-4390-947C-8D1C0A412E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0F87A2-94AE-47A7-8196-FFC7D562A3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CA56E-0A45-450A-AAB2-AEBFB61219CD}"/>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2024/10/14</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3669972C-45FA-4B4A-B84F-C3DF73511668}"/>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F92F1F75-7CDA-4088-B08F-72E4FFF03F6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027149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46D2802C-9785-4DA3-96A6-405B8B533678}" type="datetime1">
              <a:rPr lang="en-US" smtClean="0">
                <a:solidFill>
                  <a:prstClr val="black">
                    <a:tint val="75000"/>
                  </a:prstClr>
                </a:solidFill>
              </a:r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C1B63C-637A-47DC-84ED-E47AF6D536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4014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105E3F52-D36C-4D85-9523-17F49B61ECF1}" type="datetime1">
              <a:rPr lang="en-US" smtClean="0">
                <a:solidFill>
                  <a:prstClr val="black">
                    <a:tint val="75000"/>
                  </a:prstClr>
                </a:solidFill>
              </a:r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48B084-CF1D-4085-9868-52A2AD4C97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3785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CCB403E-B11A-4D09-8480-44B564445225}" type="datetime1">
              <a:rPr lang="en-US" smtClean="0">
                <a:solidFill>
                  <a:prstClr val="black">
                    <a:tint val="75000"/>
                  </a:prstClr>
                </a:solidFill>
              </a:r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365C04-2418-46C2-B09C-D45DEEB381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531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1111FAB2-5421-4BE7-AF1C-D055C60189F6}" type="datetime1">
              <a:rPr lang="en-US" smtClean="0">
                <a:solidFill>
                  <a:prstClr val="black">
                    <a:tint val="75000"/>
                  </a:prstClr>
                </a:solidFill>
              </a:rPr>
              <a:t>10/14/2024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75CC9F-2F13-478D-974C-B89678FF48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4068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BC62FDE6-541C-4837-B89C-6310611B3018}" type="datetime1">
              <a:rPr lang="en-US" smtClean="0">
                <a:solidFill>
                  <a:prstClr val="black">
                    <a:tint val="75000"/>
                  </a:prstClr>
                </a:solidFill>
              </a:rPr>
              <a:t>10/14/2024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E04BDBD-1564-4CAA-9C4B-8301BFA5D1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4642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7F907F0D-A30B-4C68-B6B1-81AE53640316}" type="datetime1">
              <a:rPr lang="en-US" smtClean="0">
                <a:solidFill>
                  <a:prstClr val="black">
                    <a:tint val="75000"/>
                  </a:prstClr>
                </a:solidFill>
              </a:rPr>
              <a:t>10/14/2024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95B1336-7DBF-446B-A8A1-759F34AC5B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1904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3E5577-25E9-4D0A-86CA-528BE8A35FE8}" type="datetime1">
              <a:rPr lang="en-US" smtClean="0">
                <a:solidFill>
                  <a:prstClr val="black">
                    <a:tint val="75000"/>
                  </a:prstClr>
                </a:solidFill>
              </a:rPr>
              <a:t>10/14/2024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AEB3AA1-13EF-441E-BF7D-80A0AF6ED3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3175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F2946C-4F49-4E05-B419-028462ADC0B1}" type="datetime1">
              <a:rPr lang="en-US" smtClean="0">
                <a:solidFill>
                  <a:prstClr val="black">
                    <a:tint val="75000"/>
                  </a:prstClr>
                </a:solidFill>
              </a:rPr>
              <a:t>10/14/2024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FD5FA4-497B-4921-8F3A-88F9897DE50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716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7A5E1-7CE9-4934-8035-76589469E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7B1190-1D78-44B0-8760-F9A5E41203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16202-119E-4B6B-B9EF-74880C5BF6E0}"/>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2024/10/14</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3A5B0568-2558-478A-B833-E07D08FF5568}"/>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657F1F76-734D-45D7-89CF-BBD593899E8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41968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D77D45-4E11-4D55-BD51-4DA4F2D6A6E1}" type="datetime1">
              <a:rPr lang="en-US" smtClean="0">
                <a:solidFill>
                  <a:prstClr val="black">
                    <a:tint val="75000"/>
                  </a:prstClr>
                </a:solidFill>
              </a:rPr>
              <a:t>10/14/2024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73F2E2-3370-4758-82FE-97BAF40B2D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0633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AFDACF2B-3FDC-4FA7-AE4E-7BC42EAE489C}" type="datetime1">
              <a:rPr lang="en-US" smtClean="0">
                <a:solidFill>
                  <a:prstClr val="black">
                    <a:tint val="75000"/>
                  </a:prstClr>
                </a:solidFill>
              </a:r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281758-1860-40BD-B815-EA88D91063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8312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15810D88-3E58-4CBD-863B-9FE18D8816A0}" type="datetime1">
              <a:rPr lang="en-US" smtClean="0">
                <a:solidFill>
                  <a:prstClr val="black">
                    <a:tint val="75000"/>
                  </a:prstClr>
                </a:solidFill>
              </a:r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8CFA7C-B324-4515-A133-C3EA0A4B534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0481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Date Placeholder 3"/>
          <p:cNvSpPr>
            <a:spLocks noGrp="1"/>
          </p:cNvSpPr>
          <p:nvPr>
            <p:ph type="dt" sz="half" idx="10"/>
          </p:nvPr>
        </p:nvSpPr>
        <p:spPr/>
        <p:txBody>
          <a:bodyPr/>
          <a:lstStyle>
            <a:lvl1pPr>
              <a:defRPr/>
            </a:lvl1pPr>
          </a:lstStyle>
          <a:p>
            <a:pPr>
              <a:defRPr/>
            </a:pPr>
            <a:fld id="{561B3564-6501-46EF-8C50-A2EBAD3199BA}" type="datetime1">
              <a:rPr lang="en-US" smtClean="0">
                <a:solidFill>
                  <a:prstClr val="black">
                    <a:tint val="75000"/>
                  </a:prstClr>
                </a:solidFill>
              </a:rPr>
              <a:t>10/14/2024</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20B2F375-8291-4C00-98EF-443B4A99B3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5619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301628"/>
            <a:ext cx="103632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defRPr/>
            </a:pPr>
            <a:fld id="{78AAC5C3-734E-4731-83CB-EBD81A1DD3B4}" type="datetime1">
              <a:rPr lang="en-US" smtClean="0">
                <a:solidFill>
                  <a:prstClr val="black">
                    <a:tint val="75000"/>
                  </a:prstClr>
                </a:solidFill>
              </a:rPr>
              <a:t>10/14/2024</a:t>
            </a:fld>
            <a:endParaRPr lang="en-US">
              <a:solidFill>
                <a:prstClr val="black">
                  <a:tint val="75000"/>
                </a:prstClr>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defRPr/>
            </a:pPr>
            <a:fld id="{DFB8EEF3-C007-4638-91AF-603647E5E8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0321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1F90F-1BA6-4198-83F7-AB8C5F4EA2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7ED1E7-5057-49FC-93CA-7B63E4AD7D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FB8595-FA87-4A7D-81ED-7446F630134B}"/>
              </a:ext>
            </a:extLst>
          </p:cNvPr>
          <p:cNvSpPr>
            <a:spLocks noGrp="1"/>
          </p:cNvSpPr>
          <p:nvPr>
            <p:ph type="dt" sz="half" idx="10"/>
          </p:nvPr>
        </p:nvSpPr>
        <p:spPr/>
        <p:txBody>
          <a:bodyPr/>
          <a:lstStyle/>
          <a:p>
            <a:fld id="{313EB646-F5D6-4192-A127-CB140945AC1B}" type="datetimeFigureOut">
              <a:rPr lang="en-US" smtClean="0"/>
              <a:t>10/14/2024</a:t>
            </a:fld>
            <a:endParaRPr lang="en-US"/>
          </a:p>
        </p:txBody>
      </p:sp>
      <p:sp>
        <p:nvSpPr>
          <p:cNvPr id="5" name="Footer Placeholder 4">
            <a:extLst>
              <a:ext uri="{FF2B5EF4-FFF2-40B4-BE49-F238E27FC236}">
                <a16:creationId xmlns:a16="http://schemas.microsoft.com/office/drawing/2014/main" id="{6C8850FF-124F-4D0D-913B-06D4168095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338908-2706-45EF-A535-BCF30D9C4F1A}"/>
              </a:ext>
            </a:extLst>
          </p:cNvPr>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1311428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822A-670F-4DC6-8111-6BD5DCF556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A58A00-3F5B-4DF7-8B6A-A9017DD67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1981-C814-49EB-9A17-03F859E80302}"/>
              </a:ext>
            </a:extLst>
          </p:cNvPr>
          <p:cNvSpPr>
            <a:spLocks noGrp="1"/>
          </p:cNvSpPr>
          <p:nvPr>
            <p:ph type="dt" sz="half" idx="10"/>
          </p:nvPr>
        </p:nvSpPr>
        <p:spPr/>
        <p:txBody>
          <a:bodyPr/>
          <a:lstStyle/>
          <a:p>
            <a:fld id="{313EB646-F5D6-4192-A127-CB140945AC1B}" type="datetimeFigureOut">
              <a:rPr lang="en-US" smtClean="0"/>
              <a:t>10/14/2024</a:t>
            </a:fld>
            <a:endParaRPr lang="en-US"/>
          </a:p>
        </p:txBody>
      </p:sp>
      <p:sp>
        <p:nvSpPr>
          <p:cNvPr id="5" name="Footer Placeholder 4">
            <a:extLst>
              <a:ext uri="{FF2B5EF4-FFF2-40B4-BE49-F238E27FC236}">
                <a16:creationId xmlns:a16="http://schemas.microsoft.com/office/drawing/2014/main" id="{8D53B6F3-A2C7-4094-B416-E420F7D7C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BA88F-FEBD-421C-8A54-D9661C443399}"/>
              </a:ext>
            </a:extLst>
          </p:cNvPr>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313283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F06AB-DBC9-4264-A36E-A009E3B15E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781B27-2A06-441C-AD8A-561F59FF97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1B93EA-33E9-4558-BDC8-7E7CC6DBC9DB}"/>
              </a:ext>
            </a:extLst>
          </p:cNvPr>
          <p:cNvSpPr>
            <a:spLocks noGrp="1"/>
          </p:cNvSpPr>
          <p:nvPr>
            <p:ph type="dt" sz="half" idx="10"/>
          </p:nvPr>
        </p:nvSpPr>
        <p:spPr/>
        <p:txBody>
          <a:bodyPr/>
          <a:lstStyle/>
          <a:p>
            <a:fld id="{313EB646-F5D6-4192-A127-CB140945AC1B}" type="datetimeFigureOut">
              <a:rPr lang="en-US" smtClean="0"/>
              <a:t>10/14/2024</a:t>
            </a:fld>
            <a:endParaRPr lang="en-US"/>
          </a:p>
        </p:txBody>
      </p:sp>
      <p:sp>
        <p:nvSpPr>
          <p:cNvPr id="5" name="Footer Placeholder 4">
            <a:extLst>
              <a:ext uri="{FF2B5EF4-FFF2-40B4-BE49-F238E27FC236}">
                <a16:creationId xmlns:a16="http://schemas.microsoft.com/office/drawing/2014/main" id="{8371E861-390F-4151-91F8-547C70840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73D144-2B1A-4909-AAED-651DE93616DD}"/>
              </a:ext>
            </a:extLst>
          </p:cNvPr>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3309241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3243C-7C7E-400D-BB16-88F11D884A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713775-FACD-4215-8831-2D470B6DDB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FE8DFB-DD24-4154-BEC4-341FE76EF8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EB2F4F-8244-4E24-96F1-F2B05BA2E9D7}"/>
              </a:ext>
            </a:extLst>
          </p:cNvPr>
          <p:cNvSpPr>
            <a:spLocks noGrp="1"/>
          </p:cNvSpPr>
          <p:nvPr>
            <p:ph type="dt" sz="half" idx="10"/>
          </p:nvPr>
        </p:nvSpPr>
        <p:spPr/>
        <p:txBody>
          <a:bodyPr/>
          <a:lstStyle/>
          <a:p>
            <a:fld id="{313EB646-F5D6-4192-A127-CB140945AC1B}" type="datetimeFigureOut">
              <a:rPr lang="en-US" smtClean="0"/>
              <a:t>10/14/2024</a:t>
            </a:fld>
            <a:endParaRPr lang="en-US"/>
          </a:p>
        </p:txBody>
      </p:sp>
      <p:sp>
        <p:nvSpPr>
          <p:cNvPr id="6" name="Footer Placeholder 5">
            <a:extLst>
              <a:ext uri="{FF2B5EF4-FFF2-40B4-BE49-F238E27FC236}">
                <a16:creationId xmlns:a16="http://schemas.microsoft.com/office/drawing/2014/main" id="{CC43B089-6C77-42FB-9B7F-0E0089A49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CA5D7B-B959-4946-B715-99B582AC1F2A}"/>
              </a:ext>
            </a:extLst>
          </p:cNvPr>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840339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F302B-1C97-4C20-B171-74FD971438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52F82C-A64E-44AF-85DF-C0FAA8A8B5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1AB76-0360-4330-80AC-398D9C8E36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57CB8F-07EC-4E1C-B512-DF8F1A530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A334A-B698-4F4A-BEEB-C4D534D710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3BDB70-CFD7-456C-AD98-EECC29FFB612}"/>
              </a:ext>
            </a:extLst>
          </p:cNvPr>
          <p:cNvSpPr>
            <a:spLocks noGrp="1"/>
          </p:cNvSpPr>
          <p:nvPr>
            <p:ph type="dt" sz="half" idx="10"/>
          </p:nvPr>
        </p:nvSpPr>
        <p:spPr/>
        <p:txBody>
          <a:bodyPr/>
          <a:lstStyle/>
          <a:p>
            <a:fld id="{313EB646-F5D6-4192-A127-CB140945AC1B}" type="datetimeFigureOut">
              <a:rPr lang="en-US" smtClean="0"/>
              <a:t>10/14/2024</a:t>
            </a:fld>
            <a:endParaRPr lang="en-US"/>
          </a:p>
        </p:txBody>
      </p:sp>
      <p:sp>
        <p:nvSpPr>
          <p:cNvPr id="8" name="Footer Placeholder 7">
            <a:extLst>
              <a:ext uri="{FF2B5EF4-FFF2-40B4-BE49-F238E27FC236}">
                <a16:creationId xmlns:a16="http://schemas.microsoft.com/office/drawing/2014/main" id="{C08B34E2-4777-44B4-832F-5DEC358847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F5AD29-EC23-4F9C-969F-3D45EEC17828}"/>
              </a:ext>
            </a:extLst>
          </p:cNvPr>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3761250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2766D-6A42-4EB3-A6D6-D384DD146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408AC9-EBEF-470A-8333-28FFBE2D58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0CB8F8-6F77-415C-A727-FFD082F29079}"/>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2024/10/14</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EB6DAF55-7474-4A55-99B4-6FA82DD586C6}"/>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9B5548E2-D87D-4884-90F1-5DD6EBF5BDB4}"/>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02433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741F-2C2C-466E-A545-3309A2F313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C68905-E98A-4292-8458-2B7B813605C0}"/>
              </a:ext>
            </a:extLst>
          </p:cNvPr>
          <p:cNvSpPr>
            <a:spLocks noGrp="1"/>
          </p:cNvSpPr>
          <p:nvPr>
            <p:ph type="dt" sz="half" idx="10"/>
          </p:nvPr>
        </p:nvSpPr>
        <p:spPr/>
        <p:txBody>
          <a:bodyPr/>
          <a:lstStyle/>
          <a:p>
            <a:fld id="{313EB646-F5D6-4192-A127-CB140945AC1B}" type="datetimeFigureOut">
              <a:rPr lang="en-US" smtClean="0"/>
              <a:t>10/14/2024</a:t>
            </a:fld>
            <a:endParaRPr lang="en-US"/>
          </a:p>
        </p:txBody>
      </p:sp>
      <p:sp>
        <p:nvSpPr>
          <p:cNvPr id="4" name="Footer Placeholder 3">
            <a:extLst>
              <a:ext uri="{FF2B5EF4-FFF2-40B4-BE49-F238E27FC236}">
                <a16:creationId xmlns:a16="http://schemas.microsoft.com/office/drawing/2014/main" id="{1E656CAF-DB95-4F7A-B630-81EC570085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9EB6F4-CEC1-4B68-AC26-D4682229C7BE}"/>
              </a:ext>
            </a:extLst>
          </p:cNvPr>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3522671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27EB2-12E2-49FC-8B6F-18C3C609B838}"/>
              </a:ext>
            </a:extLst>
          </p:cNvPr>
          <p:cNvSpPr>
            <a:spLocks noGrp="1"/>
          </p:cNvSpPr>
          <p:nvPr>
            <p:ph type="dt" sz="half" idx="10"/>
          </p:nvPr>
        </p:nvSpPr>
        <p:spPr/>
        <p:txBody>
          <a:bodyPr/>
          <a:lstStyle/>
          <a:p>
            <a:fld id="{313EB646-F5D6-4192-A127-CB140945AC1B}" type="datetimeFigureOut">
              <a:rPr lang="en-US" smtClean="0"/>
              <a:t>10/14/2024</a:t>
            </a:fld>
            <a:endParaRPr lang="en-US"/>
          </a:p>
        </p:txBody>
      </p:sp>
      <p:sp>
        <p:nvSpPr>
          <p:cNvPr id="3" name="Footer Placeholder 2">
            <a:extLst>
              <a:ext uri="{FF2B5EF4-FFF2-40B4-BE49-F238E27FC236}">
                <a16:creationId xmlns:a16="http://schemas.microsoft.com/office/drawing/2014/main" id="{0C3405F0-04E3-4931-9F23-F6C44B788B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50E050-0013-476C-8665-7B431EAB61FF}"/>
              </a:ext>
            </a:extLst>
          </p:cNvPr>
          <p:cNvSpPr>
            <a:spLocks noGrp="1"/>
          </p:cNvSpPr>
          <p:nvPr>
            <p:ph type="sldNum" sz="quarter" idx="12"/>
          </p:nvPr>
        </p:nvSpPr>
        <p:spPr/>
        <p:txBody>
          <a:bodyPr/>
          <a:lstStyle/>
          <a:p>
            <a:fld id="{20992295-B572-4C5A-888B-A58E3A078C24}" type="slidenum">
              <a:rPr lang="en-US" smtClean="0"/>
              <a:t>‹#›</a:t>
            </a:fld>
            <a:endParaRPr lang="en-US"/>
          </a:p>
        </p:txBody>
      </p:sp>
      <p:sp>
        <p:nvSpPr>
          <p:cNvPr id="5" name="Rectangle 6">
            <a:extLst>
              <a:ext uri="{FF2B5EF4-FFF2-40B4-BE49-F238E27FC236}">
                <a16:creationId xmlns:a16="http://schemas.microsoft.com/office/drawing/2014/main" id="{771D9E8C-F813-44F9-96DF-0CE6F46A3A6A}"/>
              </a:ext>
            </a:extLst>
          </p:cNvPr>
          <p:cNvSpPr>
            <a:spLocks noChangeArrowheads="1"/>
          </p:cNvSpPr>
          <p:nvPr userDrawn="1"/>
        </p:nvSpPr>
        <p:spPr bwMode="auto">
          <a:xfrm>
            <a:off x="0" y="6652591"/>
            <a:ext cx="12192000" cy="218833"/>
          </a:xfrm>
          <a:prstGeom prst="rect">
            <a:avLst/>
          </a:pr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Rectangle 6">
            <a:extLst>
              <a:ext uri="{FF2B5EF4-FFF2-40B4-BE49-F238E27FC236}">
                <a16:creationId xmlns:a16="http://schemas.microsoft.com/office/drawing/2014/main" id="{DD1C8B99-6052-4036-8FF8-7F80D3E59A9A}"/>
              </a:ext>
            </a:extLst>
          </p:cNvPr>
          <p:cNvSpPr>
            <a:spLocks noChangeArrowheads="1"/>
          </p:cNvSpPr>
          <p:nvPr userDrawn="1"/>
        </p:nvSpPr>
        <p:spPr bwMode="auto">
          <a:xfrm>
            <a:off x="192157" y="-414213"/>
            <a:ext cx="12192000" cy="218833"/>
          </a:xfrm>
          <a:prstGeom prst="rect">
            <a:avLst/>
          </a:pr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 name="Khung viền 2">
            <a:extLst>
              <a:ext uri="{FF2B5EF4-FFF2-40B4-BE49-F238E27FC236}">
                <a16:creationId xmlns:a16="http://schemas.microsoft.com/office/drawing/2014/main" id="{9CB90AFC-09CB-489C-8FD5-CDA5771FDFE1}"/>
              </a:ext>
            </a:extLst>
          </p:cNvPr>
          <p:cNvSpPr/>
          <p:nvPr userDrawn="1"/>
        </p:nvSpPr>
        <p:spPr>
          <a:xfrm>
            <a:off x="94130" y="285115"/>
            <a:ext cx="11955948" cy="6287770"/>
          </a:xfrm>
          <a:prstGeom prst="rect">
            <a:avLst/>
          </a:prstGeom>
          <a:noFill/>
          <a:ln>
            <a:solidFill>
              <a:srgbClr val="7030A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Rectangle 8">
            <a:extLst>
              <a:ext uri="{FF2B5EF4-FFF2-40B4-BE49-F238E27FC236}">
                <a16:creationId xmlns:a16="http://schemas.microsoft.com/office/drawing/2014/main" id="{6106D899-C632-4C49-8A0F-9E8A36CE5C26}"/>
              </a:ext>
            </a:extLst>
          </p:cNvPr>
          <p:cNvSpPr/>
          <p:nvPr userDrawn="1"/>
        </p:nvSpPr>
        <p:spPr>
          <a:xfrm>
            <a:off x="4916557" y="285115"/>
            <a:ext cx="2743200" cy="218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053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6344E-53E6-4305-A295-9BEFEAA54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C446DC-5D59-4578-9A5C-DC7EC7074D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471480-EAD0-43B9-B2F3-F4A5F3519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86C833-C1A8-4484-AD76-C625F0CDA89A}"/>
              </a:ext>
            </a:extLst>
          </p:cNvPr>
          <p:cNvSpPr>
            <a:spLocks noGrp="1"/>
          </p:cNvSpPr>
          <p:nvPr>
            <p:ph type="dt" sz="half" idx="10"/>
          </p:nvPr>
        </p:nvSpPr>
        <p:spPr/>
        <p:txBody>
          <a:bodyPr/>
          <a:lstStyle/>
          <a:p>
            <a:fld id="{313EB646-F5D6-4192-A127-CB140945AC1B}" type="datetimeFigureOut">
              <a:rPr lang="en-US" smtClean="0"/>
              <a:t>10/14/2024</a:t>
            </a:fld>
            <a:endParaRPr lang="en-US"/>
          </a:p>
        </p:txBody>
      </p:sp>
      <p:sp>
        <p:nvSpPr>
          <p:cNvPr id="6" name="Footer Placeholder 5">
            <a:extLst>
              <a:ext uri="{FF2B5EF4-FFF2-40B4-BE49-F238E27FC236}">
                <a16:creationId xmlns:a16="http://schemas.microsoft.com/office/drawing/2014/main" id="{E67599A0-E434-4691-96EC-954948130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252D5B-5A7E-4C3C-BE2A-BAA13DC116DC}"/>
              </a:ext>
            </a:extLst>
          </p:cNvPr>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3851643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7186A-5F34-4998-A32C-A0AD905D10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95F63C-D071-44AF-BA54-03C7AED7E0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2B54C6-1B62-4E7B-93D4-275756D01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24C9F8-1989-4FEF-8F50-5C40EC3C7D98}"/>
              </a:ext>
            </a:extLst>
          </p:cNvPr>
          <p:cNvSpPr>
            <a:spLocks noGrp="1"/>
          </p:cNvSpPr>
          <p:nvPr>
            <p:ph type="dt" sz="half" idx="10"/>
          </p:nvPr>
        </p:nvSpPr>
        <p:spPr/>
        <p:txBody>
          <a:bodyPr/>
          <a:lstStyle/>
          <a:p>
            <a:fld id="{313EB646-F5D6-4192-A127-CB140945AC1B}" type="datetimeFigureOut">
              <a:rPr lang="en-US" smtClean="0"/>
              <a:t>10/14/2024</a:t>
            </a:fld>
            <a:endParaRPr lang="en-US"/>
          </a:p>
        </p:txBody>
      </p:sp>
      <p:sp>
        <p:nvSpPr>
          <p:cNvPr id="6" name="Footer Placeholder 5">
            <a:extLst>
              <a:ext uri="{FF2B5EF4-FFF2-40B4-BE49-F238E27FC236}">
                <a16:creationId xmlns:a16="http://schemas.microsoft.com/office/drawing/2014/main" id="{B3EF62DA-242E-4FC5-92C0-D28EB1EC4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21C2E2-33A2-46B1-AFB1-2CFD942D0CA3}"/>
              </a:ext>
            </a:extLst>
          </p:cNvPr>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1170317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C98A1-13DA-4F71-B31D-3415E0AA1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08F979-BCA3-4053-A664-A5C2B56412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E82F3-FC9C-4E0F-B6A3-1AB838A751CF}"/>
              </a:ext>
            </a:extLst>
          </p:cNvPr>
          <p:cNvSpPr>
            <a:spLocks noGrp="1"/>
          </p:cNvSpPr>
          <p:nvPr>
            <p:ph type="dt" sz="half" idx="10"/>
          </p:nvPr>
        </p:nvSpPr>
        <p:spPr/>
        <p:txBody>
          <a:bodyPr/>
          <a:lstStyle/>
          <a:p>
            <a:fld id="{313EB646-F5D6-4192-A127-CB140945AC1B}" type="datetimeFigureOut">
              <a:rPr lang="en-US" smtClean="0"/>
              <a:t>10/14/2024</a:t>
            </a:fld>
            <a:endParaRPr lang="en-US"/>
          </a:p>
        </p:txBody>
      </p:sp>
      <p:sp>
        <p:nvSpPr>
          <p:cNvPr id="5" name="Footer Placeholder 4">
            <a:extLst>
              <a:ext uri="{FF2B5EF4-FFF2-40B4-BE49-F238E27FC236}">
                <a16:creationId xmlns:a16="http://schemas.microsoft.com/office/drawing/2014/main" id="{3932DE56-D6A7-41AE-BE97-06007BCAC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B1E01-8780-4409-B7E4-0ED1DD46B2BD}"/>
              </a:ext>
            </a:extLst>
          </p:cNvPr>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2499552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FB5E64-D444-4A2F-9753-A5CAF0710D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0FF052-3ECE-41E4-AD1A-84ACA84F66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0E805-0639-44E2-9A43-F1890BD4A7B0}"/>
              </a:ext>
            </a:extLst>
          </p:cNvPr>
          <p:cNvSpPr>
            <a:spLocks noGrp="1"/>
          </p:cNvSpPr>
          <p:nvPr>
            <p:ph type="dt" sz="half" idx="10"/>
          </p:nvPr>
        </p:nvSpPr>
        <p:spPr/>
        <p:txBody>
          <a:bodyPr/>
          <a:lstStyle/>
          <a:p>
            <a:fld id="{313EB646-F5D6-4192-A127-CB140945AC1B}" type="datetimeFigureOut">
              <a:rPr lang="en-US" smtClean="0"/>
              <a:t>10/14/2024</a:t>
            </a:fld>
            <a:endParaRPr lang="en-US"/>
          </a:p>
        </p:txBody>
      </p:sp>
      <p:sp>
        <p:nvSpPr>
          <p:cNvPr id="5" name="Footer Placeholder 4">
            <a:extLst>
              <a:ext uri="{FF2B5EF4-FFF2-40B4-BE49-F238E27FC236}">
                <a16:creationId xmlns:a16="http://schemas.microsoft.com/office/drawing/2014/main" id="{1DEAB5FA-3653-4174-BA74-CF0F09603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656CB-10BB-4E50-861C-4FECF1B9491C}"/>
              </a:ext>
            </a:extLst>
          </p:cNvPr>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814403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AE6B0E9-B7B2-47CE-B7BA-E0BA3A6914AE}"/>
              </a:ext>
            </a:extLst>
          </p:cNvPr>
          <p:cNvSpPr>
            <a:spLocks noGrp="1"/>
          </p:cNvSpPr>
          <p:nvPr>
            <p:ph type="dt" sz="half" idx="10"/>
          </p:nvPr>
        </p:nvSpPr>
        <p:spPr/>
        <p:txBody>
          <a:bodyPr/>
          <a:lstStyle>
            <a:lvl1pPr>
              <a:defRPr/>
            </a:lvl1pPr>
          </a:lstStyle>
          <a:p>
            <a:pPr>
              <a:defRPr/>
            </a:pPr>
            <a:fld id="{649FBCEE-B7BF-4536-90F3-CA92C4C6E1C1}" type="datetimeFigureOut">
              <a:rPr lang="en-US"/>
              <a:pPr>
                <a:defRPr/>
              </a:pPr>
              <a:t>10/14/2024</a:t>
            </a:fld>
            <a:endParaRPr lang="en-US"/>
          </a:p>
        </p:txBody>
      </p:sp>
      <p:sp>
        <p:nvSpPr>
          <p:cNvPr id="5" name="Footer Placeholder 4">
            <a:extLst>
              <a:ext uri="{FF2B5EF4-FFF2-40B4-BE49-F238E27FC236}">
                <a16:creationId xmlns:a16="http://schemas.microsoft.com/office/drawing/2014/main" id="{C464F275-ADDE-4D50-977E-00E4D3C04B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7589F3-D043-4FDB-AB0C-3A19D9FBF4A2}"/>
              </a:ext>
            </a:extLst>
          </p:cNvPr>
          <p:cNvSpPr>
            <a:spLocks noGrp="1"/>
          </p:cNvSpPr>
          <p:nvPr>
            <p:ph type="sldNum" sz="quarter" idx="12"/>
          </p:nvPr>
        </p:nvSpPr>
        <p:spPr/>
        <p:txBody>
          <a:bodyPr/>
          <a:lstStyle>
            <a:lvl1pPr>
              <a:defRPr/>
            </a:lvl1pPr>
          </a:lstStyle>
          <a:p>
            <a:fld id="{54126ADF-C564-41E2-85FE-50328330374B}" type="slidenum">
              <a:rPr lang="en-US" altLang="en-US"/>
              <a:pPr/>
              <a:t>‹#›</a:t>
            </a:fld>
            <a:endParaRPr lang="en-US" altLang="en-US"/>
          </a:p>
        </p:txBody>
      </p:sp>
    </p:spTree>
    <p:extLst>
      <p:ext uri="{BB962C8B-B14F-4D97-AF65-F5344CB8AC3E}">
        <p14:creationId xmlns:p14="http://schemas.microsoft.com/office/powerpoint/2010/main" val="4075749951"/>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AFFD7-F80F-4238-8909-43E1DB36354D}"/>
              </a:ext>
            </a:extLst>
          </p:cNvPr>
          <p:cNvSpPr>
            <a:spLocks noGrp="1"/>
          </p:cNvSpPr>
          <p:nvPr>
            <p:ph type="dt" sz="half" idx="10"/>
          </p:nvPr>
        </p:nvSpPr>
        <p:spPr/>
        <p:txBody>
          <a:bodyPr/>
          <a:lstStyle>
            <a:lvl1pPr>
              <a:defRPr/>
            </a:lvl1pPr>
          </a:lstStyle>
          <a:p>
            <a:pPr>
              <a:defRPr/>
            </a:pPr>
            <a:fld id="{49BE903C-7C0D-44B9-95D7-29F28B7D6F48}" type="datetimeFigureOut">
              <a:rPr lang="en-US"/>
              <a:pPr>
                <a:defRPr/>
              </a:pPr>
              <a:t>10/14/2024</a:t>
            </a:fld>
            <a:endParaRPr lang="en-US"/>
          </a:p>
        </p:txBody>
      </p:sp>
      <p:sp>
        <p:nvSpPr>
          <p:cNvPr id="5" name="Footer Placeholder 4">
            <a:extLst>
              <a:ext uri="{FF2B5EF4-FFF2-40B4-BE49-F238E27FC236}">
                <a16:creationId xmlns:a16="http://schemas.microsoft.com/office/drawing/2014/main" id="{202AB5FB-B332-465A-A875-CF5C21BF61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BF807AB-71AE-4910-9201-F96F412527E8}"/>
              </a:ext>
            </a:extLst>
          </p:cNvPr>
          <p:cNvSpPr>
            <a:spLocks noGrp="1"/>
          </p:cNvSpPr>
          <p:nvPr>
            <p:ph type="sldNum" sz="quarter" idx="12"/>
          </p:nvPr>
        </p:nvSpPr>
        <p:spPr/>
        <p:txBody>
          <a:bodyPr/>
          <a:lstStyle>
            <a:lvl1pPr>
              <a:defRPr/>
            </a:lvl1pPr>
          </a:lstStyle>
          <a:p>
            <a:fld id="{DCA9D122-629F-485D-8CF8-57D6E178E06B}" type="slidenum">
              <a:rPr lang="en-US" altLang="en-US"/>
              <a:pPr/>
              <a:t>‹#›</a:t>
            </a:fld>
            <a:endParaRPr lang="en-US" altLang="en-US"/>
          </a:p>
        </p:txBody>
      </p:sp>
    </p:spTree>
    <p:extLst>
      <p:ext uri="{BB962C8B-B14F-4D97-AF65-F5344CB8AC3E}">
        <p14:creationId xmlns:p14="http://schemas.microsoft.com/office/powerpoint/2010/main" val="231000497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E71551-E71E-49B1-840D-4A724987E116}"/>
              </a:ext>
            </a:extLst>
          </p:cNvPr>
          <p:cNvSpPr>
            <a:spLocks noGrp="1"/>
          </p:cNvSpPr>
          <p:nvPr>
            <p:ph type="dt" sz="half" idx="10"/>
          </p:nvPr>
        </p:nvSpPr>
        <p:spPr/>
        <p:txBody>
          <a:bodyPr/>
          <a:lstStyle>
            <a:lvl1pPr>
              <a:defRPr/>
            </a:lvl1pPr>
          </a:lstStyle>
          <a:p>
            <a:pPr>
              <a:defRPr/>
            </a:pPr>
            <a:fld id="{414E594C-6D7E-4719-8C20-8F13B1748C62}" type="datetimeFigureOut">
              <a:rPr lang="en-US"/>
              <a:pPr>
                <a:defRPr/>
              </a:pPr>
              <a:t>10/14/2024</a:t>
            </a:fld>
            <a:endParaRPr lang="en-US"/>
          </a:p>
        </p:txBody>
      </p:sp>
      <p:sp>
        <p:nvSpPr>
          <p:cNvPr id="5" name="Footer Placeholder 4">
            <a:extLst>
              <a:ext uri="{FF2B5EF4-FFF2-40B4-BE49-F238E27FC236}">
                <a16:creationId xmlns:a16="http://schemas.microsoft.com/office/drawing/2014/main" id="{7E8BFE2B-B228-41EB-BFC6-0447C998B0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C38FBE-B78C-4199-81FB-E7B263C96010}"/>
              </a:ext>
            </a:extLst>
          </p:cNvPr>
          <p:cNvSpPr>
            <a:spLocks noGrp="1"/>
          </p:cNvSpPr>
          <p:nvPr>
            <p:ph type="sldNum" sz="quarter" idx="12"/>
          </p:nvPr>
        </p:nvSpPr>
        <p:spPr/>
        <p:txBody>
          <a:bodyPr/>
          <a:lstStyle>
            <a:lvl1pPr>
              <a:defRPr/>
            </a:lvl1pPr>
          </a:lstStyle>
          <a:p>
            <a:fld id="{A4D3BD59-F31C-4BD3-9EFB-B9C2D71832AD}" type="slidenum">
              <a:rPr lang="en-US" altLang="en-US"/>
              <a:pPr/>
              <a:t>‹#›</a:t>
            </a:fld>
            <a:endParaRPr lang="en-US" altLang="en-US"/>
          </a:p>
        </p:txBody>
      </p:sp>
    </p:spTree>
    <p:extLst>
      <p:ext uri="{BB962C8B-B14F-4D97-AF65-F5344CB8AC3E}">
        <p14:creationId xmlns:p14="http://schemas.microsoft.com/office/powerpoint/2010/main" val="3796104349"/>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2693694-5315-457F-A8C2-E3E7D6D117AF}"/>
              </a:ext>
            </a:extLst>
          </p:cNvPr>
          <p:cNvSpPr>
            <a:spLocks noGrp="1"/>
          </p:cNvSpPr>
          <p:nvPr>
            <p:ph type="dt" sz="half" idx="10"/>
          </p:nvPr>
        </p:nvSpPr>
        <p:spPr/>
        <p:txBody>
          <a:bodyPr/>
          <a:lstStyle>
            <a:lvl1pPr>
              <a:defRPr/>
            </a:lvl1pPr>
          </a:lstStyle>
          <a:p>
            <a:pPr>
              <a:defRPr/>
            </a:pPr>
            <a:fld id="{93CE68B6-40EF-4969-9FAD-96C69823D1C1}" type="datetimeFigureOut">
              <a:rPr lang="en-US"/>
              <a:pPr>
                <a:defRPr/>
              </a:pPr>
              <a:t>10/14/2024</a:t>
            </a:fld>
            <a:endParaRPr lang="en-US"/>
          </a:p>
        </p:txBody>
      </p:sp>
      <p:sp>
        <p:nvSpPr>
          <p:cNvPr id="6" name="Footer Placeholder 4">
            <a:extLst>
              <a:ext uri="{FF2B5EF4-FFF2-40B4-BE49-F238E27FC236}">
                <a16:creationId xmlns:a16="http://schemas.microsoft.com/office/drawing/2014/main" id="{18857E6B-6C76-4602-8DBB-747FDE60F8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21110EF-CB17-4664-9D2F-5EE08C855C1E}"/>
              </a:ext>
            </a:extLst>
          </p:cNvPr>
          <p:cNvSpPr>
            <a:spLocks noGrp="1"/>
          </p:cNvSpPr>
          <p:nvPr>
            <p:ph type="sldNum" sz="quarter" idx="12"/>
          </p:nvPr>
        </p:nvSpPr>
        <p:spPr/>
        <p:txBody>
          <a:bodyPr/>
          <a:lstStyle>
            <a:lvl1pPr>
              <a:defRPr/>
            </a:lvl1pPr>
          </a:lstStyle>
          <a:p>
            <a:fld id="{24C981FD-0E8A-403C-85C9-A4409FA418B0}" type="slidenum">
              <a:rPr lang="en-US" altLang="en-US"/>
              <a:pPr/>
              <a:t>‹#›</a:t>
            </a:fld>
            <a:endParaRPr lang="en-US" altLang="en-US"/>
          </a:p>
        </p:txBody>
      </p:sp>
    </p:spTree>
    <p:extLst>
      <p:ext uri="{BB962C8B-B14F-4D97-AF65-F5344CB8AC3E}">
        <p14:creationId xmlns:p14="http://schemas.microsoft.com/office/powerpoint/2010/main" val="409770619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12AF-FBBE-48D5-AC05-3B2DA503A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010F8D-1221-4FDB-991B-E3EFB32B54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9FEF5-6DBA-4BF2-9E02-6BC104DC8E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9329D-5621-45BA-BB3F-6C3FB0D2F4E3}"/>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2024/10/14</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5DF028A5-C281-442C-A2D2-E1DFEC9B3E14}"/>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8253458A-E503-4FF4-8579-6BE85545D2CB}"/>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524836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0D92CEA-2597-4E21-98C2-AF7216D64353}"/>
              </a:ext>
            </a:extLst>
          </p:cNvPr>
          <p:cNvSpPr>
            <a:spLocks noGrp="1"/>
          </p:cNvSpPr>
          <p:nvPr>
            <p:ph type="dt" sz="half" idx="10"/>
          </p:nvPr>
        </p:nvSpPr>
        <p:spPr/>
        <p:txBody>
          <a:bodyPr/>
          <a:lstStyle>
            <a:lvl1pPr>
              <a:defRPr/>
            </a:lvl1pPr>
          </a:lstStyle>
          <a:p>
            <a:pPr>
              <a:defRPr/>
            </a:pPr>
            <a:fld id="{820B7444-ADFA-4495-BFE2-46E23B47C691}" type="datetimeFigureOut">
              <a:rPr lang="en-US"/>
              <a:pPr>
                <a:defRPr/>
              </a:pPr>
              <a:t>10/14/2024</a:t>
            </a:fld>
            <a:endParaRPr lang="en-US"/>
          </a:p>
        </p:txBody>
      </p:sp>
      <p:sp>
        <p:nvSpPr>
          <p:cNvPr id="8" name="Footer Placeholder 4">
            <a:extLst>
              <a:ext uri="{FF2B5EF4-FFF2-40B4-BE49-F238E27FC236}">
                <a16:creationId xmlns:a16="http://schemas.microsoft.com/office/drawing/2014/main" id="{4612A09A-A49B-4BF7-8B1F-66658748C49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4CA94DE-EEAE-46B0-8CF1-981AB6C92A3B}"/>
              </a:ext>
            </a:extLst>
          </p:cNvPr>
          <p:cNvSpPr>
            <a:spLocks noGrp="1"/>
          </p:cNvSpPr>
          <p:nvPr>
            <p:ph type="sldNum" sz="quarter" idx="12"/>
          </p:nvPr>
        </p:nvSpPr>
        <p:spPr/>
        <p:txBody>
          <a:bodyPr/>
          <a:lstStyle>
            <a:lvl1pPr>
              <a:defRPr/>
            </a:lvl1pPr>
          </a:lstStyle>
          <a:p>
            <a:fld id="{78B219B5-4154-423E-A34F-5B6E65F930B3}" type="slidenum">
              <a:rPr lang="en-US" altLang="en-US"/>
              <a:pPr/>
              <a:t>‹#›</a:t>
            </a:fld>
            <a:endParaRPr lang="en-US" altLang="en-US"/>
          </a:p>
        </p:txBody>
      </p:sp>
    </p:spTree>
    <p:extLst>
      <p:ext uri="{BB962C8B-B14F-4D97-AF65-F5344CB8AC3E}">
        <p14:creationId xmlns:p14="http://schemas.microsoft.com/office/powerpoint/2010/main" val="316008290"/>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41714A2-5A02-4BAD-AE78-53DC538F5B53}"/>
              </a:ext>
            </a:extLst>
          </p:cNvPr>
          <p:cNvSpPr>
            <a:spLocks noGrp="1"/>
          </p:cNvSpPr>
          <p:nvPr>
            <p:ph type="dt" sz="half" idx="10"/>
          </p:nvPr>
        </p:nvSpPr>
        <p:spPr/>
        <p:txBody>
          <a:bodyPr/>
          <a:lstStyle>
            <a:lvl1pPr>
              <a:defRPr/>
            </a:lvl1pPr>
          </a:lstStyle>
          <a:p>
            <a:pPr>
              <a:defRPr/>
            </a:pPr>
            <a:fld id="{3013D237-ADA6-4B6E-893A-564E887ADA7D}" type="datetimeFigureOut">
              <a:rPr lang="en-US"/>
              <a:pPr>
                <a:defRPr/>
              </a:pPr>
              <a:t>10/14/2024</a:t>
            </a:fld>
            <a:endParaRPr lang="en-US"/>
          </a:p>
        </p:txBody>
      </p:sp>
      <p:sp>
        <p:nvSpPr>
          <p:cNvPr id="4" name="Footer Placeholder 4">
            <a:extLst>
              <a:ext uri="{FF2B5EF4-FFF2-40B4-BE49-F238E27FC236}">
                <a16:creationId xmlns:a16="http://schemas.microsoft.com/office/drawing/2014/main" id="{F6B7A342-1D8C-4903-83BF-7C356B8157E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B87FCC6-52E4-494F-B0D3-E859D145BA78}"/>
              </a:ext>
            </a:extLst>
          </p:cNvPr>
          <p:cNvSpPr>
            <a:spLocks noGrp="1"/>
          </p:cNvSpPr>
          <p:nvPr>
            <p:ph type="sldNum" sz="quarter" idx="12"/>
          </p:nvPr>
        </p:nvSpPr>
        <p:spPr/>
        <p:txBody>
          <a:bodyPr/>
          <a:lstStyle>
            <a:lvl1pPr>
              <a:defRPr/>
            </a:lvl1pPr>
          </a:lstStyle>
          <a:p>
            <a:fld id="{5F22392E-D724-416F-B283-4205846AA421}" type="slidenum">
              <a:rPr lang="en-US" altLang="en-US"/>
              <a:pPr/>
              <a:t>‹#›</a:t>
            </a:fld>
            <a:endParaRPr lang="en-US" altLang="en-US"/>
          </a:p>
        </p:txBody>
      </p:sp>
    </p:spTree>
    <p:extLst>
      <p:ext uri="{BB962C8B-B14F-4D97-AF65-F5344CB8AC3E}">
        <p14:creationId xmlns:p14="http://schemas.microsoft.com/office/powerpoint/2010/main" val="78390902"/>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304148-2D97-42F4-91C0-0950CFA79A18}"/>
              </a:ext>
            </a:extLst>
          </p:cNvPr>
          <p:cNvSpPr>
            <a:spLocks noGrp="1"/>
          </p:cNvSpPr>
          <p:nvPr>
            <p:ph type="dt" sz="half" idx="10"/>
          </p:nvPr>
        </p:nvSpPr>
        <p:spPr/>
        <p:txBody>
          <a:bodyPr/>
          <a:lstStyle>
            <a:lvl1pPr>
              <a:defRPr/>
            </a:lvl1pPr>
          </a:lstStyle>
          <a:p>
            <a:pPr>
              <a:defRPr/>
            </a:pPr>
            <a:fld id="{90A612F8-28A5-4E12-99FB-E34C5DF6B389}" type="datetimeFigureOut">
              <a:rPr lang="en-US"/>
              <a:pPr>
                <a:defRPr/>
              </a:pPr>
              <a:t>10/14/2024</a:t>
            </a:fld>
            <a:endParaRPr lang="en-US"/>
          </a:p>
        </p:txBody>
      </p:sp>
      <p:sp>
        <p:nvSpPr>
          <p:cNvPr id="3" name="Footer Placeholder 4">
            <a:extLst>
              <a:ext uri="{FF2B5EF4-FFF2-40B4-BE49-F238E27FC236}">
                <a16:creationId xmlns:a16="http://schemas.microsoft.com/office/drawing/2014/main" id="{29BF2F3A-8BF8-444A-B194-AA49C9003F2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CB44448-914D-4CEA-A046-3D078A2C02F7}"/>
              </a:ext>
            </a:extLst>
          </p:cNvPr>
          <p:cNvSpPr>
            <a:spLocks noGrp="1"/>
          </p:cNvSpPr>
          <p:nvPr>
            <p:ph type="sldNum" sz="quarter" idx="12"/>
          </p:nvPr>
        </p:nvSpPr>
        <p:spPr/>
        <p:txBody>
          <a:bodyPr/>
          <a:lstStyle>
            <a:lvl1pPr>
              <a:defRPr/>
            </a:lvl1pPr>
          </a:lstStyle>
          <a:p>
            <a:fld id="{A94CA7F0-1ECC-4B16-AEAA-35E56D7A1E16}" type="slidenum">
              <a:rPr lang="en-US" altLang="en-US"/>
              <a:pPr/>
              <a:t>‹#›</a:t>
            </a:fld>
            <a:endParaRPr lang="en-US" altLang="en-US"/>
          </a:p>
        </p:txBody>
      </p:sp>
    </p:spTree>
    <p:extLst>
      <p:ext uri="{BB962C8B-B14F-4D97-AF65-F5344CB8AC3E}">
        <p14:creationId xmlns:p14="http://schemas.microsoft.com/office/powerpoint/2010/main" val="3967680311"/>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03AC23F-D294-416A-A3A5-AFE4E1C19A69}"/>
              </a:ext>
            </a:extLst>
          </p:cNvPr>
          <p:cNvSpPr>
            <a:spLocks noGrp="1"/>
          </p:cNvSpPr>
          <p:nvPr>
            <p:ph type="dt" sz="half" idx="10"/>
          </p:nvPr>
        </p:nvSpPr>
        <p:spPr/>
        <p:txBody>
          <a:bodyPr/>
          <a:lstStyle>
            <a:lvl1pPr>
              <a:defRPr/>
            </a:lvl1pPr>
          </a:lstStyle>
          <a:p>
            <a:pPr>
              <a:defRPr/>
            </a:pPr>
            <a:fld id="{4E2B3DC4-ED22-4C66-972C-81FEBD1F64F0}" type="datetimeFigureOut">
              <a:rPr lang="en-US"/>
              <a:pPr>
                <a:defRPr/>
              </a:pPr>
              <a:t>10/14/2024</a:t>
            </a:fld>
            <a:endParaRPr lang="en-US"/>
          </a:p>
        </p:txBody>
      </p:sp>
      <p:sp>
        <p:nvSpPr>
          <p:cNvPr id="6" name="Footer Placeholder 4">
            <a:extLst>
              <a:ext uri="{FF2B5EF4-FFF2-40B4-BE49-F238E27FC236}">
                <a16:creationId xmlns:a16="http://schemas.microsoft.com/office/drawing/2014/main" id="{004F7903-8668-4533-86E7-050BBBC269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B0F141-7D1C-4C6A-8760-5336BE186025}"/>
              </a:ext>
            </a:extLst>
          </p:cNvPr>
          <p:cNvSpPr>
            <a:spLocks noGrp="1"/>
          </p:cNvSpPr>
          <p:nvPr>
            <p:ph type="sldNum" sz="quarter" idx="12"/>
          </p:nvPr>
        </p:nvSpPr>
        <p:spPr/>
        <p:txBody>
          <a:bodyPr/>
          <a:lstStyle>
            <a:lvl1pPr>
              <a:defRPr/>
            </a:lvl1pPr>
          </a:lstStyle>
          <a:p>
            <a:fld id="{9F0FC13F-FA3B-402C-8E88-0BE91BF618A2}" type="slidenum">
              <a:rPr lang="en-US" altLang="en-US"/>
              <a:pPr/>
              <a:t>‹#›</a:t>
            </a:fld>
            <a:endParaRPr lang="en-US" altLang="en-US"/>
          </a:p>
        </p:txBody>
      </p:sp>
    </p:spTree>
    <p:extLst>
      <p:ext uri="{BB962C8B-B14F-4D97-AF65-F5344CB8AC3E}">
        <p14:creationId xmlns:p14="http://schemas.microsoft.com/office/powerpoint/2010/main" val="1685632869"/>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6C5B5B1-3F4C-41A9-A76F-7639B6B0510D}"/>
              </a:ext>
            </a:extLst>
          </p:cNvPr>
          <p:cNvSpPr>
            <a:spLocks noGrp="1"/>
          </p:cNvSpPr>
          <p:nvPr>
            <p:ph type="dt" sz="half" idx="10"/>
          </p:nvPr>
        </p:nvSpPr>
        <p:spPr/>
        <p:txBody>
          <a:bodyPr/>
          <a:lstStyle>
            <a:lvl1pPr>
              <a:defRPr/>
            </a:lvl1pPr>
          </a:lstStyle>
          <a:p>
            <a:pPr>
              <a:defRPr/>
            </a:pPr>
            <a:fld id="{F574CB67-074E-48B7-8607-B9CCE8067B95}" type="datetimeFigureOut">
              <a:rPr lang="en-US"/>
              <a:pPr>
                <a:defRPr/>
              </a:pPr>
              <a:t>10/14/2024</a:t>
            </a:fld>
            <a:endParaRPr lang="en-US"/>
          </a:p>
        </p:txBody>
      </p:sp>
      <p:sp>
        <p:nvSpPr>
          <p:cNvPr id="6" name="Footer Placeholder 4">
            <a:extLst>
              <a:ext uri="{FF2B5EF4-FFF2-40B4-BE49-F238E27FC236}">
                <a16:creationId xmlns:a16="http://schemas.microsoft.com/office/drawing/2014/main" id="{A7913359-48FB-44B9-A939-AB34D86C49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C9BC41-8B75-4F5B-931E-C84FA465A3F9}"/>
              </a:ext>
            </a:extLst>
          </p:cNvPr>
          <p:cNvSpPr>
            <a:spLocks noGrp="1"/>
          </p:cNvSpPr>
          <p:nvPr>
            <p:ph type="sldNum" sz="quarter" idx="12"/>
          </p:nvPr>
        </p:nvSpPr>
        <p:spPr/>
        <p:txBody>
          <a:bodyPr/>
          <a:lstStyle>
            <a:lvl1pPr>
              <a:defRPr/>
            </a:lvl1pPr>
          </a:lstStyle>
          <a:p>
            <a:fld id="{26527062-6CD8-4AD7-ABA7-B908E3E32076}" type="slidenum">
              <a:rPr lang="en-US" altLang="en-US"/>
              <a:pPr/>
              <a:t>‹#›</a:t>
            </a:fld>
            <a:endParaRPr lang="en-US" altLang="en-US"/>
          </a:p>
        </p:txBody>
      </p:sp>
    </p:spTree>
    <p:extLst>
      <p:ext uri="{BB962C8B-B14F-4D97-AF65-F5344CB8AC3E}">
        <p14:creationId xmlns:p14="http://schemas.microsoft.com/office/powerpoint/2010/main" val="2089312187"/>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9733A-DC89-4CE7-B96D-8A80A3C611D8}"/>
              </a:ext>
            </a:extLst>
          </p:cNvPr>
          <p:cNvSpPr>
            <a:spLocks noGrp="1"/>
          </p:cNvSpPr>
          <p:nvPr>
            <p:ph type="dt" sz="half" idx="10"/>
          </p:nvPr>
        </p:nvSpPr>
        <p:spPr/>
        <p:txBody>
          <a:bodyPr/>
          <a:lstStyle>
            <a:lvl1pPr>
              <a:defRPr/>
            </a:lvl1pPr>
          </a:lstStyle>
          <a:p>
            <a:pPr>
              <a:defRPr/>
            </a:pPr>
            <a:fld id="{EBFBF766-C687-40FF-83FC-8631E5BEE02B}" type="datetimeFigureOut">
              <a:rPr lang="en-US"/>
              <a:pPr>
                <a:defRPr/>
              </a:pPr>
              <a:t>10/14/2024</a:t>
            </a:fld>
            <a:endParaRPr lang="en-US"/>
          </a:p>
        </p:txBody>
      </p:sp>
      <p:sp>
        <p:nvSpPr>
          <p:cNvPr id="5" name="Footer Placeholder 4">
            <a:extLst>
              <a:ext uri="{FF2B5EF4-FFF2-40B4-BE49-F238E27FC236}">
                <a16:creationId xmlns:a16="http://schemas.microsoft.com/office/drawing/2014/main" id="{ED1119FD-FEFE-4413-8BC9-C7F97EDAFD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BFD776-1644-421E-A0B1-1B43DE03499B}"/>
              </a:ext>
            </a:extLst>
          </p:cNvPr>
          <p:cNvSpPr>
            <a:spLocks noGrp="1"/>
          </p:cNvSpPr>
          <p:nvPr>
            <p:ph type="sldNum" sz="quarter" idx="12"/>
          </p:nvPr>
        </p:nvSpPr>
        <p:spPr/>
        <p:txBody>
          <a:bodyPr/>
          <a:lstStyle>
            <a:lvl1pPr>
              <a:defRPr/>
            </a:lvl1pPr>
          </a:lstStyle>
          <a:p>
            <a:fld id="{7063D02A-23DA-4231-9F8A-92178B3E4B68}" type="slidenum">
              <a:rPr lang="en-US" altLang="en-US"/>
              <a:pPr/>
              <a:t>‹#›</a:t>
            </a:fld>
            <a:endParaRPr lang="en-US" altLang="en-US"/>
          </a:p>
        </p:txBody>
      </p:sp>
    </p:spTree>
    <p:extLst>
      <p:ext uri="{BB962C8B-B14F-4D97-AF65-F5344CB8AC3E}">
        <p14:creationId xmlns:p14="http://schemas.microsoft.com/office/powerpoint/2010/main" val="1199891011"/>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25478-703C-41B2-916F-7926D2B79630}"/>
              </a:ext>
            </a:extLst>
          </p:cNvPr>
          <p:cNvSpPr>
            <a:spLocks noGrp="1"/>
          </p:cNvSpPr>
          <p:nvPr>
            <p:ph type="dt" sz="half" idx="10"/>
          </p:nvPr>
        </p:nvSpPr>
        <p:spPr/>
        <p:txBody>
          <a:bodyPr/>
          <a:lstStyle>
            <a:lvl1pPr>
              <a:defRPr/>
            </a:lvl1pPr>
          </a:lstStyle>
          <a:p>
            <a:pPr>
              <a:defRPr/>
            </a:pPr>
            <a:fld id="{47C42136-18E2-461F-BF2D-92B51B818E0A}" type="datetimeFigureOut">
              <a:rPr lang="en-US"/>
              <a:pPr>
                <a:defRPr/>
              </a:pPr>
              <a:t>10/14/2024</a:t>
            </a:fld>
            <a:endParaRPr lang="en-US"/>
          </a:p>
        </p:txBody>
      </p:sp>
      <p:sp>
        <p:nvSpPr>
          <p:cNvPr id="5" name="Footer Placeholder 4">
            <a:extLst>
              <a:ext uri="{FF2B5EF4-FFF2-40B4-BE49-F238E27FC236}">
                <a16:creationId xmlns:a16="http://schemas.microsoft.com/office/drawing/2014/main" id="{6CAA3F31-F48F-4A98-9357-3C47E14F8B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25FD2E-29D0-43DD-9F93-C9C17FF1A215}"/>
              </a:ext>
            </a:extLst>
          </p:cNvPr>
          <p:cNvSpPr>
            <a:spLocks noGrp="1"/>
          </p:cNvSpPr>
          <p:nvPr>
            <p:ph type="sldNum" sz="quarter" idx="12"/>
          </p:nvPr>
        </p:nvSpPr>
        <p:spPr/>
        <p:txBody>
          <a:bodyPr/>
          <a:lstStyle>
            <a:lvl1pPr>
              <a:defRPr/>
            </a:lvl1pPr>
          </a:lstStyle>
          <a:p>
            <a:fld id="{ADAAF0E5-BA91-4588-9C20-4F3BCB8D2927}" type="slidenum">
              <a:rPr lang="en-US" altLang="en-US"/>
              <a:pPr/>
              <a:t>‹#›</a:t>
            </a:fld>
            <a:endParaRPr lang="en-US" altLang="en-US"/>
          </a:p>
        </p:txBody>
      </p:sp>
    </p:spTree>
    <p:extLst>
      <p:ext uri="{BB962C8B-B14F-4D97-AF65-F5344CB8AC3E}">
        <p14:creationId xmlns:p14="http://schemas.microsoft.com/office/powerpoint/2010/main" val="4165295672"/>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0CA2-ECCC-4A66-8285-5E9E4E90F0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B9914A-8DA2-4B6E-9B2C-5498BE7238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0FE625-BBB6-463F-B360-D4E60F67A15D}"/>
              </a:ext>
            </a:extLst>
          </p:cNvPr>
          <p:cNvSpPr>
            <a:spLocks noGrp="1"/>
          </p:cNvSpPr>
          <p:nvPr>
            <p:ph type="dt" sz="half" idx="10"/>
          </p:nvPr>
        </p:nvSpPr>
        <p:spPr/>
        <p:txBody>
          <a:bodyPr/>
          <a:lstStyle/>
          <a:p>
            <a:fld id="{013F5E36-5151-48F6-A6BF-DA829AEE9D2C}" type="datetimeFigureOut">
              <a:rPr lang="en-US" smtClean="0"/>
              <a:t>10/14/2024</a:t>
            </a:fld>
            <a:endParaRPr lang="en-US"/>
          </a:p>
        </p:txBody>
      </p:sp>
      <p:sp>
        <p:nvSpPr>
          <p:cNvPr id="5" name="Footer Placeholder 4">
            <a:extLst>
              <a:ext uri="{FF2B5EF4-FFF2-40B4-BE49-F238E27FC236}">
                <a16:creationId xmlns:a16="http://schemas.microsoft.com/office/drawing/2014/main" id="{C4E26821-8D87-4D97-A96A-28B8628B9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91F18-1AA6-445A-8D0C-AC3F305069CD}"/>
              </a:ext>
            </a:extLst>
          </p:cNvPr>
          <p:cNvSpPr>
            <a:spLocks noGrp="1"/>
          </p:cNvSpPr>
          <p:nvPr>
            <p:ph type="sldNum" sz="quarter" idx="12"/>
          </p:nvPr>
        </p:nvSpPr>
        <p:spPr/>
        <p:txBody>
          <a:bodyPr/>
          <a:lstStyle/>
          <a:p>
            <a:fld id="{62284590-027F-43C4-A13E-9056EAEAED38}" type="slidenum">
              <a:rPr lang="en-US" smtClean="0"/>
              <a:t>‹#›</a:t>
            </a:fld>
            <a:endParaRPr lang="en-US"/>
          </a:p>
        </p:txBody>
      </p:sp>
    </p:spTree>
    <p:extLst>
      <p:ext uri="{BB962C8B-B14F-4D97-AF65-F5344CB8AC3E}">
        <p14:creationId xmlns:p14="http://schemas.microsoft.com/office/powerpoint/2010/main" val="334245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B16B9-B194-4782-BB1B-3CA2CB2ADD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E29E04-E36C-467C-AB75-DA771A873C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6749E-301B-45A4-8698-331EF96433F1}"/>
              </a:ext>
            </a:extLst>
          </p:cNvPr>
          <p:cNvSpPr>
            <a:spLocks noGrp="1"/>
          </p:cNvSpPr>
          <p:nvPr>
            <p:ph type="dt" sz="half" idx="10"/>
          </p:nvPr>
        </p:nvSpPr>
        <p:spPr/>
        <p:txBody>
          <a:bodyPr/>
          <a:lstStyle/>
          <a:p>
            <a:fld id="{013F5E36-5151-48F6-A6BF-DA829AEE9D2C}" type="datetimeFigureOut">
              <a:rPr lang="en-US" smtClean="0"/>
              <a:t>10/14/2024</a:t>
            </a:fld>
            <a:endParaRPr lang="en-US"/>
          </a:p>
        </p:txBody>
      </p:sp>
      <p:sp>
        <p:nvSpPr>
          <p:cNvPr id="5" name="Footer Placeholder 4">
            <a:extLst>
              <a:ext uri="{FF2B5EF4-FFF2-40B4-BE49-F238E27FC236}">
                <a16:creationId xmlns:a16="http://schemas.microsoft.com/office/drawing/2014/main" id="{4ABEFBC8-AED4-4101-B126-5DF764EE1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8AA911-3DBD-4809-8925-E78A3AC07800}"/>
              </a:ext>
            </a:extLst>
          </p:cNvPr>
          <p:cNvSpPr>
            <a:spLocks noGrp="1"/>
          </p:cNvSpPr>
          <p:nvPr>
            <p:ph type="sldNum" sz="quarter" idx="12"/>
          </p:nvPr>
        </p:nvSpPr>
        <p:spPr/>
        <p:txBody>
          <a:bodyPr/>
          <a:lstStyle/>
          <a:p>
            <a:fld id="{62284590-027F-43C4-A13E-9056EAEAED38}" type="slidenum">
              <a:rPr lang="en-US" smtClean="0"/>
              <a:t>‹#›</a:t>
            </a:fld>
            <a:endParaRPr lang="en-US"/>
          </a:p>
        </p:txBody>
      </p:sp>
    </p:spTree>
    <p:extLst>
      <p:ext uri="{BB962C8B-B14F-4D97-AF65-F5344CB8AC3E}">
        <p14:creationId xmlns:p14="http://schemas.microsoft.com/office/powerpoint/2010/main" val="4151529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BB8A9-802B-49E3-B60E-393DB7082F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E496C4-14B9-4762-A0EE-179AAD476B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980FF6-14A3-42F9-8FF8-170C46123279}"/>
              </a:ext>
            </a:extLst>
          </p:cNvPr>
          <p:cNvSpPr>
            <a:spLocks noGrp="1"/>
          </p:cNvSpPr>
          <p:nvPr>
            <p:ph type="dt" sz="half" idx="10"/>
          </p:nvPr>
        </p:nvSpPr>
        <p:spPr/>
        <p:txBody>
          <a:bodyPr/>
          <a:lstStyle/>
          <a:p>
            <a:fld id="{013F5E36-5151-48F6-A6BF-DA829AEE9D2C}" type="datetimeFigureOut">
              <a:rPr lang="en-US" smtClean="0"/>
              <a:t>10/14/2024</a:t>
            </a:fld>
            <a:endParaRPr lang="en-US"/>
          </a:p>
        </p:txBody>
      </p:sp>
      <p:sp>
        <p:nvSpPr>
          <p:cNvPr id="5" name="Footer Placeholder 4">
            <a:extLst>
              <a:ext uri="{FF2B5EF4-FFF2-40B4-BE49-F238E27FC236}">
                <a16:creationId xmlns:a16="http://schemas.microsoft.com/office/drawing/2014/main" id="{A9A74800-CCCA-445F-B74B-7D66D7B7F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B7903-262F-4641-9BDF-17CDF55D71CA}"/>
              </a:ext>
            </a:extLst>
          </p:cNvPr>
          <p:cNvSpPr>
            <a:spLocks noGrp="1"/>
          </p:cNvSpPr>
          <p:nvPr>
            <p:ph type="sldNum" sz="quarter" idx="12"/>
          </p:nvPr>
        </p:nvSpPr>
        <p:spPr/>
        <p:txBody>
          <a:bodyPr/>
          <a:lstStyle/>
          <a:p>
            <a:fld id="{62284590-027F-43C4-A13E-9056EAEAED38}" type="slidenum">
              <a:rPr lang="en-US" smtClean="0"/>
              <a:t>‹#›</a:t>
            </a:fld>
            <a:endParaRPr lang="en-US"/>
          </a:p>
        </p:txBody>
      </p:sp>
    </p:spTree>
    <p:extLst>
      <p:ext uri="{BB962C8B-B14F-4D97-AF65-F5344CB8AC3E}">
        <p14:creationId xmlns:p14="http://schemas.microsoft.com/office/powerpoint/2010/main" val="597338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420E-4127-4A3F-A7EA-8D058F0071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3AEFC-EC05-408C-88A5-002E02F67A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63CED4-401D-4966-A8EC-4707C39F53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6974F9-8182-40B8-90A3-1ACF0C3CB9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73E6FA-3FAE-4A6A-9E53-7A4F828253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FFE78C-ECB7-4B79-BC3B-778B7ADFA16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2024/10/14</a:t>
            </a:fld>
            <a:endParaRPr lang="zh-CN" altLang="en-US">
              <a:solidFill>
                <a:prstClr val="black">
                  <a:tint val="75000"/>
                </a:prstClr>
              </a:solidFill>
            </a:endParaRPr>
          </a:p>
        </p:txBody>
      </p:sp>
      <p:sp>
        <p:nvSpPr>
          <p:cNvPr id="8" name="Footer Placeholder 7">
            <a:extLst>
              <a:ext uri="{FF2B5EF4-FFF2-40B4-BE49-F238E27FC236}">
                <a16:creationId xmlns:a16="http://schemas.microsoft.com/office/drawing/2014/main" id="{D8E496C3-AC9F-49D1-96D6-0A4008106DA4}"/>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Slide Number Placeholder 8">
            <a:extLst>
              <a:ext uri="{FF2B5EF4-FFF2-40B4-BE49-F238E27FC236}">
                <a16:creationId xmlns:a16="http://schemas.microsoft.com/office/drawing/2014/main" id="{91F5D416-D578-4FED-A05B-BB8A1B2A133F}"/>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840759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67DF5-9E99-482B-9C0E-7813651DC5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0BA264-53B6-4B19-B8B1-CBDBB6329F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E5635A-72A6-414E-8F42-0DE5C17DAF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4E3B6E-4237-4332-8E90-3B72420AFC65}"/>
              </a:ext>
            </a:extLst>
          </p:cNvPr>
          <p:cNvSpPr>
            <a:spLocks noGrp="1"/>
          </p:cNvSpPr>
          <p:nvPr>
            <p:ph type="dt" sz="half" idx="10"/>
          </p:nvPr>
        </p:nvSpPr>
        <p:spPr/>
        <p:txBody>
          <a:bodyPr/>
          <a:lstStyle/>
          <a:p>
            <a:fld id="{013F5E36-5151-48F6-A6BF-DA829AEE9D2C}" type="datetimeFigureOut">
              <a:rPr lang="en-US" smtClean="0"/>
              <a:t>10/14/2024</a:t>
            </a:fld>
            <a:endParaRPr lang="en-US"/>
          </a:p>
        </p:txBody>
      </p:sp>
      <p:sp>
        <p:nvSpPr>
          <p:cNvPr id="6" name="Footer Placeholder 5">
            <a:extLst>
              <a:ext uri="{FF2B5EF4-FFF2-40B4-BE49-F238E27FC236}">
                <a16:creationId xmlns:a16="http://schemas.microsoft.com/office/drawing/2014/main" id="{BAB02F3C-9487-4003-B721-83F8F3DEF1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E80192-ECC0-48AC-AD68-813F0285312A}"/>
              </a:ext>
            </a:extLst>
          </p:cNvPr>
          <p:cNvSpPr>
            <a:spLocks noGrp="1"/>
          </p:cNvSpPr>
          <p:nvPr>
            <p:ph type="sldNum" sz="quarter" idx="12"/>
          </p:nvPr>
        </p:nvSpPr>
        <p:spPr/>
        <p:txBody>
          <a:bodyPr/>
          <a:lstStyle/>
          <a:p>
            <a:fld id="{62284590-027F-43C4-A13E-9056EAEAED38}" type="slidenum">
              <a:rPr lang="en-US" smtClean="0"/>
              <a:t>‹#›</a:t>
            </a:fld>
            <a:endParaRPr lang="en-US"/>
          </a:p>
        </p:txBody>
      </p:sp>
    </p:spTree>
    <p:extLst>
      <p:ext uri="{BB962C8B-B14F-4D97-AF65-F5344CB8AC3E}">
        <p14:creationId xmlns:p14="http://schemas.microsoft.com/office/powerpoint/2010/main" val="1706346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3EF1B-7D11-4AB7-9282-4C73282AA5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58CC65-5EFB-4216-ABCB-B4349A7237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1414E7-012B-42A6-A2E5-8C81610DAB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49788A-E4E5-43E1-947E-E1856E08B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5770FB-E2E8-4A0E-94FC-D884CD02F8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BF7C07-708B-4EFA-85D6-1D327CEFC42A}"/>
              </a:ext>
            </a:extLst>
          </p:cNvPr>
          <p:cNvSpPr>
            <a:spLocks noGrp="1"/>
          </p:cNvSpPr>
          <p:nvPr>
            <p:ph type="dt" sz="half" idx="10"/>
          </p:nvPr>
        </p:nvSpPr>
        <p:spPr/>
        <p:txBody>
          <a:bodyPr/>
          <a:lstStyle/>
          <a:p>
            <a:fld id="{013F5E36-5151-48F6-A6BF-DA829AEE9D2C}" type="datetimeFigureOut">
              <a:rPr lang="en-US" smtClean="0"/>
              <a:t>10/14/2024</a:t>
            </a:fld>
            <a:endParaRPr lang="en-US"/>
          </a:p>
        </p:txBody>
      </p:sp>
      <p:sp>
        <p:nvSpPr>
          <p:cNvPr id="8" name="Footer Placeholder 7">
            <a:extLst>
              <a:ext uri="{FF2B5EF4-FFF2-40B4-BE49-F238E27FC236}">
                <a16:creationId xmlns:a16="http://schemas.microsoft.com/office/drawing/2014/main" id="{1EEF885A-BABD-4ED8-B123-C71BCDAFA6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089C7-87AC-49DC-8277-D7947D771B45}"/>
              </a:ext>
            </a:extLst>
          </p:cNvPr>
          <p:cNvSpPr>
            <a:spLocks noGrp="1"/>
          </p:cNvSpPr>
          <p:nvPr>
            <p:ph type="sldNum" sz="quarter" idx="12"/>
          </p:nvPr>
        </p:nvSpPr>
        <p:spPr/>
        <p:txBody>
          <a:bodyPr/>
          <a:lstStyle/>
          <a:p>
            <a:fld id="{62284590-027F-43C4-A13E-9056EAEAED38}" type="slidenum">
              <a:rPr lang="en-US" smtClean="0"/>
              <a:t>‹#›</a:t>
            </a:fld>
            <a:endParaRPr lang="en-US"/>
          </a:p>
        </p:txBody>
      </p:sp>
    </p:spTree>
    <p:extLst>
      <p:ext uri="{BB962C8B-B14F-4D97-AF65-F5344CB8AC3E}">
        <p14:creationId xmlns:p14="http://schemas.microsoft.com/office/powerpoint/2010/main" val="32197530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BD4C6-17A2-4ACB-A005-BE5E98A3D7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84362C-B2E1-48FA-BAB3-620B5E234500}"/>
              </a:ext>
            </a:extLst>
          </p:cNvPr>
          <p:cNvSpPr>
            <a:spLocks noGrp="1"/>
          </p:cNvSpPr>
          <p:nvPr>
            <p:ph type="dt" sz="half" idx="10"/>
          </p:nvPr>
        </p:nvSpPr>
        <p:spPr/>
        <p:txBody>
          <a:bodyPr/>
          <a:lstStyle/>
          <a:p>
            <a:fld id="{013F5E36-5151-48F6-A6BF-DA829AEE9D2C}" type="datetimeFigureOut">
              <a:rPr lang="en-US" smtClean="0"/>
              <a:t>10/14/2024</a:t>
            </a:fld>
            <a:endParaRPr lang="en-US"/>
          </a:p>
        </p:txBody>
      </p:sp>
      <p:sp>
        <p:nvSpPr>
          <p:cNvPr id="4" name="Footer Placeholder 3">
            <a:extLst>
              <a:ext uri="{FF2B5EF4-FFF2-40B4-BE49-F238E27FC236}">
                <a16:creationId xmlns:a16="http://schemas.microsoft.com/office/drawing/2014/main" id="{3D3E99BD-2215-4531-BADB-5DBDF8CF17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F395DB-6644-424F-B3DB-A90E9966187E}"/>
              </a:ext>
            </a:extLst>
          </p:cNvPr>
          <p:cNvSpPr>
            <a:spLocks noGrp="1"/>
          </p:cNvSpPr>
          <p:nvPr>
            <p:ph type="sldNum" sz="quarter" idx="12"/>
          </p:nvPr>
        </p:nvSpPr>
        <p:spPr/>
        <p:txBody>
          <a:bodyPr/>
          <a:lstStyle/>
          <a:p>
            <a:fld id="{62284590-027F-43C4-A13E-9056EAEAED38}" type="slidenum">
              <a:rPr lang="en-US" smtClean="0"/>
              <a:t>‹#›</a:t>
            </a:fld>
            <a:endParaRPr lang="en-US"/>
          </a:p>
        </p:txBody>
      </p:sp>
    </p:spTree>
    <p:extLst>
      <p:ext uri="{BB962C8B-B14F-4D97-AF65-F5344CB8AC3E}">
        <p14:creationId xmlns:p14="http://schemas.microsoft.com/office/powerpoint/2010/main" val="2453873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575700-7A58-424E-8D62-381902891D69}"/>
              </a:ext>
            </a:extLst>
          </p:cNvPr>
          <p:cNvSpPr>
            <a:spLocks noGrp="1"/>
          </p:cNvSpPr>
          <p:nvPr>
            <p:ph type="dt" sz="half" idx="10"/>
          </p:nvPr>
        </p:nvSpPr>
        <p:spPr/>
        <p:txBody>
          <a:bodyPr/>
          <a:lstStyle/>
          <a:p>
            <a:fld id="{013F5E36-5151-48F6-A6BF-DA829AEE9D2C}" type="datetimeFigureOut">
              <a:rPr lang="en-US" smtClean="0"/>
              <a:t>10/14/2024</a:t>
            </a:fld>
            <a:endParaRPr lang="en-US"/>
          </a:p>
        </p:txBody>
      </p:sp>
      <p:sp>
        <p:nvSpPr>
          <p:cNvPr id="3" name="Footer Placeholder 2">
            <a:extLst>
              <a:ext uri="{FF2B5EF4-FFF2-40B4-BE49-F238E27FC236}">
                <a16:creationId xmlns:a16="http://schemas.microsoft.com/office/drawing/2014/main" id="{B49562C2-6A6F-4228-8050-A231BEB6F4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6D89A2-4879-43E1-B4DB-2A3C54BEBEA1}"/>
              </a:ext>
            </a:extLst>
          </p:cNvPr>
          <p:cNvSpPr>
            <a:spLocks noGrp="1"/>
          </p:cNvSpPr>
          <p:nvPr>
            <p:ph type="sldNum" sz="quarter" idx="12"/>
          </p:nvPr>
        </p:nvSpPr>
        <p:spPr/>
        <p:txBody>
          <a:bodyPr/>
          <a:lstStyle/>
          <a:p>
            <a:fld id="{62284590-027F-43C4-A13E-9056EAEAED38}" type="slidenum">
              <a:rPr lang="en-US" smtClean="0"/>
              <a:t>‹#›</a:t>
            </a:fld>
            <a:endParaRPr lang="en-US"/>
          </a:p>
        </p:txBody>
      </p:sp>
    </p:spTree>
    <p:extLst>
      <p:ext uri="{BB962C8B-B14F-4D97-AF65-F5344CB8AC3E}">
        <p14:creationId xmlns:p14="http://schemas.microsoft.com/office/powerpoint/2010/main" val="4153456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DFB5-C479-46D7-AFE7-072160F87D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4FE903-00F6-4F86-9EB5-F860C734A8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814AC9-BE7B-44F6-A6B0-58725F6AB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55838A-1624-45C1-965E-4A10E80ADEE2}"/>
              </a:ext>
            </a:extLst>
          </p:cNvPr>
          <p:cNvSpPr>
            <a:spLocks noGrp="1"/>
          </p:cNvSpPr>
          <p:nvPr>
            <p:ph type="dt" sz="half" idx="10"/>
          </p:nvPr>
        </p:nvSpPr>
        <p:spPr/>
        <p:txBody>
          <a:bodyPr/>
          <a:lstStyle/>
          <a:p>
            <a:fld id="{013F5E36-5151-48F6-A6BF-DA829AEE9D2C}" type="datetimeFigureOut">
              <a:rPr lang="en-US" smtClean="0"/>
              <a:t>10/14/2024</a:t>
            </a:fld>
            <a:endParaRPr lang="en-US"/>
          </a:p>
        </p:txBody>
      </p:sp>
      <p:sp>
        <p:nvSpPr>
          <p:cNvPr id="6" name="Footer Placeholder 5">
            <a:extLst>
              <a:ext uri="{FF2B5EF4-FFF2-40B4-BE49-F238E27FC236}">
                <a16:creationId xmlns:a16="http://schemas.microsoft.com/office/drawing/2014/main" id="{7C9B9873-60EC-486C-98B8-3E52A5D884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349E02-F2CF-4CEC-AAB4-C39C6833E4BD}"/>
              </a:ext>
            </a:extLst>
          </p:cNvPr>
          <p:cNvSpPr>
            <a:spLocks noGrp="1"/>
          </p:cNvSpPr>
          <p:nvPr>
            <p:ph type="sldNum" sz="quarter" idx="12"/>
          </p:nvPr>
        </p:nvSpPr>
        <p:spPr/>
        <p:txBody>
          <a:bodyPr/>
          <a:lstStyle/>
          <a:p>
            <a:fld id="{62284590-027F-43C4-A13E-9056EAEAED38}" type="slidenum">
              <a:rPr lang="en-US" smtClean="0"/>
              <a:t>‹#›</a:t>
            </a:fld>
            <a:endParaRPr lang="en-US"/>
          </a:p>
        </p:txBody>
      </p:sp>
    </p:spTree>
    <p:extLst>
      <p:ext uri="{BB962C8B-B14F-4D97-AF65-F5344CB8AC3E}">
        <p14:creationId xmlns:p14="http://schemas.microsoft.com/office/powerpoint/2010/main" val="4252986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E2E08-2B1A-4F40-9F29-19292924CF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30AAC-ADEF-4770-964A-705107AF47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F7A62C-3DE7-42C5-92C6-90C17ACE8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677668-F565-4A21-B1CB-BA9E3D306904}"/>
              </a:ext>
            </a:extLst>
          </p:cNvPr>
          <p:cNvSpPr>
            <a:spLocks noGrp="1"/>
          </p:cNvSpPr>
          <p:nvPr>
            <p:ph type="dt" sz="half" idx="10"/>
          </p:nvPr>
        </p:nvSpPr>
        <p:spPr/>
        <p:txBody>
          <a:bodyPr/>
          <a:lstStyle/>
          <a:p>
            <a:fld id="{013F5E36-5151-48F6-A6BF-DA829AEE9D2C}" type="datetimeFigureOut">
              <a:rPr lang="en-US" smtClean="0"/>
              <a:t>10/14/2024</a:t>
            </a:fld>
            <a:endParaRPr lang="en-US"/>
          </a:p>
        </p:txBody>
      </p:sp>
      <p:sp>
        <p:nvSpPr>
          <p:cNvPr id="6" name="Footer Placeholder 5">
            <a:extLst>
              <a:ext uri="{FF2B5EF4-FFF2-40B4-BE49-F238E27FC236}">
                <a16:creationId xmlns:a16="http://schemas.microsoft.com/office/drawing/2014/main" id="{C9C058E8-A115-4B3F-87C3-C08F3C4DC7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4F9A7-AA26-4894-A584-A4AE13F2EBC3}"/>
              </a:ext>
            </a:extLst>
          </p:cNvPr>
          <p:cNvSpPr>
            <a:spLocks noGrp="1"/>
          </p:cNvSpPr>
          <p:nvPr>
            <p:ph type="sldNum" sz="quarter" idx="12"/>
          </p:nvPr>
        </p:nvSpPr>
        <p:spPr/>
        <p:txBody>
          <a:bodyPr/>
          <a:lstStyle/>
          <a:p>
            <a:fld id="{62284590-027F-43C4-A13E-9056EAEAED38}" type="slidenum">
              <a:rPr lang="en-US" smtClean="0"/>
              <a:t>‹#›</a:t>
            </a:fld>
            <a:endParaRPr lang="en-US"/>
          </a:p>
        </p:txBody>
      </p:sp>
    </p:spTree>
    <p:extLst>
      <p:ext uri="{BB962C8B-B14F-4D97-AF65-F5344CB8AC3E}">
        <p14:creationId xmlns:p14="http://schemas.microsoft.com/office/powerpoint/2010/main" val="3125310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723AB-3504-4E3E-90DA-71DD744EC3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79B8F5-E00A-4AC0-A9E4-BC1EF55C0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1653C-6C2E-404E-B0BD-1F4C062538A4}"/>
              </a:ext>
            </a:extLst>
          </p:cNvPr>
          <p:cNvSpPr>
            <a:spLocks noGrp="1"/>
          </p:cNvSpPr>
          <p:nvPr>
            <p:ph type="dt" sz="half" idx="10"/>
          </p:nvPr>
        </p:nvSpPr>
        <p:spPr/>
        <p:txBody>
          <a:bodyPr/>
          <a:lstStyle/>
          <a:p>
            <a:fld id="{013F5E36-5151-48F6-A6BF-DA829AEE9D2C}" type="datetimeFigureOut">
              <a:rPr lang="en-US" smtClean="0"/>
              <a:t>10/14/2024</a:t>
            </a:fld>
            <a:endParaRPr lang="en-US"/>
          </a:p>
        </p:txBody>
      </p:sp>
      <p:sp>
        <p:nvSpPr>
          <p:cNvPr id="5" name="Footer Placeholder 4">
            <a:extLst>
              <a:ext uri="{FF2B5EF4-FFF2-40B4-BE49-F238E27FC236}">
                <a16:creationId xmlns:a16="http://schemas.microsoft.com/office/drawing/2014/main" id="{ABFF4088-9F49-4F35-9D51-908DBE0CE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B10587-367A-4165-B51D-7165128E2588}"/>
              </a:ext>
            </a:extLst>
          </p:cNvPr>
          <p:cNvSpPr>
            <a:spLocks noGrp="1"/>
          </p:cNvSpPr>
          <p:nvPr>
            <p:ph type="sldNum" sz="quarter" idx="12"/>
          </p:nvPr>
        </p:nvSpPr>
        <p:spPr/>
        <p:txBody>
          <a:bodyPr/>
          <a:lstStyle/>
          <a:p>
            <a:fld id="{62284590-027F-43C4-A13E-9056EAEAED38}" type="slidenum">
              <a:rPr lang="en-US" smtClean="0"/>
              <a:t>‹#›</a:t>
            </a:fld>
            <a:endParaRPr lang="en-US"/>
          </a:p>
        </p:txBody>
      </p:sp>
    </p:spTree>
    <p:extLst>
      <p:ext uri="{BB962C8B-B14F-4D97-AF65-F5344CB8AC3E}">
        <p14:creationId xmlns:p14="http://schemas.microsoft.com/office/powerpoint/2010/main" val="31476882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18454B-507F-4ED0-AD81-26507E40A9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2230CC-7313-4ADA-B5F0-D5D730AE4E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D0FC0-7539-4FFE-8445-9D86C9A31965}"/>
              </a:ext>
            </a:extLst>
          </p:cNvPr>
          <p:cNvSpPr>
            <a:spLocks noGrp="1"/>
          </p:cNvSpPr>
          <p:nvPr>
            <p:ph type="dt" sz="half" idx="10"/>
          </p:nvPr>
        </p:nvSpPr>
        <p:spPr/>
        <p:txBody>
          <a:bodyPr/>
          <a:lstStyle/>
          <a:p>
            <a:fld id="{013F5E36-5151-48F6-A6BF-DA829AEE9D2C}" type="datetimeFigureOut">
              <a:rPr lang="en-US" smtClean="0"/>
              <a:t>10/14/2024</a:t>
            </a:fld>
            <a:endParaRPr lang="en-US"/>
          </a:p>
        </p:txBody>
      </p:sp>
      <p:sp>
        <p:nvSpPr>
          <p:cNvPr id="5" name="Footer Placeholder 4">
            <a:extLst>
              <a:ext uri="{FF2B5EF4-FFF2-40B4-BE49-F238E27FC236}">
                <a16:creationId xmlns:a16="http://schemas.microsoft.com/office/drawing/2014/main" id="{F8A9F838-46BA-4032-BB34-1D479D6B34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99BAE-0BAF-42AE-B032-EC8E04B3D9AC}"/>
              </a:ext>
            </a:extLst>
          </p:cNvPr>
          <p:cNvSpPr>
            <a:spLocks noGrp="1"/>
          </p:cNvSpPr>
          <p:nvPr>
            <p:ph type="sldNum" sz="quarter" idx="12"/>
          </p:nvPr>
        </p:nvSpPr>
        <p:spPr/>
        <p:txBody>
          <a:bodyPr/>
          <a:lstStyle/>
          <a:p>
            <a:fld id="{62284590-027F-43C4-A13E-9056EAEAED38}" type="slidenum">
              <a:rPr lang="en-US" smtClean="0"/>
              <a:t>‹#›</a:t>
            </a:fld>
            <a:endParaRPr lang="en-US"/>
          </a:p>
        </p:txBody>
      </p:sp>
    </p:spTree>
    <p:extLst>
      <p:ext uri="{BB962C8B-B14F-4D97-AF65-F5344CB8AC3E}">
        <p14:creationId xmlns:p14="http://schemas.microsoft.com/office/powerpoint/2010/main" val="238559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0C18-3696-4F4C-8816-26B9A44CCC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88620B-B459-400D-9004-C1C76025A7FC}"/>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2024/10/14</a:t>
            </a:fld>
            <a:endParaRPr lang="zh-CN" altLang="en-US">
              <a:solidFill>
                <a:prstClr val="black">
                  <a:tint val="75000"/>
                </a:prstClr>
              </a:solidFill>
            </a:endParaRPr>
          </a:p>
        </p:txBody>
      </p:sp>
      <p:sp>
        <p:nvSpPr>
          <p:cNvPr id="4" name="Footer Placeholder 3">
            <a:extLst>
              <a:ext uri="{FF2B5EF4-FFF2-40B4-BE49-F238E27FC236}">
                <a16:creationId xmlns:a16="http://schemas.microsoft.com/office/drawing/2014/main" id="{F87A5CE9-822E-4977-AFCE-CCF6B1204907}"/>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5" name="Slide Number Placeholder 4">
            <a:extLst>
              <a:ext uri="{FF2B5EF4-FFF2-40B4-BE49-F238E27FC236}">
                <a16:creationId xmlns:a16="http://schemas.microsoft.com/office/drawing/2014/main" id="{FBDA1A47-ED62-4B53-BB65-88AAB211D0E2}"/>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007913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400467-0603-45DE-BAC7-AC56384D482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2024/10/14</a:t>
            </a:fld>
            <a:endParaRPr lang="zh-CN" altLang="en-US">
              <a:solidFill>
                <a:prstClr val="black">
                  <a:tint val="75000"/>
                </a:prstClr>
              </a:solidFill>
            </a:endParaRPr>
          </a:p>
        </p:txBody>
      </p:sp>
      <p:sp>
        <p:nvSpPr>
          <p:cNvPr id="3" name="Footer Placeholder 2">
            <a:extLst>
              <a:ext uri="{FF2B5EF4-FFF2-40B4-BE49-F238E27FC236}">
                <a16:creationId xmlns:a16="http://schemas.microsoft.com/office/drawing/2014/main" id="{74F6AAD6-85FE-441F-8D12-6CCCFF5144C3}"/>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Slide Number Placeholder 3">
            <a:extLst>
              <a:ext uri="{FF2B5EF4-FFF2-40B4-BE49-F238E27FC236}">
                <a16:creationId xmlns:a16="http://schemas.microsoft.com/office/drawing/2014/main" id="{76E8407B-7097-42E7-8348-CF2EBCF3F74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853631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BFCA4-E8B2-49CA-AACA-88F899AC8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9497F6-4F4B-4AA3-8F5B-D16B071C91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E89656-BC82-4D07-9E8B-4BF52E127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EDEFE-C103-47AB-84AB-EA0C70EB3C3F}"/>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2024/10/14</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E6A2A007-AF94-4910-A095-F52BE16E3C0F}"/>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B1A9860A-7797-4BFB-B774-273D3E58EE8F}"/>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168496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D30C-D690-4949-B1E9-FB43899F5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862296-C63D-4D09-B527-CFEAA4CCCE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64F173-E9BA-45D6-9A71-2FAAE263D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F902FC-5119-4E1A-8593-0C7838FE6067}"/>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2024/10/14</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5686B209-827B-47B4-97E2-65E0EC77473D}"/>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05883439-ACBA-4DE6-BF57-629A15534D3D}"/>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661167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44BE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310FAF-402D-47E6-AB27-9CB042F63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B709D-C09C-48AC-BE41-11C44F6C93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9ADC0-8D70-4C67-A2D9-324BE34718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1C682-E527-465E-9DE1-7DD8CC96FEBE}" type="datetimeFigureOut">
              <a:rPr lang="en-US" smtClean="0"/>
              <a:pPr/>
              <a:t>10/14/2024</a:t>
            </a:fld>
            <a:endParaRPr lang="en-US"/>
          </a:p>
        </p:txBody>
      </p:sp>
      <p:sp>
        <p:nvSpPr>
          <p:cNvPr id="5" name="Footer Placeholder 4">
            <a:extLst>
              <a:ext uri="{FF2B5EF4-FFF2-40B4-BE49-F238E27FC236}">
                <a16:creationId xmlns:a16="http://schemas.microsoft.com/office/drawing/2014/main" id="{BF9B4F54-4E02-4537-9CE5-AA4D72800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519B0E-E7C8-4E43-920F-35F679996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19A5E-5106-4644-87F1-F6BEE2321D39}" type="slidenum">
              <a:rPr lang="en-US" smtClean="0"/>
              <a:pPr/>
              <a:t>‹#›</a:t>
            </a:fld>
            <a:endParaRPr lang="en-US"/>
          </a:p>
        </p:txBody>
      </p:sp>
    </p:spTree>
    <p:extLst>
      <p:ext uri="{BB962C8B-B14F-4D97-AF65-F5344CB8AC3E}">
        <p14:creationId xmlns:p14="http://schemas.microsoft.com/office/powerpoint/2010/main" val="183472070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44BE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vi-VN"/>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defTabSz="914400" eaLnBrk="0" fontAlgn="base" hangingPunct="0">
              <a:spcBef>
                <a:spcPct val="0"/>
              </a:spcBef>
              <a:spcAft>
                <a:spcPct val="0"/>
              </a:spcAft>
              <a:defRPr/>
            </a:pPr>
            <a:fld id="{7133038C-89C3-45E2-AD71-66B4B957827C}" type="datetime1">
              <a:rPr lang="en-US" smtClean="0">
                <a:solidFill>
                  <a:prstClr val="black">
                    <a:tint val="75000"/>
                  </a:prstClr>
                </a:solidFill>
              </a:rPr>
              <a:pPr defTabSz="914400" eaLnBrk="0" fontAlgn="base" hangingPunct="0">
                <a:spcBef>
                  <a:spcPct val="0"/>
                </a:spcBef>
                <a:spcAft>
                  <a:spcPct val="0"/>
                </a:spcAft>
                <a:defRPr/>
              </a:pPr>
              <a:t>10/14/2024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defTabSz="914400"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defTabSz="914400" eaLnBrk="0" fontAlgn="base" hangingPunct="0">
              <a:spcBef>
                <a:spcPct val="0"/>
              </a:spcBef>
              <a:spcAft>
                <a:spcPct val="0"/>
              </a:spcAft>
              <a:defRPr/>
            </a:pPr>
            <a:fld id="{D800FA58-ECA4-4F15-B6AD-448D86A05916}" type="slidenum">
              <a:rPr lang="en-US" smtClean="0">
                <a:solidFill>
                  <a:prstClr val="black">
                    <a:tint val="75000"/>
                  </a:prstClr>
                </a:solidFill>
              </a:rPr>
              <a:pPr defTabSz="914400" eaLnBrk="0" fontAlgn="base" hangingPunct="0">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04147616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D7AD2-1BE8-4D96-AF6D-B5C614E5FC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607F19-611D-4081-9239-03D9266413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DF8D2-EE5D-4AE4-A02D-476C9055AC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EB646-F5D6-4192-A127-CB140945AC1B}" type="datetimeFigureOut">
              <a:rPr lang="en-US" smtClean="0"/>
              <a:t>10/14/2024</a:t>
            </a:fld>
            <a:endParaRPr lang="en-US"/>
          </a:p>
        </p:txBody>
      </p:sp>
      <p:sp>
        <p:nvSpPr>
          <p:cNvPr id="5" name="Footer Placeholder 4">
            <a:extLst>
              <a:ext uri="{FF2B5EF4-FFF2-40B4-BE49-F238E27FC236}">
                <a16:creationId xmlns:a16="http://schemas.microsoft.com/office/drawing/2014/main" id="{2DFA50FF-02F8-4EBF-8098-DF80DCCBF7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376715-CFB7-4675-8F25-434451407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92295-B572-4C5A-888B-A58E3A078C24}" type="slidenum">
              <a:rPr lang="en-US" smtClean="0"/>
              <a:t>‹#›</a:t>
            </a:fld>
            <a:endParaRPr lang="en-US"/>
          </a:p>
        </p:txBody>
      </p:sp>
    </p:spTree>
    <p:extLst>
      <p:ext uri="{BB962C8B-B14F-4D97-AF65-F5344CB8AC3E}">
        <p14:creationId xmlns:p14="http://schemas.microsoft.com/office/powerpoint/2010/main" val="45316735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6C1B08F-395E-4F86-BE2C-628FAF2C185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FD40ED6-C7C2-4E9D-9195-5C8EF71F46A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B437D5D-B8F6-489F-9C86-517B19AA76A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53260D6-9D88-486A-A33D-436AEF355031}" type="datetimeFigureOut">
              <a:rPr lang="en-US"/>
              <a:pPr>
                <a:defRPr/>
              </a:pPr>
              <a:t>10/14/2024</a:t>
            </a:fld>
            <a:endParaRPr lang="en-US"/>
          </a:p>
        </p:txBody>
      </p:sp>
      <p:sp>
        <p:nvSpPr>
          <p:cNvPr id="5" name="Footer Placeholder 4">
            <a:extLst>
              <a:ext uri="{FF2B5EF4-FFF2-40B4-BE49-F238E27FC236}">
                <a16:creationId xmlns:a16="http://schemas.microsoft.com/office/drawing/2014/main" id="{D1271026-C3D7-4F73-8AEF-F85EC0C0768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FC13450-715A-4B7A-8892-8934DDA34E1B}"/>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C3E4D3E8-CE18-4C01-BC5D-1DD1369F447A}" type="slidenum">
              <a:rPr lang="en-US" altLang="en-US"/>
              <a:pPr/>
              <a:t>‹#›</a:t>
            </a:fld>
            <a:endParaRPr lang="en-US" altLang="en-US"/>
          </a:p>
        </p:txBody>
      </p:sp>
    </p:spTree>
    <p:extLst>
      <p:ext uri="{BB962C8B-B14F-4D97-AF65-F5344CB8AC3E}">
        <p14:creationId xmlns:p14="http://schemas.microsoft.com/office/powerpoint/2010/main" val="3615212922"/>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ransition spd="slow">
    <p:wip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55FB6A-1193-40AD-BA76-994406D7E0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9753CB-3A66-4E5E-872B-B99FB3CDC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B06A2-8956-46F6-85B0-CB39D3A0B1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F5E36-5151-48F6-A6BF-DA829AEE9D2C}" type="datetimeFigureOut">
              <a:rPr lang="en-US" smtClean="0"/>
              <a:t>10/14/2024</a:t>
            </a:fld>
            <a:endParaRPr lang="en-US"/>
          </a:p>
        </p:txBody>
      </p:sp>
      <p:sp>
        <p:nvSpPr>
          <p:cNvPr id="5" name="Footer Placeholder 4">
            <a:extLst>
              <a:ext uri="{FF2B5EF4-FFF2-40B4-BE49-F238E27FC236}">
                <a16:creationId xmlns:a16="http://schemas.microsoft.com/office/drawing/2014/main" id="{01C1A98F-D023-4DAB-AD40-CC0F04D965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A42846-8613-4569-A9B4-596F856BE4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84590-027F-43C4-A13E-9056EAEAED38}" type="slidenum">
              <a:rPr lang="en-US" smtClean="0"/>
              <a:t>‹#›</a:t>
            </a:fld>
            <a:endParaRPr lang="en-US"/>
          </a:p>
        </p:txBody>
      </p:sp>
    </p:spTree>
    <p:extLst>
      <p:ext uri="{BB962C8B-B14F-4D97-AF65-F5344CB8AC3E}">
        <p14:creationId xmlns:p14="http://schemas.microsoft.com/office/powerpoint/2010/main" val="270988334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4.png"/><Relationship Id="rId5" Type="http://schemas.microsoft.com/office/2007/relationships/hdphoto" Target="../media/hdphoto8.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microsoft.com/office/2007/relationships/hdphoto" Target="../media/hdphoto3.wdp"/><Relationship Id="rId10"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7.png"/><Relationship Id="rId7" Type="http://schemas.openxmlformats.org/officeDocument/2006/relationships/image" Target="../media/image50.png"/><Relationship Id="rId12" Type="http://schemas.microsoft.com/office/2007/relationships/hdphoto" Target="../media/hdphoto13.wdp"/><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microsoft.com/office/2007/relationships/hdphoto" Target="../media/hdphoto12.wdp"/><Relationship Id="rId4" Type="http://schemas.microsoft.com/office/2007/relationships/hdphoto" Target="../media/hdphoto10.wdp"/><Relationship Id="rId9"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6.png"/><Relationship Id="rId9"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audio" Target="../media/audio1.wav"/><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0.png"/><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14.wdp"/></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8.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8.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microsoft.com/office/2007/relationships/hdphoto" Target="../media/hdphoto4.wdp"/><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microsoft.com/office/2007/relationships/hdphoto" Target="../media/hdphoto2.wdp"/><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29D12F9-8294-49A5-974B-BD5BFA22F1C3}"/>
              </a:ext>
            </a:extLst>
          </p:cNvPr>
          <p:cNvSpPr/>
          <p:nvPr/>
        </p:nvSpPr>
        <p:spPr>
          <a:xfrm>
            <a:off x="609600" y="1028700"/>
            <a:ext cx="11125200" cy="4800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7030A0"/>
                </a:solidFill>
                <a:latin typeface="SVN-Cookies" panose="02040603050506020204" pitchFamily="18" charset="0"/>
              </a:rPr>
              <a:t>THỬ TÀI CỦA BẠN</a:t>
            </a:r>
          </a:p>
          <a:p>
            <a:pPr algn="ctr"/>
            <a:r>
              <a:rPr lang="en-US" sz="6000" dirty="0" err="1">
                <a:solidFill>
                  <a:srgbClr val="C748FA"/>
                </a:solidFill>
                <a:latin typeface="#9Slide07 SVNBirth Of A Hero" panose="020B0606040200020203" pitchFamily="34" charset="0"/>
              </a:rPr>
              <a:t>Nhìn</a:t>
            </a:r>
            <a:r>
              <a:rPr lang="en-US" sz="6000" dirty="0">
                <a:solidFill>
                  <a:srgbClr val="C748FA"/>
                </a:solidFill>
                <a:latin typeface="#9Slide07 SVNBirth Of A Hero" panose="020B0606040200020203" pitchFamily="34" charset="0"/>
              </a:rPr>
              <a:t> </a:t>
            </a:r>
            <a:r>
              <a:rPr lang="en-US" sz="6000" dirty="0" err="1">
                <a:solidFill>
                  <a:srgbClr val="C748FA"/>
                </a:solidFill>
                <a:latin typeface="#9Slide07 SVNBirth Of A Hero" panose="020B0606040200020203" pitchFamily="34" charset="0"/>
              </a:rPr>
              <a:t>quốc</a:t>
            </a:r>
            <a:r>
              <a:rPr lang="en-US" sz="6000" dirty="0">
                <a:solidFill>
                  <a:srgbClr val="C748FA"/>
                </a:solidFill>
                <a:latin typeface="#9Slide07 SVNBirth Of A Hero" panose="020B0606040200020203" pitchFamily="34" charset="0"/>
              </a:rPr>
              <a:t> </a:t>
            </a:r>
            <a:r>
              <a:rPr lang="en-US" sz="6000" dirty="0" err="1">
                <a:solidFill>
                  <a:srgbClr val="C748FA"/>
                </a:solidFill>
                <a:latin typeface="#9Slide07 SVNBirth Of A Hero" panose="020B0606040200020203" pitchFamily="34" charset="0"/>
              </a:rPr>
              <a:t>kì</a:t>
            </a:r>
            <a:r>
              <a:rPr lang="en-US" sz="6000" dirty="0">
                <a:solidFill>
                  <a:srgbClr val="C748FA"/>
                </a:solidFill>
                <a:latin typeface="#9Slide07 SVNBirth Of A Hero" panose="020B0606040200020203" pitchFamily="34" charset="0"/>
              </a:rPr>
              <a:t> </a:t>
            </a:r>
            <a:r>
              <a:rPr lang="en-US" sz="6000" dirty="0" err="1">
                <a:solidFill>
                  <a:srgbClr val="C748FA"/>
                </a:solidFill>
                <a:latin typeface="#9Slide07 SVNBirth Of A Hero" panose="020B0606040200020203" pitchFamily="34" charset="0"/>
              </a:rPr>
              <a:t>đoán</a:t>
            </a:r>
            <a:r>
              <a:rPr lang="en-US" sz="6000" dirty="0">
                <a:solidFill>
                  <a:srgbClr val="C748FA"/>
                </a:solidFill>
                <a:latin typeface="#9Slide07 SVNBirth Of A Hero" panose="020B0606040200020203" pitchFamily="34" charset="0"/>
              </a:rPr>
              <a:t> </a:t>
            </a:r>
            <a:r>
              <a:rPr lang="en-US" sz="6000" dirty="0" err="1">
                <a:solidFill>
                  <a:srgbClr val="C748FA"/>
                </a:solidFill>
                <a:latin typeface="#9Slide07 SVNBirth Of A Hero" panose="020B0606040200020203" pitchFamily="34" charset="0"/>
              </a:rPr>
              <a:t>quốc</a:t>
            </a:r>
            <a:r>
              <a:rPr lang="en-US" sz="6000" dirty="0">
                <a:solidFill>
                  <a:srgbClr val="C748FA"/>
                </a:solidFill>
                <a:latin typeface="#9Slide07 SVNBirth Of A Hero" panose="020B0606040200020203" pitchFamily="34" charset="0"/>
              </a:rPr>
              <a:t> </a:t>
            </a:r>
            <a:r>
              <a:rPr lang="en-US" sz="6000" dirty="0" err="1">
                <a:solidFill>
                  <a:srgbClr val="C748FA"/>
                </a:solidFill>
                <a:latin typeface="#9Slide07 SVNBirth Of A Hero" panose="020B0606040200020203" pitchFamily="34" charset="0"/>
              </a:rPr>
              <a:t>gia</a:t>
            </a:r>
            <a:endParaRPr lang="en-US" sz="6000" dirty="0">
              <a:solidFill>
                <a:srgbClr val="C748FA"/>
              </a:solidFill>
              <a:latin typeface="#9Slide07 SVNBirth Of A Hero" panose="020B0606040200020203" pitchFamily="34" charset="0"/>
            </a:endParaRPr>
          </a:p>
        </p:txBody>
      </p:sp>
      <p:pic>
        <p:nvPicPr>
          <p:cNvPr id="6" name="Picture 5">
            <a:extLst>
              <a:ext uri="{FF2B5EF4-FFF2-40B4-BE49-F238E27FC236}">
                <a16:creationId xmlns:a16="http://schemas.microsoft.com/office/drawing/2014/main" id="{54E50922-1EEC-4050-8AB6-B4A1C6531EE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78594" y1="18438" x2="78594" y2="18438"/>
                        <a14:foregroundMark x1="88594" y1="58125" x2="88594" y2="58125"/>
                        <a14:foregroundMark x1="87344" y1="57656" x2="87344" y2="57656"/>
                        <a14:foregroundMark x1="86094" y1="58750" x2="87344" y2="58750"/>
                        <a14:foregroundMark x1="85938" y1="47344" x2="85938" y2="47344"/>
                        <a14:foregroundMark x1="84531" y1="41094" x2="84531" y2="41094"/>
                        <a14:foregroundMark x1="81719" y1="46719" x2="81719" y2="46719"/>
                        <a14:foregroundMark x1="80469" y1="62031" x2="80469" y2="62031"/>
                        <a14:foregroundMark x1="77344" y1="64375" x2="77344" y2="64375"/>
                        <a14:foregroundMark x1="79688" y1="63125" x2="79688" y2="63125"/>
                        <a14:foregroundMark x1="77656" y1="63594" x2="77656" y2="63594"/>
                        <a14:foregroundMark x1="77344" y1="64688" x2="79531" y2="64375"/>
                        <a14:foregroundMark x1="80000" y1="64375" x2="80156" y2="65156"/>
                        <a14:foregroundMark x1="80469" y1="66094" x2="81094" y2="66406"/>
                        <a14:foregroundMark x1="26406" y1="72031" x2="26406" y2="72031"/>
                        <a14:foregroundMark x1="28750" y1="69219" x2="28750" y2="69219"/>
                        <a14:foregroundMark x1="27344" y1="66406" x2="27344" y2="66406"/>
                        <a14:foregroundMark x1="26094" y1="68906" x2="26094" y2="68906"/>
                        <a14:foregroundMark x1="27656" y1="71875" x2="30625" y2="72656"/>
                        <a14:foregroundMark x1="31719" y1="72500" x2="31719" y2="72500"/>
                        <a14:foregroundMark x1="29531" y1="70000" x2="29531" y2="70000"/>
                        <a14:foregroundMark x1="29531" y1="69844" x2="29531" y2="69844"/>
                        <a14:foregroundMark x1="31094" y1="68906" x2="31094" y2="68906"/>
                        <a14:foregroundMark x1="31406" y1="69063" x2="30625" y2="69844"/>
                        <a14:foregroundMark x1="28594" y1="73281" x2="28594" y2="73281"/>
                        <a14:foregroundMark x1="25938" y1="79688" x2="25938" y2="79688"/>
                        <a14:foregroundMark x1="49688" y1="75469" x2="49688" y2="75469"/>
                        <a14:foregroundMark x1="48125" y1="77656" x2="48125" y2="77656"/>
                        <a14:foregroundMark x1="46406" y1="80469" x2="47813" y2="80313"/>
                        <a14:foregroundMark x1="34063" y1="78906" x2="35469" y2="78906"/>
                        <a14:foregroundMark x1="35625" y1="76094" x2="35625" y2="76094"/>
                        <a14:foregroundMark x1="35469" y1="76406" x2="35313" y2="77500"/>
                        <a14:foregroundMark x1="32813" y1="78594" x2="32813" y2="78594"/>
                        <a14:foregroundMark x1="32344" y1="79219" x2="34531" y2="79219"/>
                        <a14:foregroundMark x1="36406" y1="79219" x2="37813" y2="79375"/>
                        <a14:foregroundMark x1="38438" y1="78594" x2="38438" y2="78594"/>
                        <a14:foregroundMark x1="34844" y1="80156" x2="34844" y2="80156"/>
                        <a14:foregroundMark x1="34531" y1="81094" x2="35938" y2="81406"/>
                      </a14:backgroundRemoval>
                    </a14:imgEffect>
                    <a14:imgEffect>
                      <a14:sharpenSoften amount="25000"/>
                    </a14:imgEffect>
                    <a14:imgEffect>
                      <a14:brightnessContrast bright="40000" contrast="-40000"/>
                    </a14:imgEffect>
                  </a14:imgLayer>
                </a14:imgProps>
              </a:ext>
            </a:extLst>
          </a:blip>
          <a:stretch>
            <a:fillRect/>
          </a:stretch>
        </p:blipFill>
        <p:spPr>
          <a:xfrm>
            <a:off x="9906000" y="4631635"/>
            <a:ext cx="2289313" cy="2289313"/>
          </a:xfrm>
          <a:prstGeom prst="rect">
            <a:avLst/>
          </a:prstGeom>
        </p:spPr>
      </p:pic>
    </p:spTree>
    <p:extLst>
      <p:ext uri="{BB962C8B-B14F-4D97-AF65-F5344CB8AC3E}">
        <p14:creationId xmlns:p14="http://schemas.microsoft.com/office/powerpoint/2010/main" val="238976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274638"/>
            <a:ext cx="11811000" cy="6375536"/>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3">
            <a:extLst>
              <a:ext uri="{FF2B5EF4-FFF2-40B4-BE49-F238E27FC236}">
                <a16:creationId xmlns:a16="http://schemas.microsoft.com/office/drawing/2014/main" id="{588D4543-312D-4AE7-BE5D-A300506A431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7867" y="4114800"/>
            <a:ext cx="1801931" cy="188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nh 4">
            <a:extLst>
              <a:ext uri="{FF2B5EF4-FFF2-40B4-BE49-F238E27FC236}">
                <a16:creationId xmlns:a16="http://schemas.microsoft.com/office/drawing/2014/main" id="{F007EC87-BF98-43CB-BF1E-90445D36472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86400" y="2209800"/>
            <a:ext cx="3581400" cy="342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Khung Chú Thích Hình Đám Mây 5">
            <a:extLst>
              <a:ext uri="{FF2B5EF4-FFF2-40B4-BE49-F238E27FC236}">
                <a16:creationId xmlns:a16="http://schemas.microsoft.com/office/drawing/2014/main" id="{1FA712CC-B750-4FF4-B01E-6D216423DFBF}"/>
              </a:ext>
            </a:extLst>
          </p:cNvPr>
          <p:cNvSpPr/>
          <p:nvPr/>
        </p:nvSpPr>
        <p:spPr>
          <a:xfrm>
            <a:off x="453853" y="1798638"/>
            <a:ext cx="3176136" cy="2316162"/>
          </a:xfrm>
          <a:prstGeom prst="cloudCallout">
            <a:avLst>
              <a:gd name="adj1" fmla="val 21031"/>
              <a:gd name="adj2" fmla="val 88116"/>
            </a:avLst>
          </a:prstGeom>
          <a:solidFill>
            <a:sysClr val="window" lastClr="FFFFFF"/>
          </a:solidFill>
          <a:ln w="25400" cap="flat" cmpd="sng" algn="ctr">
            <a:solidFill>
              <a:srgbClr val="F487AF"/>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err="1">
                <a:ln>
                  <a:noFill/>
                </a:ln>
                <a:solidFill>
                  <a:srgbClr val="0066FF"/>
                </a:solidFill>
                <a:effectLst/>
                <a:uLnTx/>
                <a:uFillTx/>
                <a:latin typeface="SVN-Bradley Hand" panose="03070402050302030203" pitchFamily="66" charset="0"/>
                <a:ea typeface="+mn-ea"/>
                <a:cs typeface="Arial" panose="020B0604020202020204" pitchFamily="34" charset="0"/>
              </a:rPr>
              <a:t>Bút</a:t>
            </a:r>
            <a:r>
              <a:rPr kumimoji="0" lang="en-US" altLang="en-US" sz="2400" b="0" i="0" u="none" strike="noStrike" kern="0" cap="none" spc="0" normalizeH="0" baseline="0" noProof="0">
                <a:ln>
                  <a:noFill/>
                </a:ln>
                <a:solidFill>
                  <a:srgbClr val="0066FF"/>
                </a:solidFill>
                <a:effectLst/>
                <a:uLnTx/>
                <a:uFillTx/>
                <a:latin typeface="SVN-Bradley Hand" panose="03070402050302030203" pitchFamily="66" charset="0"/>
                <a:ea typeface="+mn-ea"/>
                <a:cs typeface="Arial" panose="020B0604020202020204" pitchFamily="34" charset="0"/>
              </a:rPr>
              <a:t> chì chuẩnbị có chuyến du lịch đến châu Á  </a:t>
            </a:r>
            <a:endParaRPr kumimoji="0" lang="vi-VN" altLang="en-US" sz="2400" b="0" i="0" u="none" strike="noStrike" kern="0" cap="none" spc="0" normalizeH="0" baseline="0" noProof="0">
              <a:ln>
                <a:noFill/>
              </a:ln>
              <a:solidFill>
                <a:srgbClr val="0066FF"/>
              </a:solidFill>
              <a:effectLst/>
              <a:uLnTx/>
              <a:uFillTx/>
              <a:latin typeface="#9Slide03 Roboto Condensed" panose="02000000000000000000" pitchFamily="2" charset="0"/>
              <a:ea typeface="+mn-ea"/>
              <a:cs typeface="Arial" panose="020B0604020202020204" pitchFamily="34" charset="0"/>
            </a:endParaRPr>
          </a:p>
        </p:txBody>
      </p:sp>
      <p:sp>
        <p:nvSpPr>
          <p:cNvPr id="8" name="Khung Chú Thích Bầu Dục 6">
            <a:extLst>
              <a:ext uri="{FF2B5EF4-FFF2-40B4-BE49-F238E27FC236}">
                <a16:creationId xmlns:a16="http://schemas.microsoft.com/office/drawing/2014/main" id="{348DFBE4-2AEF-455A-A454-6989D2AA0110}"/>
              </a:ext>
            </a:extLst>
          </p:cNvPr>
          <p:cNvSpPr/>
          <p:nvPr/>
        </p:nvSpPr>
        <p:spPr>
          <a:xfrm>
            <a:off x="7620000" y="572691"/>
            <a:ext cx="3810000" cy="2451894"/>
          </a:xfrm>
          <a:prstGeom prst="wedgeEllipseCallout">
            <a:avLst>
              <a:gd name="adj1" fmla="val -24169"/>
              <a:gd name="adj2" fmla="val 85912"/>
            </a:avLst>
          </a:prstGeom>
          <a:solidFill>
            <a:sysClr val="window" lastClr="FFFFFF"/>
          </a:solidFill>
          <a:ln w="25400" cap="flat" cmpd="sng" algn="ctr">
            <a:solidFill>
              <a:srgbClr val="0066FF"/>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a:ln>
                  <a:noFill/>
                </a:ln>
                <a:solidFill>
                  <a:srgbClr val="FF3399"/>
                </a:solidFill>
                <a:effectLst/>
                <a:uLnTx/>
                <a:uFillTx/>
                <a:latin typeface="SVN-Bradley Hand" panose="03070402050302030203" pitchFamily="66" charset="0"/>
                <a:ea typeface="+mn-ea"/>
                <a:cs typeface="Arial" panose="020B0604020202020204" pitchFamily="34" charset="0"/>
              </a:rPr>
              <a:t>Chúng ta hãy giúp bạn ấy tìm hiểu một số thông tin về vị trí địa lí của châu Á nhé</a:t>
            </a:r>
            <a:endParaRPr kumimoji="0" lang="vi-VN" altLang="en-US" sz="2400" b="0" i="0" u="none" strike="noStrike" kern="0" cap="none" spc="0" normalizeH="0" baseline="0" noProof="0">
              <a:ln>
                <a:noFill/>
              </a:ln>
              <a:solidFill>
                <a:srgbClr val="FF3399"/>
              </a:solidFill>
              <a:effectLst/>
              <a:uLnTx/>
              <a:uFillTx/>
              <a:latin typeface="#9Slide03 Source Sans Pro Black" panose="020B0803030403020204" pitchFamily="34" charset="0"/>
              <a:ea typeface="+mn-ea"/>
              <a:cs typeface="Arial" panose="020B0604020202020204" pitchFamily="34" charset="0"/>
            </a:endParaRPr>
          </a:p>
        </p:txBody>
      </p:sp>
    </p:spTree>
    <p:extLst>
      <p:ext uri="{BB962C8B-B14F-4D97-AF65-F5344CB8AC3E}">
        <p14:creationId xmlns:p14="http://schemas.microsoft.com/office/powerpoint/2010/main" val="36342322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241232"/>
            <a:ext cx="11811000" cy="6375536"/>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utoShape 2" descr="Image result for cÃ¡c chÃ¢u lá»¥c trÃªn tháº¿ giá»i">
            <a:extLst>
              <a:ext uri="{FF2B5EF4-FFF2-40B4-BE49-F238E27FC236}">
                <a16:creationId xmlns:a16="http://schemas.microsoft.com/office/drawing/2014/main" id="{C29DCE51-6FA9-425D-A3FE-A5F03805810F}"/>
              </a:ext>
            </a:extLst>
          </p:cNvPr>
          <p:cNvSpPr>
            <a:spLocks noChangeAspect="1" noChangeArrowheads="1"/>
          </p:cNvSpPr>
          <p:nvPr/>
        </p:nvSpPr>
        <p:spPr bwMode="auto">
          <a:xfrm>
            <a:off x="3203575" y="-1285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0" name="Picture 4" descr="Image result for cÃ¡c chÃ¢u lá»¥c trÃªn tháº¿ giá»i">
            <a:extLst>
              <a:ext uri="{FF2B5EF4-FFF2-40B4-BE49-F238E27FC236}">
                <a16:creationId xmlns:a16="http://schemas.microsoft.com/office/drawing/2014/main" id="{FCBA7135-705B-4C53-A7B8-13F2640B2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248" y="1295401"/>
            <a:ext cx="736115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EB866E9-FBC7-4B1E-BBAA-01DE69ECB508}"/>
              </a:ext>
            </a:extLst>
          </p:cNvPr>
          <p:cNvSpPr txBox="1">
            <a:spLocks noChangeArrowheads="1"/>
          </p:cNvSpPr>
          <p:nvPr/>
        </p:nvSpPr>
        <p:spPr bwMode="auto">
          <a:xfrm>
            <a:off x="623190" y="1828800"/>
            <a:ext cx="30344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A44BE1"/>
                </a:solidFill>
                <a:effectLst/>
                <a:uLnTx/>
                <a:uFillTx/>
                <a:latin typeface="SVN-Prima" panose="02040603050506020204" pitchFamily="18" charset="0"/>
                <a:ea typeface="+mn-ea"/>
                <a:cs typeface="Times New Roman" panose="02020603050405020304" pitchFamily="18" charset="0"/>
              </a:rPr>
              <a:t>AI NHANH HƠN?</a:t>
            </a:r>
          </a:p>
        </p:txBody>
      </p:sp>
      <p:sp>
        <p:nvSpPr>
          <p:cNvPr id="12" name="TextBox 11">
            <a:extLst>
              <a:ext uri="{FF2B5EF4-FFF2-40B4-BE49-F238E27FC236}">
                <a16:creationId xmlns:a16="http://schemas.microsoft.com/office/drawing/2014/main" id="{DD7B99DA-3202-469B-97B2-B2A908A0060A}"/>
              </a:ext>
            </a:extLst>
          </p:cNvPr>
          <p:cNvSpPr txBox="1"/>
          <p:nvPr/>
        </p:nvSpPr>
        <p:spPr>
          <a:xfrm>
            <a:off x="6400800" y="625475"/>
            <a:ext cx="1066800" cy="584200"/>
          </a:xfrm>
          <a:prstGeom prst="rect">
            <a:avLst/>
          </a:prstGeom>
          <a:solidFill>
            <a:schemeClr val="bg1"/>
          </a:solidFill>
          <a:ln>
            <a:solidFill>
              <a:srgbClr val="A44BE1"/>
            </a:solidFill>
          </a:ln>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rPr>
              <a:t>&gt; 30 </a:t>
            </a:r>
            <a:r>
              <a:rPr kumimoji="0" lang="en-US" sz="1600" b="1" i="0" u="none" strike="noStrike" kern="1200" cap="none" spc="0" normalizeH="0" baseline="0" noProof="0" dirty="0" err="1">
                <a:ln>
                  <a:noFill/>
                </a:ln>
                <a:solidFill>
                  <a:srgbClr val="0487D9"/>
                </a:solidFill>
                <a:effectLst/>
                <a:uLnTx/>
                <a:uFillTx/>
                <a:latin typeface="Times New Roman" pitchFamily="18" charset="0"/>
                <a:ea typeface="+mn-ea"/>
                <a:cs typeface="Times New Roman" pitchFamily="18" charset="0"/>
              </a:rPr>
              <a:t>triệu</a:t>
            </a:r>
            <a:r>
              <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rPr>
              <a:t> km</a:t>
            </a:r>
            <a:r>
              <a:rPr kumimoji="0" lang="en-US" sz="1600" b="1" i="0" u="none" strike="noStrike" kern="1200" cap="none" spc="0" normalizeH="0" baseline="30000" noProof="0" dirty="0">
                <a:ln>
                  <a:noFill/>
                </a:ln>
                <a:solidFill>
                  <a:srgbClr val="0487D9"/>
                </a:solidFill>
                <a:effectLst/>
                <a:uLnTx/>
                <a:uFillTx/>
                <a:latin typeface="Times New Roman" pitchFamily="18" charset="0"/>
                <a:ea typeface="+mn-ea"/>
                <a:cs typeface="Times New Roman" pitchFamily="18" charset="0"/>
              </a:rPr>
              <a:t>2</a:t>
            </a:r>
            <a:endPar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endParaRPr>
          </a:p>
        </p:txBody>
      </p:sp>
      <p:sp>
        <p:nvSpPr>
          <p:cNvPr id="13" name="TextBox 12">
            <a:extLst>
              <a:ext uri="{FF2B5EF4-FFF2-40B4-BE49-F238E27FC236}">
                <a16:creationId xmlns:a16="http://schemas.microsoft.com/office/drawing/2014/main" id="{1050BDB6-DD9D-4215-BA2E-9E3A1C28D828}"/>
              </a:ext>
            </a:extLst>
          </p:cNvPr>
          <p:cNvSpPr txBox="1"/>
          <p:nvPr/>
        </p:nvSpPr>
        <p:spPr>
          <a:xfrm>
            <a:off x="7696200" y="625475"/>
            <a:ext cx="1219200" cy="584200"/>
          </a:xfrm>
          <a:prstGeom prst="rect">
            <a:avLst/>
          </a:prstGeom>
          <a:solidFill>
            <a:schemeClr val="bg1"/>
          </a:solidFill>
          <a:ln>
            <a:solidFill>
              <a:srgbClr val="A44BE1"/>
            </a:solidFill>
          </a:ln>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rPr>
              <a:t>14,1 </a:t>
            </a:r>
            <a:r>
              <a:rPr kumimoji="0" lang="en-US" sz="1600" b="1" i="0" u="none" strike="noStrike" kern="1200" cap="none" spc="0" normalizeH="0" baseline="0" noProof="0" dirty="0" err="1">
                <a:ln>
                  <a:noFill/>
                </a:ln>
                <a:solidFill>
                  <a:srgbClr val="0487D9"/>
                </a:solidFill>
                <a:effectLst/>
                <a:uLnTx/>
                <a:uFillTx/>
                <a:latin typeface="Times New Roman" pitchFamily="18" charset="0"/>
                <a:ea typeface="+mn-ea"/>
                <a:cs typeface="Times New Roman" pitchFamily="18" charset="0"/>
              </a:rPr>
              <a:t>triệu</a:t>
            </a:r>
            <a:r>
              <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rPr>
              <a:t> km</a:t>
            </a:r>
            <a:r>
              <a:rPr kumimoji="0" lang="en-US" sz="1600" b="1" i="0" u="none" strike="noStrike" kern="1200" cap="none" spc="0" normalizeH="0" baseline="30000" noProof="0" dirty="0">
                <a:ln>
                  <a:noFill/>
                </a:ln>
                <a:solidFill>
                  <a:srgbClr val="0487D9"/>
                </a:solidFill>
                <a:effectLst/>
                <a:uLnTx/>
                <a:uFillTx/>
                <a:latin typeface="Times New Roman" pitchFamily="18" charset="0"/>
                <a:ea typeface="+mn-ea"/>
                <a:cs typeface="Times New Roman" pitchFamily="18" charset="0"/>
              </a:rPr>
              <a:t>2</a:t>
            </a:r>
            <a:endPar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endParaRPr>
          </a:p>
        </p:txBody>
      </p:sp>
      <p:sp>
        <p:nvSpPr>
          <p:cNvPr id="14" name="TextBox 13">
            <a:extLst>
              <a:ext uri="{FF2B5EF4-FFF2-40B4-BE49-F238E27FC236}">
                <a16:creationId xmlns:a16="http://schemas.microsoft.com/office/drawing/2014/main" id="{1DE613F6-D3B3-4B99-AD06-61D98201BE3A}"/>
              </a:ext>
            </a:extLst>
          </p:cNvPr>
          <p:cNvSpPr txBox="1"/>
          <p:nvPr/>
        </p:nvSpPr>
        <p:spPr>
          <a:xfrm>
            <a:off x="9067800" y="625475"/>
            <a:ext cx="1219200" cy="584200"/>
          </a:xfrm>
          <a:prstGeom prst="rect">
            <a:avLst/>
          </a:prstGeom>
          <a:solidFill>
            <a:schemeClr val="bg1"/>
          </a:solidFill>
          <a:ln>
            <a:solidFill>
              <a:srgbClr val="A44BE1"/>
            </a:solidFill>
          </a:ln>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rPr>
              <a:t>44,4 </a:t>
            </a:r>
            <a:r>
              <a:rPr kumimoji="0" lang="en-US" sz="1600" b="1" i="0" u="none" strike="noStrike" kern="1200" cap="none" spc="0" normalizeH="0" baseline="0" noProof="0" dirty="0" err="1">
                <a:ln>
                  <a:noFill/>
                </a:ln>
                <a:solidFill>
                  <a:srgbClr val="0487D9"/>
                </a:solidFill>
                <a:effectLst/>
                <a:uLnTx/>
                <a:uFillTx/>
                <a:latin typeface="Times New Roman" pitchFamily="18" charset="0"/>
                <a:ea typeface="+mn-ea"/>
                <a:cs typeface="Times New Roman" pitchFamily="18" charset="0"/>
              </a:rPr>
              <a:t>triệu</a:t>
            </a:r>
            <a:r>
              <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rPr>
              <a:t> km</a:t>
            </a:r>
            <a:r>
              <a:rPr kumimoji="0" lang="en-US" sz="1600" b="1" i="0" u="none" strike="noStrike" kern="1200" cap="none" spc="0" normalizeH="0" baseline="30000" noProof="0" dirty="0">
                <a:ln>
                  <a:noFill/>
                </a:ln>
                <a:solidFill>
                  <a:srgbClr val="0487D9"/>
                </a:solidFill>
                <a:effectLst/>
                <a:uLnTx/>
                <a:uFillTx/>
                <a:latin typeface="Times New Roman" pitchFamily="18" charset="0"/>
                <a:ea typeface="+mn-ea"/>
                <a:cs typeface="Times New Roman" pitchFamily="18" charset="0"/>
              </a:rPr>
              <a:t>2</a:t>
            </a:r>
            <a:endPar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endParaRPr>
          </a:p>
        </p:txBody>
      </p:sp>
      <p:sp>
        <p:nvSpPr>
          <p:cNvPr id="15" name="TextBox 14">
            <a:extLst>
              <a:ext uri="{FF2B5EF4-FFF2-40B4-BE49-F238E27FC236}">
                <a16:creationId xmlns:a16="http://schemas.microsoft.com/office/drawing/2014/main" id="{1B2242F6-5A56-406C-AF2D-CB229C0C9190}"/>
              </a:ext>
            </a:extLst>
          </p:cNvPr>
          <p:cNvSpPr txBox="1"/>
          <p:nvPr/>
        </p:nvSpPr>
        <p:spPr>
          <a:xfrm>
            <a:off x="10515600" y="625475"/>
            <a:ext cx="1219200" cy="584200"/>
          </a:xfrm>
          <a:prstGeom prst="rect">
            <a:avLst/>
          </a:prstGeom>
          <a:solidFill>
            <a:schemeClr val="bg1"/>
          </a:solidFill>
          <a:ln>
            <a:solidFill>
              <a:srgbClr val="A44BE1"/>
            </a:solidFill>
          </a:ln>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rPr>
              <a:t>&gt; 8,5 </a:t>
            </a:r>
            <a:r>
              <a:rPr kumimoji="0" lang="en-US" sz="1600" b="1" i="0" u="none" strike="noStrike" kern="1200" cap="none" spc="0" normalizeH="0" baseline="0" noProof="0" dirty="0" err="1">
                <a:ln>
                  <a:noFill/>
                </a:ln>
                <a:solidFill>
                  <a:srgbClr val="0487D9"/>
                </a:solidFill>
                <a:effectLst/>
                <a:uLnTx/>
                <a:uFillTx/>
                <a:latin typeface="Times New Roman" pitchFamily="18" charset="0"/>
                <a:ea typeface="+mn-ea"/>
                <a:cs typeface="Times New Roman" pitchFamily="18" charset="0"/>
              </a:rPr>
              <a:t>triệu</a:t>
            </a:r>
            <a:r>
              <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rPr>
              <a:t> km</a:t>
            </a:r>
            <a:r>
              <a:rPr kumimoji="0" lang="en-US" sz="1600" b="1" i="0" u="none" strike="noStrike" kern="1200" cap="none" spc="0" normalizeH="0" baseline="30000" noProof="0" dirty="0">
                <a:ln>
                  <a:noFill/>
                </a:ln>
                <a:solidFill>
                  <a:srgbClr val="0487D9"/>
                </a:solidFill>
                <a:effectLst/>
                <a:uLnTx/>
                <a:uFillTx/>
                <a:latin typeface="Times New Roman" pitchFamily="18" charset="0"/>
                <a:ea typeface="+mn-ea"/>
                <a:cs typeface="Times New Roman" pitchFamily="18" charset="0"/>
              </a:rPr>
              <a:t>2</a:t>
            </a:r>
            <a:endPar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endParaRPr>
          </a:p>
        </p:txBody>
      </p:sp>
      <p:sp>
        <p:nvSpPr>
          <p:cNvPr id="16" name="TextBox 15">
            <a:extLst>
              <a:ext uri="{FF2B5EF4-FFF2-40B4-BE49-F238E27FC236}">
                <a16:creationId xmlns:a16="http://schemas.microsoft.com/office/drawing/2014/main" id="{456260F4-0491-416A-998B-BBB90993151E}"/>
              </a:ext>
            </a:extLst>
          </p:cNvPr>
          <p:cNvSpPr txBox="1"/>
          <p:nvPr/>
        </p:nvSpPr>
        <p:spPr>
          <a:xfrm>
            <a:off x="3657600" y="625475"/>
            <a:ext cx="914400" cy="584200"/>
          </a:xfrm>
          <a:prstGeom prst="rect">
            <a:avLst/>
          </a:prstGeom>
          <a:solidFill>
            <a:schemeClr val="bg1"/>
          </a:solidFill>
          <a:ln>
            <a:solidFill>
              <a:srgbClr val="A44BE1"/>
            </a:solidFill>
          </a:ln>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rPr>
              <a:t>42 </a:t>
            </a:r>
            <a:r>
              <a:rPr kumimoji="0" lang="en-US" sz="1600" b="1" i="0" u="none" strike="noStrike" kern="1200" cap="none" spc="0" normalizeH="0" baseline="0" noProof="0" dirty="0" err="1">
                <a:ln>
                  <a:noFill/>
                </a:ln>
                <a:solidFill>
                  <a:srgbClr val="0487D9"/>
                </a:solidFill>
                <a:effectLst/>
                <a:uLnTx/>
                <a:uFillTx/>
                <a:latin typeface="Times New Roman" pitchFamily="18" charset="0"/>
                <a:ea typeface="+mn-ea"/>
                <a:cs typeface="Times New Roman" pitchFamily="18" charset="0"/>
              </a:rPr>
              <a:t>triệu</a:t>
            </a:r>
            <a:r>
              <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rPr>
              <a:t> km</a:t>
            </a:r>
            <a:r>
              <a:rPr kumimoji="0" lang="en-US" sz="1600" b="1" i="0" u="none" strike="noStrike" kern="1200" cap="none" spc="0" normalizeH="0" baseline="30000" noProof="0" dirty="0">
                <a:ln>
                  <a:noFill/>
                </a:ln>
                <a:solidFill>
                  <a:srgbClr val="0487D9"/>
                </a:solidFill>
                <a:effectLst/>
                <a:uLnTx/>
                <a:uFillTx/>
                <a:latin typeface="Times New Roman" pitchFamily="18" charset="0"/>
                <a:ea typeface="+mn-ea"/>
                <a:cs typeface="Times New Roman" pitchFamily="18" charset="0"/>
              </a:rPr>
              <a:t>2</a:t>
            </a:r>
            <a:endPar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endParaRPr>
          </a:p>
        </p:txBody>
      </p:sp>
      <p:sp>
        <p:nvSpPr>
          <p:cNvPr id="17" name="TextBox 16">
            <a:extLst>
              <a:ext uri="{FF2B5EF4-FFF2-40B4-BE49-F238E27FC236}">
                <a16:creationId xmlns:a16="http://schemas.microsoft.com/office/drawing/2014/main" id="{A3117C5B-7E44-462D-8790-2DB8BBA01394}"/>
              </a:ext>
            </a:extLst>
          </p:cNvPr>
          <p:cNvSpPr txBox="1"/>
          <p:nvPr/>
        </p:nvSpPr>
        <p:spPr>
          <a:xfrm>
            <a:off x="4800600" y="625475"/>
            <a:ext cx="1219200" cy="584200"/>
          </a:xfrm>
          <a:prstGeom prst="rect">
            <a:avLst/>
          </a:prstGeom>
          <a:solidFill>
            <a:schemeClr val="bg1"/>
          </a:solidFill>
          <a:ln>
            <a:solidFill>
              <a:srgbClr val="A44BE1"/>
            </a:solidFill>
          </a:ln>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rPr>
              <a:t>&gt; 10 </a:t>
            </a:r>
            <a:r>
              <a:rPr kumimoji="0" lang="en-US" sz="1600" b="1" i="0" u="none" strike="noStrike" kern="1200" cap="none" spc="0" normalizeH="0" baseline="0" noProof="0" dirty="0" err="1">
                <a:ln>
                  <a:noFill/>
                </a:ln>
                <a:solidFill>
                  <a:srgbClr val="0487D9"/>
                </a:solidFill>
                <a:effectLst/>
                <a:uLnTx/>
                <a:uFillTx/>
                <a:latin typeface="Times New Roman" pitchFamily="18" charset="0"/>
                <a:ea typeface="+mn-ea"/>
                <a:cs typeface="Times New Roman" pitchFamily="18" charset="0"/>
              </a:rPr>
              <a:t>triệu</a:t>
            </a:r>
            <a:r>
              <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rPr>
              <a:t> km</a:t>
            </a:r>
            <a:r>
              <a:rPr kumimoji="0" lang="en-US" sz="1600" b="1" i="0" u="none" strike="noStrike" kern="1200" cap="none" spc="0" normalizeH="0" baseline="30000" noProof="0" dirty="0">
                <a:ln>
                  <a:noFill/>
                </a:ln>
                <a:solidFill>
                  <a:srgbClr val="0487D9"/>
                </a:solidFill>
                <a:effectLst/>
                <a:uLnTx/>
                <a:uFillTx/>
                <a:latin typeface="Times New Roman" pitchFamily="18" charset="0"/>
                <a:ea typeface="+mn-ea"/>
                <a:cs typeface="Times New Roman" pitchFamily="18" charset="0"/>
              </a:rPr>
              <a:t>2</a:t>
            </a:r>
            <a:endParaRPr kumimoji="0" lang="en-US" sz="1600" b="1" i="0" u="none" strike="noStrike" kern="1200" cap="none" spc="0" normalizeH="0" baseline="0" noProof="0" dirty="0">
              <a:ln>
                <a:noFill/>
              </a:ln>
              <a:solidFill>
                <a:srgbClr val="0487D9"/>
              </a:solidFill>
              <a:effectLst/>
              <a:uLnTx/>
              <a:uFillTx/>
              <a:latin typeface="Times New Roman" pitchFamily="18" charset="0"/>
              <a:ea typeface="+mn-ea"/>
              <a:cs typeface="Times New Roman" pitchFamily="18" charset="0"/>
            </a:endParaRPr>
          </a:p>
        </p:txBody>
      </p:sp>
      <p:sp>
        <p:nvSpPr>
          <p:cNvPr id="18" name="Hình chữ nhật: Góc Tròn 10">
            <a:extLst>
              <a:ext uri="{FF2B5EF4-FFF2-40B4-BE49-F238E27FC236}">
                <a16:creationId xmlns:a16="http://schemas.microsoft.com/office/drawing/2014/main" id="{55B50D35-24FB-4439-BD12-C89689218D0B}"/>
              </a:ext>
            </a:extLst>
          </p:cNvPr>
          <p:cNvSpPr/>
          <p:nvPr/>
        </p:nvSpPr>
        <p:spPr>
          <a:xfrm>
            <a:off x="546990" y="2514600"/>
            <a:ext cx="3491610" cy="3631532"/>
          </a:xfrm>
          <a:prstGeom prst="roundRect">
            <a:avLst/>
          </a:prstGeom>
          <a:solidFill>
            <a:srgbClr val="C748FA"/>
          </a:solidFill>
          <a:ln>
            <a:solidFill>
              <a:srgbClr val="A44BE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VN-Comic Sans MS" panose="02040603050506020204" pitchFamily="18" charset="0"/>
                <a:ea typeface="+mn-ea"/>
                <a:cs typeface="+mn-cs"/>
              </a:rPr>
              <a:t>- Chia lớp thành 6 nhóm, mỗi nhóm có 1 </a:t>
            </a:r>
            <a:r>
              <a:rPr lang="vi-VN" sz="2400">
                <a:solidFill>
                  <a:schemeClr val="bg1"/>
                </a:solidFill>
                <a:latin typeface="SVN-Comic Sans MS" panose="02040603050506020204" pitchFamily="18" charset="0"/>
              </a:rPr>
              <a:t>lược đồ các châu lục và đại dương.</a:t>
            </a:r>
            <a:endParaRPr kumimoji="0" lang="en-US" sz="2400" b="0" i="0" u="none" strike="noStrike" kern="1200" cap="none" spc="0" normalizeH="0" baseline="0" noProof="0">
              <a:ln>
                <a:noFill/>
              </a:ln>
              <a:solidFill>
                <a:schemeClr val="bg1"/>
              </a:solidFill>
              <a:effectLst/>
              <a:uLnTx/>
              <a:uFillTx/>
              <a:latin typeface="SVN-Comic Sans MS" panose="020406030505060202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VN-Comic Sans MS" panose="02040603050506020204" pitchFamily="18" charset="0"/>
                <a:ea typeface="+mn-ea"/>
                <a:cs typeface="+mn-cs"/>
              </a:rPr>
              <a:t>- Trong thời gian 1 phút hãy sắp xếp đúng diện tích vào các châu lục trên Trái Đất.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VN-Comic Sans MS" panose="02040603050506020204" pitchFamily="18" charset="0"/>
                <a:ea typeface="+mn-ea"/>
                <a:cs typeface="+mn-cs"/>
              </a:rPr>
              <a:t>- Nhóm nào nhanh nhất sẽ giành chiến thắng.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VN-Comic Sans MS" panose="02040603050506020204" pitchFamily="18" charset="0"/>
              <a:ea typeface="+mn-ea"/>
              <a:cs typeface="+mn-cs"/>
            </a:endParaRPr>
          </a:p>
        </p:txBody>
      </p:sp>
    </p:spTree>
    <p:extLst>
      <p:ext uri="{BB962C8B-B14F-4D97-AF65-F5344CB8AC3E}">
        <p14:creationId xmlns:p14="http://schemas.microsoft.com/office/powerpoint/2010/main" val="42878886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49" presetClass="path" presetSubtype="0" accel="50000" decel="50000" fill="hold" grpId="0" nodeType="clickEffect">
                                  <p:stCondLst>
                                    <p:cond delay="0"/>
                                  </p:stCondLst>
                                  <p:childTnLst>
                                    <p:animMotion origin="layout" path="M 5.55112E-17 3.7037E-6 L 0.18125 0.35509 " pathEditMode="relative" rAng="0" ptsTypes="AA">
                                      <p:cBhvr>
                                        <p:cTn id="23" dur="2000" fill="hold"/>
                                        <p:tgtEl>
                                          <p:spTgt spid="16"/>
                                        </p:tgtEl>
                                        <p:attrNameLst>
                                          <p:attrName>ppt_x</p:attrName>
                                          <p:attrName>ppt_y</p:attrName>
                                        </p:attrNameLst>
                                      </p:cBhvr>
                                      <p:rCtr x="9063" y="17755"/>
                                    </p:animMotion>
                                  </p:child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49" presetClass="path" presetSubtype="0" accel="50000" decel="50000" fill="hold" grpId="0" nodeType="clickEffect">
                                  <p:stCondLst>
                                    <p:cond delay="0"/>
                                  </p:stCondLst>
                                  <p:childTnLst>
                                    <p:animMotion origin="layout" path="M 5.55112E-17 3.7037E-6 L 0.24375 0.17685 " pathEditMode="relative" rAng="0" ptsTypes="AA">
                                      <p:cBhvr>
                                        <p:cTn id="28" dur="2000" fill="hold"/>
                                        <p:tgtEl>
                                          <p:spTgt spid="17"/>
                                        </p:tgtEl>
                                        <p:attrNameLst>
                                          <p:attrName>ppt_x</p:attrName>
                                          <p:attrName>ppt_y</p:attrName>
                                        </p:attrNameLst>
                                      </p:cBhvr>
                                      <p:rCtr x="12188" y="8843"/>
                                    </p:animMotion>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49" presetClass="path" presetSubtype="0" accel="50000" decel="50000" fill="hold" grpId="0" nodeType="clickEffect">
                                  <p:stCondLst>
                                    <p:cond delay="0"/>
                                  </p:stCondLst>
                                  <p:childTnLst>
                                    <p:animMotion origin="layout" path="M 1.11022E-16 3.7037E-6 L 0.11875 0.3912 " pathEditMode="relative" rAng="0" ptsTypes="AA">
                                      <p:cBhvr>
                                        <p:cTn id="33" dur="2000" fill="hold"/>
                                        <p:tgtEl>
                                          <p:spTgt spid="12"/>
                                        </p:tgtEl>
                                        <p:attrNameLst>
                                          <p:attrName>ppt_x</p:attrName>
                                          <p:attrName>ppt_y</p:attrName>
                                        </p:attrNameLst>
                                      </p:cBhvr>
                                      <p:rCtr x="5937" y="19560"/>
                                    </p:animMotion>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49" presetClass="path" presetSubtype="0" accel="50000" decel="50000" fill="hold" grpId="0" nodeType="clickEffect">
                                  <p:stCondLst>
                                    <p:cond delay="0"/>
                                  </p:stCondLst>
                                  <p:childTnLst>
                                    <p:animMotion origin="layout" path="M 1.11022E-16 3.7037E-6 L -0.1 0.71064 " pathEditMode="relative" rAng="0" ptsTypes="AA">
                                      <p:cBhvr>
                                        <p:cTn id="38" dur="2000" fill="hold"/>
                                        <p:tgtEl>
                                          <p:spTgt spid="13"/>
                                        </p:tgtEl>
                                        <p:attrNameLst>
                                          <p:attrName>ppt_x</p:attrName>
                                          <p:attrName>ppt_y</p:attrName>
                                        </p:attrNameLst>
                                      </p:cBhvr>
                                      <p:rCtr x="-5000" y="35532"/>
                                    </p:animMotion>
                                  </p:child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grpId="0" nodeType="clickEffect">
                                  <p:stCondLst>
                                    <p:cond delay="0"/>
                                  </p:stCondLst>
                                  <p:childTnLst>
                                    <p:animMotion origin="layout" path="M 1.11022E-16 3.7037E-6 L -0.0125 0.23287 " pathEditMode="relative" rAng="0" ptsTypes="AA">
                                      <p:cBhvr>
                                        <p:cTn id="43" dur="2000" fill="hold"/>
                                        <p:tgtEl>
                                          <p:spTgt spid="14"/>
                                        </p:tgtEl>
                                        <p:attrNameLst>
                                          <p:attrName>ppt_x</p:attrName>
                                          <p:attrName>ppt_y</p:attrName>
                                        </p:attrNameLst>
                                      </p:cBhvr>
                                      <p:rCtr x="-625" y="11644"/>
                                    </p:animMotion>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49" presetClass="path" presetSubtype="0" accel="50000" decel="50000" fill="hold" grpId="0" nodeType="clickEffect">
                                  <p:stCondLst>
                                    <p:cond delay="0"/>
                                  </p:stCondLst>
                                  <p:childTnLst>
                                    <p:animMotion origin="layout" path="M 0 3.7037E-6 L -0.07187 0.49953 " pathEditMode="relative" rAng="0" ptsTypes="AA">
                                      <p:cBhvr>
                                        <p:cTn id="48" dur="2000" fill="hold"/>
                                        <p:tgtEl>
                                          <p:spTgt spid="15"/>
                                        </p:tgtEl>
                                        <p:attrNameLst>
                                          <p:attrName>ppt_x</p:attrName>
                                          <p:attrName>ppt_y</p:attrName>
                                        </p:attrNameLst>
                                      </p:cBhvr>
                                      <p:rCtr x="-3594" y="24977"/>
                                    </p:animMotion>
                                  </p:childTnLst>
                                </p:cTn>
                              </p:par>
                            </p:childTnLst>
                          </p:cTn>
                        </p:par>
                      </p:childTnLst>
                    </p:cTn>
                  </p:par>
                </p:childTnLst>
              </p:cTn>
              <p:nextCondLst>
                <p:cond evt="onClick" delay="0">
                  <p:tgtEl>
                    <p:spTgt spid="15"/>
                  </p:tgtEl>
                </p:cond>
              </p:nextCondLst>
            </p:seq>
          </p:childTnLst>
        </p:cTn>
      </p:par>
    </p:tnLst>
    <p:bldLst>
      <p:bldP spid="11" grpId="0"/>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457200" y="1295400"/>
            <a:ext cx="11353800" cy="5354774"/>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FF7540A-CF89-4A46-9112-565630B570B1}"/>
              </a:ext>
            </a:extLst>
          </p:cNvPr>
          <p:cNvPicPr>
            <a:picLocks noChangeAspect="1"/>
          </p:cNvPicPr>
          <p:nvPr/>
        </p:nvPicPr>
        <p:blipFill>
          <a:blip r:embed="rId2"/>
          <a:stretch>
            <a:fillRect/>
          </a:stretch>
        </p:blipFill>
        <p:spPr>
          <a:xfrm>
            <a:off x="475891" y="1304531"/>
            <a:ext cx="11353800" cy="5354774"/>
          </a:xfrm>
          <a:prstGeom prst="rect">
            <a:avLst/>
          </a:prstGeom>
        </p:spPr>
      </p:pic>
      <p:pic>
        <p:nvPicPr>
          <p:cNvPr id="4" name="Picture 3">
            <a:extLst>
              <a:ext uri="{FF2B5EF4-FFF2-40B4-BE49-F238E27FC236}">
                <a16:creationId xmlns:a16="http://schemas.microsoft.com/office/drawing/2014/main" id="{819CE5A3-9DF9-4E37-A7DA-421EEC11C550}"/>
              </a:ext>
            </a:extLst>
          </p:cNvPr>
          <p:cNvPicPr>
            <a:picLocks noChangeAspect="1"/>
          </p:cNvPicPr>
          <p:nvPr/>
        </p:nvPicPr>
        <p:blipFill>
          <a:blip r:embed="rId3"/>
          <a:stretch>
            <a:fillRect/>
          </a:stretch>
        </p:blipFill>
        <p:spPr>
          <a:xfrm>
            <a:off x="381000" y="100642"/>
            <a:ext cx="11464865" cy="1194758"/>
          </a:xfrm>
          <a:prstGeom prst="rect">
            <a:avLst/>
          </a:prstGeom>
        </p:spPr>
      </p:pic>
      <p:sp>
        <p:nvSpPr>
          <p:cNvPr id="9" name="TextBox 8">
            <a:extLst>
              <a:ext uri="{FF2B5EF4-FFF2-40B4-BE49-F238E27FC236}">
                <a16:creationId xmlns:a16="http://schemas.microsoft.com/office/drawing/2014/main" id="{934019F2-BD66-42BA-AB5A-67733C822554}"/>
              </a:ext>
            </a:extLst>
          </p:cNvPr>
          <p:cNvSpPr txBox="1">
            <a:spLocks noChangeArrowheads="1"/>
          </p:cNvSpPr>
          <p:nvPr/>
        </p:nvSpPr>
        <p:spPr bwMode="auto">
          <a:xfrm>
            <a:off x="6077309" y="2697652"/>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000">
                <a:solidFill>
                  <a:srgbClr val="FF0000"/>
                </a:solidFill>
                <a:latin typeface="Times New Roman" panose="02020603050405020304" pitchFamily="18" charset="0"/>
                <a:cs typeface="Times New Roman" panose="02020603050405020304" pitchFamily="18" charset="0"/>
              </a:rPr>
              <a:t>8500 km</a:t>
            </a:r>
          </a:p>
        </p:txBody>
      </p:sp>
      <p:sp>
        <p:nvSpPr>
          <p:cNvPr id="10" name="TextBox 9">
            <a:extLst>
              <a:ext uri="{FF2B5EF4-FFF2-40B4-BE49-F238E27FC236}">
                <a16:creationId xmlns:a16="http://schemas.microsoft.com/office/drawing/2014/main" id="{46905822-BAFF-44B8-B9C3-EEA8589C2F7C}"/>
              </a:ext>
            </a:extLst>
          </p:cNvPr>
          <p:cNvSpPr txBox="1">
            <a:spLocks noChangeArrowheads="1"/>
          </p:cNvSpPr>
          <p:nvPr/>
        </p:nvSpPr>
        <p:spPr bwMode="auto">
          <a:xfrm>
            <a:off x="10287000" y="2697652"/>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000">
                <a:solidFill>
                  <a:srgbClr val="FF0000"/>
                </a:solidFill>
                <a:latin typeface="Times New Roman" panose="02020603050405020304" pitchFamily="18" charset="0"/>
                <a:cs typeface="Times New Roman" panose="02020603050405020304" pitchFamily="18" charset="0"/>
              </a:rPr>
              <a:t>9200 km</a:t>
            </a:r>
          </a:p>
        </p:txBody>
      </p:sp>
      <p:sp>
        <p:nvSpPr>
          <p:cNvPr id="11" name="TextBox 10">
            <a:extLst>
              <a:ext uri="{FF2B5EF4-FFF2-40B4-BE49-F238E27FC236}">
                <a16:creationId xmlns:a16="http://schemas.microsoft.com/office/drawing/2014/main" id="{71F41367-D9B0-47E5-A7BE-9A5D2B2CA504}"/>
              </a:ext>
            </a:extLst>
          </p:cNvPr>
          <p:cNvSpPr txBox="1">
            <a:spLocks noChangeArrowheads="1"/>
          </p:cNvSpPr>
          <p:nvPr/>
        </p:nvSpPr>
        <p:spPr bwMode="auto">
          <a:xfrm>
            <a:off x="5181600" y="3432327"/>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000">
                <a:solidFill>
                  <a:srgbClr val="FF0000"/>
                </a:solidFill>
                <a:latin typeface="Times New Roman" panose="02020603050405020304" pitchFamily="18" charset="0"/>
                <a:cs typeface="Times New Roman" panose="02020603050405020304" pitchFamily="18" charset="0"/>
              </a:rPr>
              <a:t>rộng</a:t>
            </a:r>
          </a:p>
        </p:txBody>
      </p:sp>
      <p:sp>
        <p:nvSpPr>
          <p:cNvPr id="12" name="TextBox 11">
            <a:extLst>
              <a:ext uri="{FF2B5EF4-FFF2-40B4-BE49-F238E27FC236}">
                <a16:creationId xmlns:a16="http://schemas.microsoft.com/office/drawing/2014/main" id="{F3590ABC-5A3C-4A4E-B534-1AA79FE2EF08}"/>
              </a:ext>
            </a:extLst>
          </p:cNvPr>
          <p:cNvSpPr txBox="1">
            <a:spLocks noChangeArrowheads="1"/>
          </p:cNvSpPr>
          <p:nvPr/>
        </p:nvSpPr>
        <p:spPr bwMode="auto">
          <a:xfrm>
            <a:off x="3733800" y="3772762"/>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000">
                <a:solidFill>
                  <a:srgbClr val="FF0000"/>
                </a:solidFill>
                <a:latin typeface="Times New Roman" panose="02020603050405020304" pitchFamily="18" charset="0"/>
                <a:cs typeface="Times New Roman" panose="02020603050405020304" pitchFamily="18" charset="0"/>
              </a:rPr>
              <a:t>Cực Bắc</a:t>
            </a:r>
          </a:p>
        </p:txBody>
      </p:sp>
      <p:sp>
        <p:nvSpPr>
          <p:cNvPr id="13" name="TextBox 12">
            <a:extLst>
              <a:ext uri="{FF2B5EF4-FFF2-40B4-BE49-F238E27FC236}">
                <a16:creationId xmlns:a16="http://schemas.microsoft.com/office/drawing/2014/main" id="{FA276C1C-538D-4CF0-A21B-7728644DF677}"/>
              </a:ext>
            </a:extLst>
          </p:cNvPr>
          <p:cNvSpPr txBox="1">
            <a:spLocks noChangeArrowheads="1"/>
          </p:cNvSpPr>
          <p:nvPr/>
        </p:nvSpPr>
        <p:spPr bwMode="auto">
          <a:xfrm>
            <a:off x="9859992" y="3432327"/>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000">
                <a:solidFill>
                  <a:srgbClr val="FF0000"/>
                </a:solidFill>
                <a:latin typeface="Times New Roman" panose="02020603050405020304" pitchFamily="18" charset="0"/>
                <a:cs typeface="Times New Roman" panose="02020603050405020304" pitchFamily="18" charset="0"/>
              </a:rPr>
              <a:t>Xích đạo</a:t>
            </a:r>
          </a:p>
        </p:txBody>
      </p:sp>
      <p:sp>
        <p:nvSpPr>
          <p:cNvPr id="14" name="Oval 13">
            <a:extLst>
              <a:ext uri="{FF2B5EF4-FFF2-40B4-BE49-F238E27FC236}">
                <a16:creationId xmlns:a16="http://schemas.microsoft.com/office/drawing/2014/main" id="{E2FCD6AF-5B74-4478-9AEF-2BB450C76E45}"/>
              </a:ext>
            </a:extLst>
          </p:cNvPr>
          <p:cNvSpPr/>
          <p:nvPr/>
        </p:nvSpPr>
        <p:spPr>
          <a:xfrm>
            <a:off x="7159555" y="4503763"/>
            <a:ext cx="273907" cy="400051"/>
          </a:xfrm>
          <a:prstGeom prst="ellipse">
            <a:avLst/>
          </a:prstGeom>
          <a:noFill/>
          <a:ln w="25400" cap="flat" cmpd="sng" algn="ctr">
            <a:solidFill>
              <a:srgbClr val="FF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E22B5F8B-D0EF-41C0-8C1D-A0DA95AF0E06}"/>
              </a:ext>
            </a:extLst>
          </p:cNvPr>
          <p:cNvSpPr/>
          <p:nvPr/>
        </p:nvSpPr>
        <p:spPr>
          <a:xfrm>
            <a:off x="4038600" y="6219657"/>
            <a:ext cx="476250" cy="400050"/>
          </a:xfrm>
          <a:prstGeom prst="ellipse">
            <a:avLst/>
          </a:prstGeom>
          <a:noFill/>
          <a:ln w="25400" cap="flat" cmpd="sng" algn="ctr">
            <a:solidFill>
              <a:srgbClr val="FF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827536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411480" y="1295400"/>
            <a:ext cx="11353800" cy="52578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7030A0"/>
              </a:solidFill>
            </a:endParaRPr>
          </a:p>
        </p:txBody>
      </p:sp>
      <p:sp>
        <p:nvSpPr>
          <p:cNvPr id="16" name="Rectangle: Rounded Corners 15">
            <a:extLst>
              <a:ext uri="{FF2B5EF4-FFF2-40B4-BE49-F238E27FC236}">
                <a16:creationId xmlns:a16="http://schemas.microsoft.com/office/drawing/2014/main" id="{51C13FBC-E3D5-4862-AF8D-AC7411D5ED7F}"/>
              </a:ext>
            </a:extLst>
          </p:cNvPr>
          <p:cNvSpPr/>
          <p:nvPr/>
        </p:nvSpPr>
        <p:spPr>
          <a:xfrm>
            <a:off x="429768" y="304800"/>
            <a:ext cx="7315200" cy="579474"/>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C748FA"/>
                </a:solidFill>
                <a:effectLst/>
                <a:uLnTx/>
                <a:uFillTx/>
                <a:latin typeface="Patrick Hand" panose="00000500000000000000" pitchFamily="2" charset="0"/>
              </a:rPr>
              <a:t>1. Vị</a:t>
            </a:r>
            <a:r>
              <a:rPr kumimoji="0" lang="en-US" sz="4000" b="1" i="0" u="none" strike="noStrike" kern="0" cap="none" spc="0" normalizeH="0" noProof="0">
                <a:ln>
                  <a:noFill/>
                </a:ln>
                <a:solidFill>
                  <a:srgbClr val="C748FA"/>
                </a:solidFill>
                <a:effectLst/>
                <a:uLnTx/>
                <a:uFillTx/>
                <a:latin typeface="Patrick Hand" panose="00000500000000000000" pitchFamily="2" charset="0"/>
              </a:rPr>
              <a:t> trí địa lí, hình dạng và kích thước</a:t>
            </a:r>
          </a:p>
        </p:txBody>
      </p:sp>
      <p:sp>
        <p:nvSpPr>
          <p:cNvPr id="5" name="Rectangle 4">
            <a:extLst>
              <a:ext uri="{FF2B5EF4-FFF2-40B4-BE49-F238E27FC236}">
                <a16:creationId xmlns:a16="http://schemas.microsoft.com/office/drawing/2014/main" id="{C10C280A-6D69-4E49-919F-77D8845B9218}"/>
              </a:ext>
            </a:extLst>
          </p:cNvPr>
          <p:cNvSpPr/>
          <p:nvPr/>
        </p:nvSpPr>
        <p:spPr>
          <a:xfrm>
            <a:off x="762000" y="1752600"/>
            <a:ext cx="10515600" cy="2677656"/>
          </a:xfrm>
          <a:prstGeom prst="rect">
            <a:avLst/>
          </a:prstGeom>
        </p:spPr>
        <p:txBody>
          <a:bodyPr wrap="square">
            <a:spAutoFit/>
          </a:bodyPr>
          <a:lstStyle/>
          <a:p>
            <a:r>
              <a:rPr lang="vi-VN" sz="2800" b="1">
                <a:solidFill>
                  <a:srgbClr val="0487D9"/>
                </a:solidFill>
                <a:latin typeface="#9Slide04 SFU Garamond  Light" panose="00000300000000000000" pitchFamily="2" charset="0"/>
                <a:ea typeface="#9Slide04 Abraham Lincoln" pitchFamily="2" charset="0"/>
              </a:rPr>
              <a:t>- Châu Á có diện tích 44,4 triệu km2, là châu lục lớn nhất thế giới. </a:t>
            </a:r>
          </a:p>
          <a:p>
            <a:r>
              <a:rPr lang="vi-VN" sz="2800" b="1">
                <a:solidFill>
                  <a:srgbClr val="0487D9"/>
                </a:solidFill>
                <a:latin typeface="#9Slide04 SFU Garamond  Light" panose="00000300000000000000" pitchFamily="2" charset="0"/>
                <a:ea typeface="#9Slide04 Abraham Lincoln" pitchFamily="2" charset="0"/>
              </a:rPr>
              <a:t>- Châu Á có dạng hình khối. </a:t>
            </a:r>
          </a:p>
          <a:p>
            <a:r>
              <a:rPr lang="vi-VN" sz="2800" b="1">
                <a:solidFill>
                  <a:srgbClr val="0487D9"/>
                </a:solidFill>
                <a:latin typeface="#9Slide04 SFU Garamond  Light" panose="00000300000000000000" pitchFamily="2" charset="0"/>
                <a:ea typeface="#9Slide04 Abraham Lincoln" pitchFamily="2" charset="0"/>
              </a:rPr>
              <a:t>+ Theo chiều bắc - nam, châu Á kéo dài khoảng 8 500 km, từ trên vòng cực Bắc xuống phía nam Xích đạo. </a:t>
            </a:r>
          </a:p>
          <a:p>
            <a:r>
              <a:rPr lang="vi-VN" sz="2800" b="1">
                <a:solidFill>
                  <a:srgbClr val="0487D9"/>
                </a:solidFill>
                <a:latin typeface="#9Slide04 SFU Garamond  Light" panose="00000300000000000000" pitchFamily="2" charset="0"/>
                <a:ea typeface="#9Slide04 Abraham Lincoln" pitchFamily="2" charset="0"/>
              </a:rPr>
              <a:t>+ Theo chiều đông - tây, nơi rộng nhất khoảng 9 200 km, trải từ ven Địa Trung Hải tới ven Thái Bình Dương.</a:t>
            </a:r>
          </a:p>
        </p:txBody>
      </p:sp>
      <p:pic>
        <p:nvPicPr>
          <p:cNvPr id="1026" name="Picture 2" descr="Hình ảnh Sổ Ghi Chú Bay độc đáo Bút Chì Phẳng Biểu Tượng Huy Hiệu Vector  Cho Trang Web PNG , Tạp Chí, Bút Chì, Ghi Chú PNG và Vector với nền">
            <a:extLst>
              <a:ext uri="{FF2B5EF4-FFF2-40B4-BE49-F238E27FC236}">
                <a16:creationId xmlns:a16="http://schemas.microsoft.com/office/drawing/2014/main" id="{2C4E65D1-B6C0-4A7A-9F5B-5A67E199DEA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83" y1="41667" x2="48583" y2="41667"/>
                        <a14:foregroundMark x1="47083" y1="36333" x2="47083" y2="36333"/>
                        <a14:foregroundMark x1="42667" y1="34667" x2="42667" y2="34667"/>
                        <a14:foregroundMark x1="38833" y1="38583" x2="44333" y2="42167"/>
                        <a14:foregroundMark x1="36500" y1="38000" x2="37000" y2="51417"/>
                        <a14:foregroundMark x1="37000" y1="51417" x2="39750" y2="49333"/>
                        <a14:foregroundMark x1="35583" y1="53500" x2="41167" y2="61917"/>
                        <a14:foregroundMark x1="41167" y1="61917" x2="49333" y2="53500"/>
                        <a14:foregroundMark x1="49333" y1="53500" x2="51667" y2="46000"/>
                        <a14:foregroundMark x1="48000" y1="42000" x2="50250" y2="53750"/>
                        <a14:foregroundMark x1="50250" y1="53750" x2="51083" y2="48083"/>
                        <a14:foregroundMark x1="49417" y1="46167" x2="50917" y2="56083"/>
                        <a14:foregroundMark x1="50917" y1="56083" x2="51500" y2="53500"/>
                        <a14:foregroundMark x1="49833" y1="50417" x2="51833" y2="50583"/>
                        <a14:foregroundMark x1="37917" y1="51917" x2="40750" y2="59167"/>
                        <a14:foregroundMark x1="40750" y1="59167" x2="44250" y2="53000"/>
                        <a14:foregroundMark x1="44250" y1="53000" x2="45083" y2="49083"/>
                        <a14:foregroundMark x1="38500" y1="42583" x2="42917" y2="40333"/>
                        <a14:foregroundMark x1="31000" y1="37667" x2="31000" y2="37667"/>
                        <a14:foregroundMark x1="45833" y1="35417" x2="45833" y2="35417"/>
                        <a14:foregroundMark x1="46750" y1="34750" x2="50750" y2="36667"/>
                        <a14:foregroundMark x1="50917" y1="36667" x2="54250" y2="43000"/>
                        <a14:foregroundMark x1="54250" y1="43000" x2="54583" y2="48583"/>
                        <a14:foregroundMark x1="55500" y1="53000" x2="56250" y2="55000"/>
                        <a14:foregroundMark x1="57500" y1="59000" x2="57667" y2="60667"/>
                        <a14:foregroundMark x1="55500" y1="64667" x2="56250" y2="64500"/>
                        <a14:foregroundMark x1="46667" y1="72333" x2="48333" y2="69583"/>
                        <a14:foregroundMark x1="54167" y1="63583" x2="53250" y2="63583"/>
                        <a14:foregroundMark x1="47083" y1="64083" x2="47083" y2="64083"/>
                        <a14:foregroundMark x1="47083" y1="64250" x2="47083" y2="64250"/>
                        <a14:foregroundMark x1="43833" y1="66667" x2="43833" y2="66667"/>
                        <a14:foregroundMark x1="28583" y1="39417" x2="38500" y2="67250"/>
                        <a14:foregroundMark x1="38500" y1="67250" x2="39083" y2="64333"/>
                        <a14:foregroundMark x1="30500" y1="37083" x2="61500" y2="30750"/>
                        <a14:foregroundMark x1="61500" y1="30750" x2="54917" y2="32667"/>
                        <a14:foregroundMark x1="54917" y1="32667" x2="61417" y2="55667"/>
                        <a14:foregroundMark x1="61417" y1="55667" x2="61750" y2="65167"/>
                        <a14:foregroundMark x1="61750" y1="65167" x2="50167" y2="65000"/>
                        <a14:foregroundMark x1="45250" y1="64083" x2="55750" y2="64083"/>
                        <a14:foregroundMark x1="55750" y1="64083" x2="47583" y2="64667"/>
                        <a14:foregroundMark x1="72250" y1="44917" x2="72250" y2="44917"/>
                        <a14:foregroundMark x1="72417" y1="44583" x2="72417" y2="44583"/>
                        <a14:foregroundMark x1="70667" y1="44167" x2="70667" y2="44167"/>
                        <a14:foregroundMark x1="71000" y1="43667" x2="71000" y2="43667"/>
                        <a14:foregroundMark x1="71333" y1="43500" x2="71750" y2="43500"/>
                        <a14:foregroundMark x1="71750" y1="43500" x2="71167" y2="46583"/>
                        <a14:foregroundMark x1="69917" y1="47167" x2="69917" y2="47167"/>
                        <a14:foregroundMark x1="69917" y1="47167" x2="69917" y2="47167"/>
                      </a14:backgroundRemoval>
                    </a14:imgEffect>
                  </a14:imgLayer>
                </a14:imgProps>
              </a:ext>
              <a:ext uri="{28A0092B-C50C-407E-A947-70E740481C1C}">
                <a14:useLocalDpi xmlns:a14="http://schemas.microsoft.com/office/drawing/2010/main" val="0"/>
              </a:ext>
            </a:extLst>
          </a:blip>
          <a:srcRect/>
          <a:stretch>
            <a:fillRect/>
          </a:stretch>
        </p:blipFill>
        <p:spPr bwMode="auto">
          <a:xfrm>
            <a:off x="0" y="4343400"/>
            <a:ext cx="2788920" cy="278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8368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25552" y="228599"/>
            <a:ext cx="11582400" cy="6284777"/>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444DA99-F66A-4C50-9FB1-93716B845E70}"/>
              </a:ext>
            </a:extLst>
          </p:cNvPr>
          <p:cNvPicPr>
            <a:picLocks noChangeAspect="1"/>
          </p:cNvPicPr>
          <p:nvPr/>
        </p:nvPicPr>
        <p:blipFill rotWithShape="1">
          <a:blip r:embed="rId2"/>
          <a:srcRect t="7308" r="3655"/>
          <a:stretch/>
        </p:blipFill>
        <p:spPr>
          <a:xfrm>
            <a:off x="6867144" y="444476"/>
            <a:ext cx="4636008" cy="3511906"/>
          </a:xfrm>
          <a:prstGeom prst="rect">
            <a:avLst/>
          </a:prstGeom>
        </p:spPr>
      </p:pic>
      <p:pic>
        <p:nvPicPr>
          <p:cNvPr id="5" name="Picture 4">
            <a:extLst>
              <a:ext uri="{FF2B5EF4-FFF2-40B4-BE49-F238E27FC236}">
                <a16:creationId xmlns:a16="http://schemas.microsoft.com/office/drawing/2014/main" id="{295F7B10-9162-4FB0-95E9-2DE34C6430AA}"/>
              </a:ext>
            </a:extLst>
          </p:cNvPr>
          <p:cNvPicPr>
            <a:picLocks noChangeAspect="1"/>
          </p:cNvPicPr>
          <p:nvPr/>
        </p:nvPicPr>
        <p:blipFill>
          <a:blip r:embed="rId3"/>
          <a:stretch>
            <a:fillRect/>
          </a:stretch>
        </p:blipFill>
        <p:spPr>
          <a:xfrm>
            <a:off x="7860792" y="4048192"/>
            <a:ext cx="3657600" cy="2288613"/>
          </a:xfrm>
          <a:prstGeom prst="rect">
            <a:avLst/>
          </a:prstGeom>
        </p:spPr>
      </p:pic>
      <p:pic>
        <p:nvPicPr>
          <p:cNvPr id="6" name="Picture 5">
            <a:extLst>
              <a:ext uri="{FF2B5EF4-FFF2-40B4-BE49-F238E27FC236}">
                <a16:creationId xmlns:a16="http://schemas.microsoft.com/office/drawing/2014/main" id="{3C05CB32-E302-4B8A-A14C-7F2EEB2E39D2}"/>
              </a:ext>
            </a:extLst>
          </p:cNvPr>
          <p:cNvPicPr>
            <a:picLocks noChangeAspect="1"/>
          </p:cNvPicPr>
          <p:nvPr/>
        </p:nvPicPr>
        <p:blipFill>
          <a:blip r:embed="rId4"/>
          <a:stretch>
            <a:fillRect/>
          </a:stretch>
        </p:blipFill>
        <p:spPr>
          <a:xfrm>
            <a:off x="457200" y="444476"/>
            <a:ext cx="6092952" cy="3412053"/>
          </a:xfrm>
          <a:prstGeom prst="rect">
            <a:avLst/>
          </a:prstGeom>
        </p:spPr>
      </p:pic>
      <p:pic>
        <p:nvPicPr>
          <p:cNvPr id="7" name="Picture 6">
            <a:extLst>
              <a:ext uri="{FF2B5EF4-FFF2-40B4-BE49-F238E27FC236}">
                <a16:creationId xmlns:a16="http://schemas.microsoft.com/office/drawing/2014/main" id="{8BF96CF3-DF8D-4036-B68A-3800D7F8B5DC}"/>
              </a:ext>
            </a:extLst>
          </p:cNvPr>
          <p:cNvPicPr>
            <a:picLocks noChangeAspect="1"/>
          </p:cNvPicPr>
          <p:nvPr/>
        </p:nvPicPr>
        <p:blipFill>
          <a:blip r:embed="rId5"/>
          <a:stretch>
            <a:fillRect/>
          </a:stretch>
        </p:blipFill>
        <p:spPr>
          <a:xfrm>
            <a:off x="466422" y="4028354"/>
            <a:ext cx="3966411" cy="2308451"/>
          </a:xfrm>
          <a:prstGeom prst="rect">
            <a:avLst/>
          </a:prstGeom>
        </p:spPr>
      </p:pic>
      <p:pic>
        <p:nvPicPr>
          <p:cNvPr id="8" name="Picture 7">
            <a:extLst>
              <a:ext uri="{FF2B5EF4-FFF2-40B4-BE49-F238E27FC236}">
                <a16:creationId xmlns:a16="http://schemas.microsoft.com/office/drawing/2014/main" id="{0BBB6C03-51CE-44FA-9B6E-2F440B480A3B}"/>
              </a:ext>
            </a:extLst>
          </p:cNvPr>
          <p:cNvPicPr>
            <a:picLocks noChangeAspect="1"/>
          </p:cNvPicPr>
          <p:nvPr/>
        </p:nvPicPr>
        <p:blipFill rotWithShape="1">
          <a:blip r:embed="rId6"/>
          <a:srcRect r="13683"/>
          <a:stretch/>
        </p:blipFill>
        <p:spPr>
          <a:xfrm>
            <a:off x="4682771" y="4008701"/>
            <a:ext cx="3045918" cy="2352502"/>
          </a:xfrm>
          <a:prstGeom prst="rect">
            <a:avLst/>
          </a:prstGeom>
        </p:spPr>
      </p:pic>
    </p:spTree>
    <p:extLst>
      <p:ext uri="{BB962C8B-B14F-4D97-AF65-F5344CB8AC3E}">
        <p14:creationId xmlns:p14="http://schemas.microsoft.com/office/powerpoint/2010/main" val="23038581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28600" y="228600"/>
            <a:ext cx="11582400" cy="6421574"/>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Hình ảnh 4">
            <a:extLst>
              <a:ext uri="{FF2B5EF4-FFF2-40B4-BE49-F238E27FC236}">
                <a16:creationId xmlns:a16="http://schemas.microsoft.com/office/drawing/2014/main" id="{D3941D5C-9807-4044-816F-EF651B8864BB}"/>
              </a:ext>
            </a:extLst>
          </p:cNvPr>
          <p:cNvPicPr>
            <a:picLocks noChangeAspect="1"/>
          </p:cNvPicPr>
          <p:nvPr/>
        </p:nvPicPr>
        <p:blipFill>
          <a:blip r:embed="rId2"/>
          <a:stretch>
            <a:fillRect/>
          </a:stretch>
        </p:blipFill>
        <p:spPr>
          <a:xfrm>
            <a:off x="6477000" y="356418"/>
            <a:ext cx="5122852" cy="6096059"/>
          </a:xfrm>
          <a:prstGeom prst="rect">
            <a:avLst/>
          </a:prstGeom>
        </p:spPr>
      </p:pic>
      <p:pic>
        <p:nvPicPr>
          <p:cNvPr id="17" name="Picture 4" descr="Ảnh Động Powerpoint Đẹp ❤️ Tải 777+ Hình Động PPT Cute">
            <a:extLst>
              <a:ext uri="{FF2B5EF4-FFF2-40B4-BE49-F238E27FC236}">
                <a16:creationId xmlns:a16="http://schemas.microsoft.com/office/drawing/2014/main" id="{A06CD106-90FE-4FF2-BAEC-582A2F98F2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799726"/>
            <a:ext cx="3524250" cy="2857500"/>
          </a:xfrm>
          <a:prstGeom prst="rect">
            <a:avLst/>
          </a:prstGeom>
          <a:noFill/>
          <a:extLst>
            <a:ext uri="{909E8E84-426E-40DD-AFC4-6F175D3DCCD1}">
              <a14:hiddenFill xmlns:a14="http://schemas.microsoft.com/office/drawing/2010/main">
                <a:solidFill>
                  <a:srgbClr val="FFFFFF"/>
                </a:solidFill>
              </a14:hiddenFill>
            </a:ext>
          </a:extLst>
        </p:spPr>
      </p:pic>
      <p:sp>
        <p:nvSpPr>
          <p:cNvPr id="18" name="Đám mây 6">
            <a:extLst>
              <a:ext uri="{FF2B5EF4-FFF2-40B4-BE49-F238E27FC236}">
                <a16:creationId xmlns:a16="http://schemas.microsoft.com/office/drawing/2014/main" id="{B25B87D1-22CF-4461-8CB9-97A7D9E4C1FB}"/>
              </a:ext>
            </a:extLst>
          </p:cNvPr>
          <p:cNvSpPr/>
          <p:nvPr/>
        </p:nvSpPr>
        <p:spPr>
          <a:xfrm>
            <a:off x="1924050" y="571500"/>
            <a:ext cx="3962400" cy="2857500"/>
          </a:xfrm>
          <a:prstGeom prst="cloud">
            <a:avLst/>
          </a:prstGeom>
          <a:solidFill>
            <a:srgbClr val="BA66DF"/>
          </a:solidFill>
          <a:ln>
            <a:solidFill>
              <a:srgbClr val="A44B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SVN-Comic Sans MS" panose="02040603050506020204" pitchFamily="18" charset="0"/>
                <a:ea typeface="+mn-ea"/>
                <a:cs typeface="+mn-cs"/>
              </a:rPr>
              <a:t>Ý nghĩa về vị trí địa lí của châu Á?</a:t>
            </a:r>
          </a:p>
        </p:txBody>
      </p:sp>
    </p:spTree>
    <p:extLst>
      <p:ext uri="{BB962C8B-B14F-4D97-AF65-F5344CB8AC3E}">
        <p14:creationId xmlns:p14="http://schemas.microsoft.com/office/powerpoint/2010/main" val="9510848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teable (3)">
            <a:hlinkClick r:id="" action="ppaction://media"/>
            <a:extLst>
              <a:ext uri="{FF2B5EF4-FFF2-40B4-BE49-F238E27FC236}">
                <a16:creationId xmlns:a16="http://schemas.microsoft.com/office/drawing/2014/main" id="{095B70BF-8583-415E-BAA6-51B0C0B2A6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285750"/>
            <a:ext cx="11176000" cy="6286500"/>
          </a:xfrm>
          <a:prstGeom prst="rect">
            <a:avLst/>
          </a:prstGeom>
        </p:spPr>
      </p:pic>
    </p:spTree>
    <p:extLst>
      <p:ext uri="{BB962C8B-B14F-4D97-AF65-F5344CB8AC3E}">
        <p14:creationId xmlns:p14="http://schemas.microsoft.com/office/powerpoint/2010/main" val="569382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972760"/>
            <a:ext cx="11811000" cy="5736558"/>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37CE62C-FEBA-4C10-A43A-41C4F6DA258F}"/>
              </a:ext>
            </a:extLst>
          </p:cNvPr>
          <p:cNvSpPr/>
          <p:nvPr/>
        </p:nvSpPr>
        <p:spPr>
          <a:xfrm>
            <a:off x="167122" y="153784"/>
            <a:ext cx="6186053" cy="639824"/>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a:solidFill>
                  <a:srgbClr val="C748FA"/>
                </a:solidFill>
                <a:latin typeface="Patrick Hand" panose="00000500000000000000" pitchFamily="2" charset="0"/>
              </a:rPr>
              <a:t>2. Đặc điểm tự nhiên</a:t>
            </a:r>
            <a:endParaRPr kumimoji="0" lang="en-US" sz="4000" b="1" i="0" u="none" strike="noStrike" kern="0" cap="none" spc="0" normalizeH="0" noProof="0">
              <a:ln>
                <a:noFill/>
              </a:ln>
              <a:solidFill>
                <a:srgbClr val="C748FA"/>
              </a:solidFill>
              <a:effectLst/>
              <a:uLnTx/>
              <a:uFillTx/>
              <a:latin typeface="Patrick Hand" panose="00000500000000000000" pitchFamily="2" charset="0"/>
            </a:endParaRPr>
          </a:p>
        </p:txBody>
      </p:sp>
      <p:pic>
        <p:nvPicPr>
          <p:cNvPr id="3" name="Picture 2">
            <a:extLst>
              <a:ext uri="{FF2B5EF4-FFF2-40B4-BE49-F238E27FC236}">
                <a16:creationId xmlns:a16="http://schemas.microsoft.com/office/drawing/2014/main" id="{D94EB1DF-CC04-4D10-AFAB-830FE8289ED7}"/>
              </a:ext>
            </a:extLst>
          </p:cNvPr>
          <p:cNvPicPr>
            <a:picLocks noChangeAspect="1"/>
          </p:cNvPicPr>
          <p:nvPr/>
        </p:nvPicPr>
        <p:blipFill>
          <a:blip r:embed="rId2"/>
          <a:stretch>
            <a:fillRect/>
          </a:stretch>
        </p:blipFill>
        <p:spPr>
          <a:xfrm>
            <a:off x="6353175" y="972760"/>
            <a:ext cx="5648325" cy="5721999"/>
          </a:xfrm>
          <a:prstGeom prst="rect">
            <a:avLst/>
          </a:prstGeom>
        </p:spPr>
      </p:pic>
      <p:sp>
        <p:nvSpPr>
          <p:cNvPr id="7" name="TextBox 6">
            <a:extLst>
              <a:ext uri="{FF2B5EF4-FFF2-40B4-BE49-F238E27FC236}">
                <a16:creationId xmlns:a16="http://schemas.microsoft.com/office/drawing/2014/main" id="{D8D6BE9B-2C85-4558-98E2-A70FCE2F43BE}"/>
              </a:ext>
            </a:extLst>
          </p:cNvPr>
          <p:cNvSpPr txBox="1"/>
          <p:nvPr/>
        </p:nvSpPr>
        <p:spPr>
          <a:xfrm>
            <a:off x="406056" y="1252824"/>
            <a:ext cx="5648325" cy="2308324"/>
          </a:xfrm>
          <a:prstGeom prst="rect">
            <a:avLst/>
          </a:prstGeom>
          <a:solidFill>
            <a:srgbClr val="A44BE1"/>
          </a:solidFill>
          <a:ln w="28575">
            <a:solidFill>
              <a:sysClr val="window" lastClr="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9Slide07 IcielCadena" panose="02000503000000020004" pitchFamily="2" charset="0"/>
                <a:ea typeface="#9Slide02 Noi dung rat dai" panose="02000000000000000000" pitchFamily="2" charset="0"/>
                <a:cs typeface="Times New Roman" panose="02020603050405020304" pitchFamily="18" charset="0"/>
              </a:rPr>
              <a:t>HOẠT ĐỘNG NHÓM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chemeClr val="bg1"/>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Nhiệm</a:t>
            </a:r>
            <a:r>
              <a:rPr kumimoji="0" lang="en-US" sz="2800" b="0" i="0" u="none" strike="noStrike" kern="0" cap="none" spc="0" normalizeH="0" baseline="0" noProof="0" dirty="0">
                <a:ln>
                  <a:noFill/>
                </a:ln>
                <a:solidFill>
                  <a:schemeClr val="bg1"/>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2800" b="0" i="0" u="none" strike="noStrike" kern="0" cap="none" spc="0" normalizeH="0" baseline="0" noProof="0" err="1">
                <a:ln>
                  <a:noFill/>
                </a:ln>
                <a:solidFill>
                  <a:schemeClr val="bg1"/>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vụ</a:t>
            </a:r>
            <a:r>
              <a:rPr kumimoji="0" lang="en-US" sz="2800" b="0" i="0" u="none" strike="noStrike" kern="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Đ</a:t>
            </a:r>
            <a:r>
              <a:rPr kumimoji="0" lang="vi-VN" sz="2800" b="0" i="0" u="none" strike="noStrike" kern="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ọc thông tin trong SGK</a:t>
            </a:r>
            <a:r>
              <a:rPr kumimoji="0" lang="en-US" sz="2800" b="0" i="0" u="none" strike="noStrike" kern="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mục 2</a:t>
            </a:r>
            <a:r>
              <a:rPr kumimoji="0" lang="vi-VN" sz="2800" b="0" i="0" u="none" strike="noStrike" kern="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kết hợp với quan sát hình 1.2.3.4 để hoàn thành </a:t>
            </a:r>
            <a:r>
              <a:rPr lang="en-US" sz="2800" kern="0">
                <a:solidFill>
                  <a:schemeClr val="bg1"/>
                </a:solidFill>
                <a:latin typeface="#9Slide02 Noi dung rat dai" panose="02000000000000000000" pitchFamily="2" charset="0"/>
                <a:ea typeface="#9Slide02 Noi dung rat dai" panose="02000000000000000000" pitchFamily="2" charset="0"/>
                <a:cs typeface="Times New Roman" panose="02020603050405020304" pitchFamily="18" charset="0"/>
              </a:rPr>
              <a:t>thông tin các </a:t>
            </a:r>
            <a:endParaRPr kumimoji="0" lang="vi-VN" sz="2800" b="0" i="0" u="none" strike="noStrike" kern="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8C6B0F2-3E4E-4DDC-AD10-200A03827970}"/>
              </a:ext>
            </a:extLst>
          </p:cNvPr>
          <p:cNvPicPr>
            <a:picLocks noChangeAspect="1"/>
          </p:cNvPicPr>
          <p:nvPr/>
        </p:nvPicPr>
        <p:blipFill>
          <a:blip r:embed="rId3"/>
          <a:stretch>
            <a:fillRect/>
          </a:stretch>
        </p:blipFill>
        <p:spPr>
          <a:xfrm>
            <a:off x="640677" y="4451014"/>
            <a:ext cx="2486526" cy="1922950"/>
          </a:xfrm>
          <a:prstGeom prst="rect">
            <a:avLst/>
          </a:prstGeom>
        </p:spPr>
      </p:pic>
    </p:spTree>
    <p:extLst>
      <p:ext uri="{BB962C8B-B14F-4D97-AF65-F5344CB8AC3E}">
        <p14:creationId xmlns:p14="http://schemas.microsoft.com/office/powerpoint/2010/main" val="6235960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1371600"/>
            <a:ext cx="11811000" cy="5337718"/>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37CE62C-FEBA-4C10-A43A-41C4F6DA258F}"/>
              </a:ext>
            </a:extLst>
          </p:cNvPr>
          <p:cNvSpPr/>
          <p:nvPr/>
        </p:nvSpPr>
        <p:spPr>
          <a:xfrm>
            <a:off x="2895600" y="148681"/>
            <a:ext cx="6186053" cy="963283"/>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a:solidFill>
                  <a:srgbClr val="C748FA"/>
                </a:solidFill>
                <a:latin typeface="Patrick Hand" panose="00000500000000000000" pitchFamily="2" charset="0"/>
              </a:rPr>
              <a:t>PHIẾU HỌC TẬP SỐ 1</a:t>
            </a:r>
          </a:p>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a:solidFill>
                  <a:srgbClr val="0487D9"/>
                </a:solidFill>
                <a:latin typeface="Patrick Hand" panose="00000500000000000000" pitchFamily="2" charset="0"/>
              </a:rPr>
              <a:t>Địa hình - Nhóm 1,3</a:t>
            </a:r>
            <a:endParaRPr lang="en-US" sz="2400" kern="0">
              <a:solidFill>
                <a:srgbClr val="0487D9"/>
              </a:solidFill>
              <a:latin typeface="Patrick Hand" panose="00000500000000000000" pitchFamily="2" charset="0"/>
            </a:endParaRPr>
          </a:p>
        </p:txBody>
      </p:sp>
      <p:graphicFrame>
        <p:nvGraphicFramePr>
          <p:cNvPr id="4" name="Table 3">
            <a:extLst>
              <a:ext uri="{FF2B5EF4-FFF2-40B4-BE49-F238E27FC236}">
                <a16:creationId xmlns:a16="http://schemas.microsoft.com/office/drawing/2014/main" id="{0CAC2558-6790-4FB6-B8A1-BD8C95291F4D}"/>
              </a:ext>
            </a:extLst>
          </p:cNvPr>
          <p:cNvGraphicFramePr>
            <a:graphicFrameLocks noGrp="1"/>
          </p:cNvGraphicFramePr>
          <p:nvPr>
            <p:extLst>
              <p:ext uri="{D42A27DB-BD31-4B8C-83A1-F6EECF244321}">
                <p14:modId xmlns:p14="http://schemas.microsoft.com/office/powerpoint/2010/main" val="3817971665"/>
              </p:ext>
            </p:extLst>
          </p:nvPr>
        </p:nvGraphicFramePr>
        <p:xfrm>
          <a:off x="190500" y="1371600"/>
          <a:ext cx="11811000" cy="5337719"/>
        </p:xfrm>
        <a:graphic>
          <a:graphicData uri="http://schemas.openxmlformats.org/drawingml/2006/table">
            <a:tbl>
              <a:tblPr/>
              <a:tblGrid>
                <a:gridCol w="1247641">
                  <a:extLst>
                    <a:ext uri="{9D8B030D-6E8A-4147-A177-3AD203B41FA5}">
                      <a16:colId xmlns:a16="http://schemas.microsoft.com/office/drawing/2014/main" val="3741257529"/>
                    </a:ext>
                  </a:extLst>
                </a:gridCol>
                <a:gridCol w="3972059">
                  <a:extLst>
                    <a:ext uri="{9D8B030D-6E8A-4147-A177-3AD203B41FA5}">
                      <a16:colId xmlns:a16="http://schemas.microsoft.com/office/drawing/2014/main" val="2132006734"/>
                    </a:ext>
                  </a:extLst>
                </a:gridCol>
                <a:gridCol w="6591300">
                  <a:extLst>
                    <a:ext uri="{9D8B030D-6E8A-4147-A177-3AD203B41FA5}">
                      <a16:colId xmlns:a16="http://schemas.microsoft.com/office/drawing/2014/main" val="4097699086"/>
                    </a:ext>
                  </a:extLst>
                </a:gridCol>
              </a:tblGrid>
              <a:tr h="698830">
                <a:tc rowSpan="5">
                  <a:txBody>
                    <a:bodyPr/>
                    <a:lstStyle/>
                    <a:p>
                      <a:pPr algn="ctr">
                        <a:lnSpc>
                          <a:spcPct val="107000"/>
                        </a:lnSpc>
                        <a:spcAft>
                          <a:spcPts val="0"/>
                        </a:spcAft>
                      </a:pPr>
                      <a:r>
                        <a:rPr lang="en-US"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Địa </a:t>
                      </a:r>
                    </a:p>
                    <a:p>
                      <a:pPr algn="ctr">
                        <a:lnSpc>
                          <a:spcPct val="107000"/>
                        </a:lnSpc>
                        <a:spcAft>
                          <a:spcPts val="0"/>
                        </a:spcAft>
                      </a:pPr>
                      <a:r>
                        <a:rPr lang="en-US"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hình</a:t>
                      </a: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US"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Phân bố</a:t>
                      </a: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Đặc điểm</a:t>
                      </a: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799918"/>
                  </a:ext>
                </a:extLst>
              </a:tr>
              <a:tr h="1154152">
                <a:tc vMerge="1">
                  <a:txBody>
                    <a:bodyPr/>
                    <a:lstStyle/>
                    <a:p>
                      <a:pPr marL="88900">
                        <a:lnSpc>
                          <a:spcPts val="1100"/>
                        </a:lnSpc>
                        <a:spcAft>
                          <a:spcPts val="0"/>
                        </a:spcAft>
                      </a:pPr>
                      <a:endParaRPr lang="en-US" sz="20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88900">
                        <a:lnSpc>
                          <a:spcPts val="1100"/>
                        </a:lnSpc>
                        <a:spcAft>
                          <a:spcPts val="0"/>
                        </a:spcAft>
                      </a:pPr>
                      <a:endParaRPr lang="en-US"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vi-VN"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endParaRPr lang="en-US"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0034165"/>
                  </a:ext>
                </a:extLst>
              </a:tr>
              <a:tr h="1154152">
                <a:tc vMerge="1">
                  <a:txBody>
                    <a:bodyPr/>
                    <a:lstStyle/>
                    <a:p>
                      <a:pPr marL="88900">
                        <a:lnSpc>
                          <a:spcPts val="1100"/>
                        </a:lnSpc>
                        <a:spcAft>
                          <a:spcPts val="0"/>
                        </a:spcAft>
                      </a:pPr>
                      <a:endParaRPr lang="en-US" sz="20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88900">
                        <a:lnSpc>
                          <a:spcPts val="1100"/>
                        </a:lnSpc>
                        <a:spcAft>
                          <a:spcPts val="0"/>
                        </a:spcAft>
                      </a:pPr>
                      <a:endParaRPr lang="en-US"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vi-VN"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endParaRPr lang="en-US"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4686870"/>
                  </a:ext>
                </a:extLst>
              </a:tr>
              <a:tr h="1176433">
                <a:tc vMerge="1">
                  <a:txBody>
                    <a:bodyPr/>
                    <a:lstStyle/>
                    <a:p>
                      <a:pPr marL="88900">
                        <a:lnSpc>
                          <a:spcPts val="1100"/>
                        </a:lnSpc>
                        <a:spcAft>
                          <a:spcPts val="0"/>
                        </a:spcAft>
                      </a:pPr>
                      <a:endParaRPr lang="en-US" sz="20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88900">
                        <a:lnSpc>
                          <a:spcPts val="1100"/>
                        </a:lnSpc>
                        <a:spcAft>
                          <a:spcPts val="0"/>
                        </a:spcAft>
                      </a:pPr>
                      <a:endParaRPr lang="en-US"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vi-VN"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endParaRPr lang="en-US"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8236029"/>
                  </a:ext>
                </a:extLst>
              </a:tr>
              <a:tr h="1154152">
                <a:tc vMerge="1">
                  <a:txBody>
                    <a:bodyPr/>
                    <a:lstStyle/>
                    <a:p>
                      <a:pPr marL="88900">
                        <a:lnSpc>
                          <a:spcPts val="1100"/>
                        </a:lnSpc>
                        <a:spcAft>
                          <a:spcPts val="0"/>
                        </a:spcAft>
                      </a:pPr>
                      <a:endParaRPr lang="en-US" sz="20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88900">
                        <a:lnSpc>
                          <a:spcPts val="1100"/>
                        </a:lnSpc>
                        <a:spcAft>
                          <a:spcPts val="0"/>
                        </a:spcAft>
                      </a:pPr>
                      <a:endParaRPr lang="en-US"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vi-VN"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endParaRPr lang="en-US" sz="28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8728205"/>
                  </a:ext>
                </a:extLst>
              </a:tr>
            </a:tbl>
          </a:graphicData>
        </a:graphic>
      </p:graphicFrame>
    </p:spTree>
    <p:extLst>
      <p:ext uri="{BB962C8B-B14F-4D97-AF65-F5344CB8AC3E}">
        <p14:creationId xmlns:p14="http://schemas.microsoft.com/office/powerpoint/2010/main" val="28612797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1371600"/>
            <a:ext cx="11811000" cy="5337718"/>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37CE62C-FEBA-4C10-A43A-41C4F6DA258F}"/>
              </a:ext>
            </a:extLst>
          </p:cNvPr>
          <p:cNvSpPr/>
          <p:nvPr/>
        </p:nvSpPr>
        <p:spPr>
          <a:xfrm>
            <a:off x="2895600" y="148681"/>
            <a:ext cx="6186053" cy="963283"/>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srgbClr val="C748FA"/>
                </a:solidFill>
                <a:latin typeface="Patrick Hand" panose="00000500000000000000" pitchFamily="2" charset="0"/>
              </a:rPr>
              <a:t>PHIẾU HỌC TẬP SỐ 2</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a:solidFill>
                  <a:srgbClr val="0487D9"/>
                </a:solidFill>
                <a:latin typeface="Patrick Hand" panose="00000500000000000000" pitchFamily="2" charset="0"/>
              </a:rPr>
              <a:t>Khoáng sản và sông hồ - Nhóm 2,4</a:t>
            </a:r>
            <a:endParaRPr lang="en-US" sz="2000" kern="0">
              <a:solidFill>
                <a:srgbClr val="0487D9"/>
              </a:solidFill>
              <a:latin typeface="Patrick Hand" panose="00000500000000000000" pitchFamily="2" charset="0"/>
            </a:endParaRPr>
          </a:p>
        </p:txBody>
      </p:sp>
      <p:graphicFrame>
        <p:nvGraphicFramePr>
          <p:cNvPr id="3" name="Table 4">
            <a:extLst>
              <a:ext uri="{FF2B5EF4-FFF2-40B4-BE49-F238E27FC236}">
                <a16:creationId xmlns:a16="http://schemas.microsoft.com/office/drawing/2014/main" id="{9D0E9870-B6A0-4460-84C9-19D3C90B736C}"/>
              </a:ext>
            </a:extLst>
          </p:cNvPr>
          <p:cNvGraphicFramePr>
            <a:graphicFrameLocks noGrp="1"/>
          </p:cNvGraphicFramePr>
          <p:nvPr>
            <p:extLst>
              <p:ext uri="{D42A27DB-BD31-4B8C-83A1-F6EECF244321}">
                <p14:modId xmlns:p14="http://schemas.microsoft.com/office/powerpoint/2010/main" val="4009160305"/>
              </p:ext>
            </p:extLst>
          </p:nvPr>
        </p:nvGraphicFramePr>
        <p:xfrm>
          <a:off x="214942" y="1449659"/>
          <a:ext cx="11786558" cy="5181600"/>
        </p:xfrm>
        <a:graphic>
          <a:graphicData uri="http://schemas.openxmlformats.org/drawingml/2006/table">
            <a:tbl>
              <a:tblPr firstRow="1" bandRow="1">
                <a:tableStyleId>{5940675A-B579-460E-94D1-54222C63F5DA}</a:tableStyleId>
              </a:tblPr>
              <a:tblGrid>
                <a:gridCol w="4890458">
                  <a:extLst>
                    <a:ext uri="{9D8B030D-6E8A-4147-A177-3AD203B41FA5}">
                      <a16:colId xmlns:a16="http://schemas.microsoft.com/office/drawing/2014/main" val="3671869793"/>
                    </a:ext>
                  </a:extLst>
                </a:gridCol>
                <a:gridCol w="6896100">
                  <a:extLst>
                    <a:ext uri="{9D8B030D-6E8A-4147-A177-3AD203B41FA5}">
                      <a16:colId xmlns:a16="http://schemas.microsoft.com/office/drawing/2014/main" val="4038952874"/>
                    </a:ext>
                  </a:extLst>
                </a:gridCol>
              </a:tblGrid>
              <a:tr h="865320">
                <a:tc>
                  <a:txBody>
                    <a:bodyPr/>
                    <a:lstStyle/>
                    <a:p>
                      <a:pPr algn="ctr"/>
                      <a:r>
                        <a:rPr lang="en-US" sz="2400" b="1">
                          <a:solidFill>
                            <a:srgbClr val="0070C0"/>
                          </a:solidFill>
                          <a:latin typeface="#9Slide02 Noi dung rat dai" panose="02000000000000000000" pitchFamily="2" charset="0"/>
                          <a:ea typeface="#9Slide02 Noi dung rat dai" panose="02000000000000000000" pitchFamily="2" charset="0"/>
                        </a:rPr>
                        <a:t>Câu hỏi</a:t>
                      </a:r>
                    </a:p>
                  </a:txBody>
                  <a:tcP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algn="ctr"/>
                      <a:r>
                        <a:rPr lang="en-US" sz="2400" b="1">
                          <a:solidFill>
                            <a:srgbClr val="0070C0"/>
                          </a:solidFill>
                          <a:latin typeface="#9Slide02 Noi dung rat dai" panose="02000000000000000000" pitchFamily="2" charset="0"/>
                          <a:ea typeface="#9Slide02 Noi dung rat dai" panose="02000000000000000000" pitchFamily="2" charset="0"/>
                        </a:rPr>
                        <a:t>Trả lời</a:t>
                      </a:r>
                    </a:p>
                  </a:txBody>
                  <a:tcP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1709624671"/>
                  </a:ext>
                </a:extLst>
              </a:tr>
              <a:tr h="1569066">
                <a:tc>
                  <a:txBody>
                    <a:bodyPr/>
                    <a:lstStyle/>
                    <a:p>
                      <a:r>
                        <a:rPr lang="en-US" sz="2400">
                          <a:solidFill>
                            <a:srgbClr val="0070C0"/>
                          </a:solidFill>
                          <a:latin typeface="#9Slide02 Noi dung rat dai" panose="02000000000000000000" pitchFamily="2" charset="0"/>
                          <a:ea typeface="#9Slide02 Noi dung rat dai" panose="02000000000000000000" pitchFamily="2" charset="0"/>
                        </a:rPr>
                        <a:t>1. Kể tên một số loại khoáng sản quan trọng ở châu Á?</a:t>
                      </a:r>
                    </a:p>
                    <a:p>
                      <a:r>
                        <a:rPr lang="en-US" sz="2400">
                          <a:solidFill>
                            <a:srgbClr val="0070C0"/>
                          </a:solidFill>
                          <a:latin typeface="#9Slide02 Noi dung rat dai" panose="02000000000000000000" pitchFamily="2" charset="0"/>
                          <a:ea typeface="#9Slide02 Noi dung rat dai" panose="02000000000000000000" pitchFamily="2" charset="0"/>
                        </a:rPr>
                        <a:t>2. Nhận xét về tài nguyên khoáng sản châu Á?</a:t>
                      </a:r>
                    </a:p>
                  </a:txBody>
                  <a:tcP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endParaRPr lang="en-US" sz="2000">
                        <a:solidFill>
                          <a:srgbClr val="0070C0"/>
                        </a:solidFill>
                        <a:latin typeface="#9Slide02 Noi dung rat dai" panose="02000000000000000000" pitchFamily="2" charset="0"/>
                        <a:ea typeface="#9Slide02 Noi dung rat dai" panose="02000000000000000000" pitchFamily="2" charset="0"/>
                      </a:endParaRPr>
                    </a:p>
                  </a:txBody>
                  <a:tcP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2507319014"/>
                  </a:ext>
                </a:extLst>
              </a:tr>
              <a:tr h="2747214">
                <a:tc>
                  <a:txBody>
                    <a:bodyPr/>
                    <a:lstStyle/>
                    <a:p>
                      <a:r>
                        <a:rPr lang="en-US" sz="2400">
                          <a:solidFill>
                            <a:srgbClr val="0070C0"/>
                          </a:solidFill>
                          <a:latin typeface="#9Slide02 Noi dung rat dai" panose="02000000000000000000" pitchFamily="2" charset="0"/>
                          <a:ea typeface="#9Slide02 Noi dung rat dai" panose="02000000000000000000" pitchFamily="2" charset="0"/>
                        </a:rPr>
                        <a:t>3. </a:t>
                      </a:r>
                      <a:r>
                        <a:rPr lang="vi-VN" sz="2400">
                          <a:solidFill>
                            <a:srgbClr val="0070C0"/>
                          </a:solidFill>
                          <a:latin typeface="#9Slide02 Noi dung rat dai" panose="02000000000000000000" pitchFamily="2" charset="0"/>
                          <a:ea typeface="#9Slide02 Noi dung rat dai" panose="02000000000000000000" pitchFamily="2" charset="0"/>
                        </a:rPr>
                        <a:t>Nêu đặc điểm sông hồ châu Á?</a:t>
                      </a:r>
                    </a:p>
                    <a:p>
                      <a:r>
                        <a:rPr lang="en-US" sz="2400">
                          <a:solidFill>
                            <a:srgbClr val="0070C0"/>
                          </a:solidFill>
                          <a:latin typeface="#9Slide02 Noi dung rat dai" panose="02000000000000000000" pitchFamily="2" charset="0"/>
                          <a:ea typeface="#9Slide02 Noi dung rat dai" panose="02000000000000000000" pitchFamily="2" charset="0"/>
                        </a:rPr>
                        <a:t>4. </a:t>
                      </a:r>
                      <a:r>
                        <a:rPr lang="vi-VN" sz="2400">
                          <a:solidFill>
                            <a:srgbClr val="0070C0"/>
                          </a:solidFill>
                          <a:latin typeface="#9Slide02 Noi dung rat dai" panose="02000000000000000000" pitchFamily="2" charset="0"/>
                          <a:ea typeface="#9Slide02 Noi dung rat dai" panose="02000000000000000000" pitchFamily="2" charset="0"/>
                        </a:rPr>
                        <a:t>Kể tên một số con sông lớn ở Châu Á? Ý nghĩa của chúng đối với sản xuất và môi trường tự nhiên?</a:t>
                      </a:r>
                    </a:p>
                    <a:p>
                      <a:endParaRPr lang="en-US" sz="2400">
                        <a:solidFill>
                          <a:srgbClr val="0070C0"/>
                        </a:solidFill>
                        <a:latin typeface="#9Slide02 Noi dung rat dai" panose="02000000000000000000" pitchFamily="2" charset="0"/>
                        <a:ea typeface="#9Slide02 Noi dung rat dai" panose="02000000000000000000" pitchFamily="2" charset="0"/>
                      </a:endParaRPr>
                    </a:p>
                  </a:txBody>
                  <a:tcP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txBody>
                  <a:tcP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3801049362"/>
                  </a:ext>
                </a:extLst>
              </a:tr>
            </a:tbl>
          </a:graphicData>
        </a:graphic>
      </p:graphicFrame>
    </p:spTree>
    <p:extLst>
      <p:ext uri="{BB962C8B-B14F-4D97-AF65-F5344CB8AC3E}">
        <p14:creationId xmlns:p14="http://schemas.microsoft.com/office/powerpoint/2010/main" val="31296083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1EC308-D5DA-477D-9A33-6B6B9E195714}"/>
              </a:ext>
            </a:extLst>
          </p:cNvPr>
          <p:cNvPicPr>
            <a:picLocks noChangeAspect="1"/>
          </p:cNvPicPr>
          <p:nvPr/>
        </p:nvPicPr>
        <p:blipFill>
          <a:blip r:embed="rId4"/>
          <a:stretch>
            <a:fillRect/>
          </a:stretch>
        </p:blipFill>
        <p:spPr>
          <a:xfrm>
            <a:off x="3309730" y="1041452"/>
            <a:ext cx="8383697" cy="5586948"/>
          </a:xfrm>
          <a:prstGeom prst="rect">
            <a:avLst/>
          </a:prstGeom>
        </p:spPr>
      </p:pic>
      <p:pic>
        <p:nvPicPr>
          <p:cNvPr id="1026" name="Picture 2" descr="Words That Rhyme with May | Baamboozle">
            <a:extLst>
              <a:ext uri="{FF2B5EF4-FFF2-40B4-BE49-F238E27FC236}">
                <a16:creationId xmlns:a16="http://schemas.microsoft.com/office/drawing/2014/main" id="{767341EB-38B9-4A03-8F16-077B0BF8E8DF}"/>
              </a:ext>
            </a:extLst>
          </p:cNvPr>
          <p:cNvPicPr>
            <a:picLocks noChangeAspect="1" noChangeArrowheads="1" noCrop="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7200" y="3733800"/>
            <a:ext cx="3849511" cy="3248025"/>
          </a:xfrm>
          <a:prstGeom prst="rect">
            <a:avLst/>
          </a:prstGeom>
          <a:noFill/>
          <a:extLst>
            <a:ext uri="{909E8E84-426E-40DD-AFC4-6F175D3DCCD1}">
              <a14:hiddenFill xmlns:a14="http://schemas.microsoft.com/office/drawing/2010/main">
                <a:solidFill>
                  <a:srgbClr val="FFFFFF"/>
                </a:solidFill>
              </a14:hiddenFill>
            </a:ext>
          </a:extLst>
        </p:spPr>
      </p:pic>
      <p:pic>
        <p:nvPicPr>
          <p:cNvPr id="6" name="5 Seconds Timer">
            <a:hlinkClick r:id="" action="ppaction://media"/>
            <a:extLst>
              <a:ext uri="{FF2B5EF4-FFF2-40B4-BE49-F238E27FC236}">
                <a16:creationId xmlns:a16="http://schemas.microsoft.com/office/drawing/2014/main" id="{832F1680-7F48-495F-A9A8-0C6180C105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2849" r="13408"/>
          <a:stretch/>
        </p:blipFill>
        <p:spPr>
          <a:xfrm>
            <a:off x="531703" y="1143000"/>
            <a:ext cx="2047667" cy="1489213"/>
          </a:xfrm>
          <a:prstGeom prst="rect">
            <a:avLst/>
          </a:prstGeom>
        </p:spPr>
      </p:pic>
      <p:sp>
        <p:nvSpPr>
          <p:cNvPr id="9" name="TextBox 8">
            <a:extLst>
              <a:ext uri="{FF2B5EF4-FFF2-40B4-BE49-F238E27FC236}">
                <a16:creationId xmlns:a16="http://schemas.microsoft.com/office/drawing/2014/main" id="{9C0E0547-4FB8-4646-A412-3A9A1A59BDCB}"/>
              </a:ext>
            </a:extLst>
          </p:cNvPr>
          <p:cNvSpPr txBox="1"/>
          <p:nvPr/>
        </p:nvSpPr>
        <p:spPr>
          <a:xfrm>
            <a:off x="6069724" y="76200"/>
            <a:ext cx="3124200" cy="830997"/>
          </a:xfrm>
          <a:prstGeom prst="rect">
            <a:avLst/>
          </a:prstGeom>
          <a:noFill/>
        </p:spPr>
        <p:txBody>
          <a:bodyPr wrap="square" lIns="0" tIns="0" rIns="0" bIns="0" rtlCol="0">
            <a:spAutoFit/>
          </a:bodyPr>
          <a:lstStyle/>
          <a:p>
            <a:pPr algn="l"/>
            <a:r>
              <a:rPr lang="en-US" sz="5400">
                <a:solidFill>
                  <a:srgbClr val="FFFF00"/>
                </a:solidFill>
                <a:latin typeface="SVN-Cookies" panose="02040603050506020204" pitchFamily="18" charset="0"/>
              </a:rPr>
              <a:t>Hàn Quốc</a:t>
            </a:r>
          </a:p>
        </p:txBody>
      </p:sp>
      <p:pic>
        <p:nvPicPr>
          <p:cNvPr id="11" name="Picture 10">
            <a:extLst>
              <a:ext uri="{FF2B5EF4-FFF2-40B4-BE49-F238E27FC236}">
                <a16:creationId xmlns:a16="http://schemas.microsoft.com/office/drawing/2014/main" id="{71CA8853-829D-45F8-9BDB-835762CC56C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78594" y1="18438" x2="78594" y2="18438"/>
                        <a14:foregroundMark x1="88594" y1="58125" x2="88594" y2="58125"/>
                        <a14:foregroundMark x1="87344" y1="57656" x2="87344" y2="57656"/>
                        <a14:foregroundMark x1="86094" y1="58750" x2="87344" y2="58750"/>
                        <a14:foregroundMark x1="85938" y1="47344" x2="85938" y2="47344"/>
                        <a14:foregroundMark x1="84531" y1="41094" x2="84531" y2="41094"/>
                        <a14:foregroundMark x1="81719" y1="46719" x2="81719" y2="46719"/>
                        <a14:foregroundMark x1="80469" y1="62031" x2="80469" y2="62031"/>
                        <a14:foregroundMark x1="77344" y1="64375" x2="77344" y2="64375"/>
                        <a14:foregroundMark x1="79688" y1="63125" x2="79688" y2="63125"/>
                        <a14:foregroundMark x1="77656" y1="63594" x2="77656" y2="63594"/>
                        <a14:foregroundMark x1="77344" y1="64688" x2="79531" y2="64375"/>
                        <a14:foregroundMark x1="80000" y1="64375" x2="80156" y2="65156"/>
                        <a14:foregroundMark x1="80469" y1="66094" x2="81094" y2="66406"/>
                        <a14:foregroundMark x1="26406" y1="72031" x2="26406" y2="72031"/>
                        <a14:foregroundMark x1="28750" y1="69219" x2="28750" y2="69219"/>
                        <a14:foregroundMark x1="27344" y1="66406" x2="27344" y2="66406"/>
                        <a14:foregroundMark x1="26094" y1="68906" x2="26094" y2="68906"/>
                        <a14:foregroundMark x1="27656" y1="71875" x2="30625" y2="72656"/>
                        <a14:foregroundMark x1="31719" y1="72500" x2="31719" y2="72500"/>
                        <a14:foregroundMark x1="29531" y1="70000" x2="29531" y2="70000"/>
                        <a14:foregroundMark x1="29531" y1="69844" x2="29531" y2="69844"/>
                        <a14:foregroundMark x1="31094" y1="68906" x2="31094" y2="68906"/>
                        <a14:foregroundMark x1="31406" y1="69063" x2="30625" y2="69844"/>
                        <a14:foregroundMark x1="28594" y1="73281" x2="28594" y2="73281"/>
                        <a14:foregroundMark x1="25938" y1="79688" x2="25938" y2="79688"/>
                        <a14:foregroundMark x1="49688" y1="75469" x2="49688" y2="75469"/>
                        <a14:foregroundMark x1="48125" y1="77656" x2="48125" y2="77656"/>
                        <a14:foregroundMark x1="46406" y1="80469" x2="47813" y2="80313"/>
                        <a14:foregroundMark x1="34063" y1="78906" x2="35469" y2="78906"/>
                        <a14:foregroundMark x1="35625" y1="76094" x2="35625" y2="76094"/>
                        <a14:foregroundMark x1="35469" y1="76406" x2="35313" y2="77500"/>
                        <a14:foregroundMark x1="32813" y1="78594" x2="32813" y2="78594"/>
                        <a14:foregroundMark x1="32344" y1="79219" x2="34531" y2="79219"/>
                        <a14:foregroundMark x1="36406" y1="79219" x2="37813" y2="79375"/>
                        <a14:foregroundMark x1="38438" y1="78594" x2="38438" y2="78594"/>
                        <a14:foregroundMark x1="34844" y1="80156" x2="34844" y2="80156"/>
                        <a14:foregroundMark x1="34531" y1="81094" x2="35938" y2="81406"/>
                      </a14:backgroundRemoval>
                    </a14:imgEffect>
                    <a14:imgEffect>
                      <a14:sharpenSoften amount="25000"/>
                    </a14:imgEffect>
                    <a14:imgEffect>
                      <a14:brightnessContrast bright="40000" contrast="-40000"/>
                    </a14:imgEffect>
                  </a14:imgLayer>
                </a14:imgProps>
              </a:ext>
            </a:extLst>
          </a:blip>
          <a:stretch>
            <a:fillRect/>
          </a:stretch>
        </p:blipFill>
        <p:spPr>
          <a:xfrm>
            <a:off x="11125200" y="5940287"/>
            <a:ext cx="901148" cy="901148"/>
          </a:xfrm>
          <a:prstGeom prst="rect">
            <a:avLst/>
          </a:prstGeom>
        </p:spPr>
      </p:pic>
    </p:spTree>
    <p:extLst>
      <p:ext uri="{BB962C8B-B14F-4D97-AF65-F5344CB8AC3E}">
        <p14:creationId xmlns:p14="http://schemas.microsoft.com/office/powerpoint/2010/main" val="418938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1371600"/>
            <a:ext cx="11811000" cy="5337718"/>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37CE62C-FEBA-4C10-A43A-41C4F6DA258F}"/>
              </a:ext>
            </a:extLst>
          </p:cNvPr>
          <p:cNvSpPr/>
          <p:nvPr/>
        </p:nvSpPr>
        <p:spPr>
          <a:xfrm>
            <a:off x="2895600" y="148681"/>
            <a:ext cx="6186053" cy="963283"/>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srgbClr val="C748FA"/>
                </a:solidFill>
                <a:latin typeface="Patrick Hand" panose="00000500000000000000" pitchFamily="2" charset="0"/>
              </a:rPr>
              <a:t>PHIẾU HỌC TẬP SỐ 3</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a:solidFill>
                  <a:srgbClr val="0487D9"/>
                </a:solidFill>
                <a:latin typeface="Patrick Hand" panose="00000500000000000000" pitchFamily="2" charset="0"/>
              </a:rPr>
              <a:t>Khí hậu- Nhóm 5,7</a:t>
            </a:r>
            <a:endParaRPr lang="en-US" sz="2000" kern="0">
              <a:solidFill>
                <a:srgbClr val="0487D9"/>
              </a:solidFill>
              <a:latin typeface="Patrick Hand" panose="00000500000000000000" pitchFamily="2" charset="0"/>
            </a:endParaRPr>
          </a:p>
        </p:txBody>
      </p:sp>
      <p:graphicFrame>
        <p:nvGraphicFramePr>
          <p:cNvPr id="4" name="Table 3">
            <a:extLst>
              <a:ext uri="{FF2B5EF4-FFF2-40B4-BE49-F238E27FC236}">
                <a16:creationId xmlns:a16="http://schemas.microsoft.com/office/drawing/2014/main" id="{F4C868A4-B3B5-4B6C-9D5A-E110B43738FD}"/>
              </a:ext>
            </a:extLst>
          </p:cNvPr>
          <p:cNvGraphicFramePr>
            <a:graphicFrameLocks noGrp="1"/>
          </p:cNvGraphicFramePr>
          <p:nvPr>
            <p:extLst>
              <p:ext uri="{D42A27DB-BD31-4B8C-83A1-F6EECF244321}">
                <p14:modId xmlns:p14="http://schemas.microsoft.com/office/powerpoint/2010/main" val="3500342999"/>
              </p:ext>
            </p:extLst>
          </p:nvPr>
        </p:nvGraphicFramePr>
        <p:xfrm>
          <a:off x="304800" y="1425807"/>
          <a:ext cx="11696700" cy="5400295"/>
        </p:xfrm>
        <a:graphic>
          <a:graphicData uri="http://schemas.openxmlformats.org/drawingml/2006/table">
            <a:tbl>
              <a:tblPr bandRow="1"/>
              <a:tblGrid>
                <a:gridCol w="2324100">
                  <a:extLst>
                    <a:ext uri="{9D8B030D-6E8A-4147-A177-3AD203B41FA5}">
                      <a16:colId xmlns:a16="http://schemas.microsoft.com/office/drawing/2014/main" val="2775383093"/>
                    </a:ext>
                  </a:extLst>
                </a:gridCol>
                <a:gridCol w="4931510">
                  <a:extLst>
                    <a:ext uri="{9D8B030D-6E8A-4147-A177-3AD203B41FA5}">
                      <a16:colId xmlns:a16="http://schemas.microsoft.com/office/drawing/2014/main" val="923064335"/>
                    </a:ext>
                  </a:extLst>
                </a:gridCol>
                <a:gridCol w="4441090">
                  <a:extLst>
                    <a:ext uri="{9D8B030D-6E8A-4147-A177-3AD203B41FA5}">
                      <a16:colId xmlns:a16="http://schemas.microsoft.com/office/drawing/2014/main" val="2909634363"/>
                    </a:ext>
                  </a:extLst>
                </a:gridCol>
              </a:tblGrid>
              <a:tr h="362037">
                <a:tc>
                  <a:txBody>
                    <a:bodyPr/>
                    <a:lstStyle/>
                    <a:p>
                      <a:pPr algn="ctr">
                        <a:lnSpc>
                          <a:spcPct val="115000"/>
                        </a:lnSpc>
                        <a:spcAft>
                          <a:spcPts val="0"/>
                        </a:spcAft>
                        <a:tabLst>
                          <a:tab pos="180340" algn="l"/>
                          <a:tab pos="450215" algn="l"/>
                        </a:tabLst>
                      </a:pPr>
                      <a:r>
                        <a:rPr lang="en-US" sz="20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Nội dung</a:t>
                      </a: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a:lnSpc>
                          <a:spcPct val="115000"/>
                        </a:lnSpc>
                        <a:spcAft>
                          <a:spcPts val="0"/>
                        </a:spcAft>
                        <a:tabLst>
                          <a:tab pos="180340" algn="l"/>
                          <a:tab pos="450215" algn="l"/>
                        </a:tabLst>
                      </a:pPr>
                      <a:r>
                        <a:rPr lang="en-US" sz="20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Phần trả lời</a:t>
                      </a: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gn="ctr">
                        <a:lnSpc>
                          <a:spcPct val="115000"/>
                        </a:lnSpc>
                        <a:spcAft>
                          <a:spcPts val="0"/>
                        </a:spcAft>
                        <a:tabLst>
                          <a:tab pos="180340" algn="l"/>
                          <a:tab pos="450215" algn="l"/>
                        </a:tabLs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8736973"/>
                  </a:ext>
                </a:extLst>
              </a:tr>
              <a:tr h="661404">
                <a:tc>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Kể tên các đới khí hậu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p>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tabLst>
                          <a:tab pos="180340" algn="l"/>
                          <a:tab pos="450215" algn="l"/>
                        </a:tabLs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2513335"/>
                  </a:ext>
                </a:extLst>
              </a:tr>
              <a:tr h="1165522">
                <a:tc>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Kể tên các kiểu khí hậu trong mỗi đới khí hậu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4357299"/>
                  </a:ext>
                </a:extLst>
              </a:tr>
              <a:tr h="661404">
                <a:tc>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Nhận xét chung về sự phân hóa khí hậu?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237944132"/>
                  </a:ext>
                </a:extLst>
              </a:tr>
              <a:tr h="570483">
                <a:tc>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Kiểu khí hậu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Khí hậu gió mùa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000">
                          <a:solidFill>
                            <a:srgbClr val="0070C0"/>
                          </a:solidFill>
                          <a:latin typeface="#9Slide02 Noi dung rat dai" panose="02000000000000000000" pitchFamily="2" charset="0"/>
                          <a:ea typeface="#9Slide02 Noi dung rat dai" panose="02000000000000000000" pitchFamily="2" charset="0"/>
                        </a:rPr>
                        <a:t>Khí hậu lục địa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2234595152"/>
                  </a:ext>
                </a:extLst>
              </a:tr>
              <a:tr h="570483">
                <a:tc>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Phân bố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80340" algn="l"/>
                          <a:tab pos="450215" algn="l"/>
                        </a:tabLs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000">
                        <a:solidFill>
                          <a:srgbClr val="0070C0"/>
                        </a:solidFill>
                        <a:latin typeface="#9Slide02 Noi dung rat dai" panose="02000000000000000000" pitchFamily="2" charset="0"/>
                        <a:ea typeface="#9Slide02 Noi dung rat dai"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4235263240"/>
                  </a:ext>
                </a:extLst>
              </a:tr>
              <a:tr h="1346386">
                <a:tc>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Đặc điểm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80340" algn="l"/>
                          <a:tab pos="450215" algn="l"/>
                        </a:tabLs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p>
                      <a:pPr algn="just">
                        <a:lnSpc>
                          <a:spcPct val="115000"/>
                        </a:lnSpc>
                        <a:spcAft>
                          <a:spcPts val="0"/>
                        </a:spcAft>
                        <a:tabLst>
                          <a:tab pos="180340" algn="l"/>
                          <a:tab pos="450215" algn="l"/>
                        </a:tabLs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p>
                      <a:pPr algn="just">
                        <a:lnSpc>
                          <a:spcPct val="115000"/>
                        </a:lnSpc>
                        <a:spcAft>
                          <a:spcPts val="0"/>
                        </a:spcAft>
                        <a:tabLst>
                          <a:tab pos="180340" algn="l"/>
                          <a:tab pos="450215" algn="l"/>
                        </a:tabLs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p>
                      <a:pPr algn="just">
                        <a:lnSpc>
                          <a:spcPct val="115000"/>
                        </a:lnSpc>
                        <a:spcAft>
                          <a:spcPts val="0"/>
                        </a:spcAft>
                        <a:tabLst>
                          <a:tab pos="180340" algn="l"/>
                          <a:tab pos="450215" algn="l"/>
                        </a:tabLs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000">
                        <a:solidFill>
                          <a:srgbClr val="0070C0"/>
                        </a:solidFill>
                        <a:latin typeface="#9Slide02 Noi dung rat dai" panose="02000000000000000000" pitchFamily="2" charset="0"/>
                        <a:ea typeface="#9Slide02 Noi dung rat dai"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1010854"/>
                  </a:ext>
                </a:extLst>
              </a:tr>
            </a:tbl>
          </a:graphicData>
        </a:graphic>
      </p:graphicFrame>
    </p:spTree>
    <p:extLst>
      <p:ext uri="{BB962C8B-B14F-4D97-AF65-F5344CB8AC3E}">
        <p14:creationId xmlns:p14="http://schemas.microsoft.com/office/powerpoint/2010/main" val="10849156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1371600"/>
            <a:ext cx="11811000" cy="5337718"/>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37CE62C-FEBA-4C10-A43A-41C4F6DA258F}"/>
              </a:ext>
            </a:extLst>
          </p:cNvPr>
          <p:cNvSpPr/>
          <p:nvPr/>
        </p:nvSpPr>
        <p:spPr>
          <a:xfrm>
            <a:off x="2895600" y="148681"/>
            <a:ext cx="6186053" cy="963283"/>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srgbClr val="C748FA"/>
                </a:solidFill>
                <a:latin typeface="Patrick Hand" panose="00000500000000000000" pitchFamily="2" charset="0"/>
              </a:rPr>
              <a:t>PHIẾU HỌC TẬP SỐ 4</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a:solidFill>
                  <a:srgbClr val="0487D9"/>
                </a:solidFill>
                <a:latin typeface="Patrick Hand" panose="00000500000000000000" pitchFamily="2" charset="0"/>
              </a:rPr>
              <a:t>Các đới thiên nhiên- Nhóm 6,8</a:t>
            </a:r>
            <a:endParaRPr lang="en-US" sz="2000" kern="0">
              <a:solidFill>
                <a:srgbClr val="0487D9"/>
              </a:solidFill>
              <a:latin typeface="Patrick Hand" panose="00000500000000000000" pitchFamily="2" charset="0"/>
            </a:endParaRPr>
          </a:p>
        </p:txBody>
      </p:sp>
      <p:graphicFrame>
        <p:nvGraphicFramePr>
          <p:cNvPr id="9" name="Table 8">
            <a:extLst>
              <a:ext uri="{FF2B5EF4-FFF2-40B4-BE49-F238E27FC236}">
                <a16:creationId xmlns:a16="http://schemas.microsoft.com/office/drawing/2014/main" id="{0324225E-7F67-4D6F-9AB9-DB93632BEE1A}"/>
              </a:ext>
            </a:extLst>
          </p:cNvPr>
          <p:cNvGraphicFramePr>
            <a:graphicFrameLocks noGrp="1"/>
          </p:cNvGraphicFramePr>
          <p:nvPr>
            <p:extLst>
              <p:ext uri="{D42A27DB-BD31-4B8C-83A1-F6EECF244321}">
                <p14:modId xmlns:p14="http://schemas.microsoft.com/office/powerpoint/2010/main" val="1723206288"/>
              </p:ext>
            </p:extLst>
          </p:nvPr>
        </p:nvGraphicFramePr>
        <p:xfrm>
          <a:off x="321634" y="1513557"/>
          <a:ext cx="11548732" cy="5073817"/>
        </p:xfrm>
        <a:graphic>
          <a:graphicData uri="http://schemas.openxmlformats.org/drawingml/2006/table">
            <a:tbl>
              <a:tblPr>
                <a:tableStyleId>{5940675A-B579-460E-94D1-54222C63F5DA}</a:tableStyleId>
              </a:tblPr>
              <a:tblGrid>
                <a:gridCol w="1128541">
                  <a:extLst>
                    <a:ext uri="{9D8B030D-6E8A-4147-A177-3AD203B41FA5}">
                      <a16:colId xmlns:a16="http://schemas.microsoft.com/office/drawing/2014/main" val="2243227865"/>
                    </a:ext>
                  </a:extLst>
                </a:gridCol>
                <a:gridCol w="4324191">
                  <a:extLst>
                    <a:ext uri="{9D8B030D-6E8A-4147-A177-3AD203B41FA5}">
                      <a16:colId xmlns:a16="http://schemas.microsoft.com/office/drawing/2014/main" val="2799640739"/>
                    </a:ext>
                  </a:extLst>
                </a:gridCol>
                <a:gridCol w="6096000">
                  <a:extLst>
                    <a:ext uri="{9D8B030D-6E8A-4147-A177-3AD203B41FA5}">
                      <a16:colId xmlns:a16="http://schemas.microsoft.com/office/drawing/2014/main" val="3548193373"/>
                    </a:ext>
                  </a:extLst>
                </a:gridCol>
              </a:tblGrid>
              <a:tr h="415653">
                <a:tc>
                  <a:txBody>
                    <a:bodyPr/>
                    <a:lstStyle/>
                    <a:p>
                      <a:pPr algn="ctr">
                        <a:lnSpc>
                          <a:spcPts val="1100"/>
                        </a:lnSpc>
                        <a:spcAft>
                          <a:spcPts val="0"/>
                        </a:spcAft>
                      </a:pPr>
                      <a:r>
                        <a:rPr lang="vi-VN" sz="2400" b="1">
                          <a:solidFill>
                            <a:srgbClr val="0070C0"/>
                          </a:solidFill>
                          <a:effectLst/>
                          <a:latin typeface="#9Slide02 Noi dung rat dai" panose="02000000000000000000" pitchFamily="2" charset="0"/>
                          <a:ea typeface="#9Slide02 Noi dung rat dai" panose="02000000000000000000" pitchFamily="2" charset="0"/>
                        </a:rPr>
                        <a:t>Đới</a:t>
                      </a: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b">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algn="ctr">
                        <a:lnSpc>
                          <a:spcPts val="1100"/>
                        </a:lnSpc>
                        <a:spcAft>
                          <a:spcPts val="0"/>
                        </a:spcAft>
                      </a:pPr>
                      <a:r>
                        <a:rPr lang="vi-VN" sz="2400" b="1">
                          <a:solidFill>
                            <a:srgbClr val="0070C0"/>
                          </a:solidFill>
                          <a:effectLst/>
                          <a:latin typeface="#9Slide02 Noi dung rat dai" panose="02000000000000000000" pitchFamily="2" charset="0"/>
                          <a:ea typeface="#9Slide02 Noi dung rat dai" panose="02000000000000000000" pitchFamily="2" charset="0"/>
                        </a:rPr>
                        <a:t>Phân bố</a:t>
                      </a: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b">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algn="ctr">
                        <a:lnSpc>
                          <a:spcPts val="1100"/>
                        </a:lnSpc>
                        <a:spcAft>
                          <a:spcPts val="0"/>
                        </a:spcAft>
                      </a:pPr>
                      <a:r>
                        <a:rPr lang="vi-VN" sz="2400" b="1">
                          <a:solidFill>
                            <a:srgbClr val="0070C0"/>
                          </a:solidFill>
                          <a:effectLst/>
                          <a:latin typeface="#9Slide02 Noi dung rat dai" panose="02000000000000000000" pitchFamily="2" charset="0"/>
                          <a:ea typeface="#9Slide02 Noi dung rat dai" panose="02000000000000000000" pitchFamily="2" charset="0"/>
                        </a:rPr>
                        <a:t>Đặc đi</a:t>
                      </a:r>
                      <a:r>
                        <a:rPr lang="en-US" sz="2400" b="1">
                          <a:solidFill>
                            <a:srgbClr val="0070C0"/>
                          </a:solidFill>
                          <a:effectLst/>
                          <a:latin typeface="#9Slide02 Noi dung rat dai" panose="02000000000000000000" pitchFamily="2" charset="0"/>
                          <a:ea typeface="#9Slide02 Noi dung rat dai" panose="02000000000000000000" pitchFamily="2" charset="0"/>
                        </a:rPr>
                        <a:t>ể</a:t>
                      </a:r>
                      <a:r>
                        <a:rPr lang="vi-VN" sz="2400" b="1">
                          <a:solidFill>
                            <a:srgbClr val="0070C0"/>
                          </a:solidFill>
                          <a:effectLst/>
                          <a:latin typeface="#9Slide02 Noi dung rat dai" panose="02000000000000000000" pitchFamily="2" charset="0"/>
                          <a:ea typeface="#9Slide02 Noi dung rat dai" panose="02000000000000000000" pitchFamily="2" charset="0"/>
                        </a:rPr>
                        <a:t>m</a:t>
                      </a: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b">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3034848696"/>
                  </a:ext>
                </a:extLst>
              </a:tr>
              <a:tr h="803547">
                <a:tc>
                  <a:txBody>
                    <a:bodyPr/>
                    <a:lstStyle/>
                    <a:p>
                      <a:pPr marL="88900" algn="ctr">
                        <a:lnSpc>
                          <a:spcPts val="1100"/>
                        </a:lnSpc>
                        <a:spcAft>
                          <a:spcPts val="0"/>
                        </a:spcAft>
                      </a:pPr>
                      <a:r>
                        <a:rPr lang="vi-VN" sz="2400" b="1">
                          <a:solidFill>
                            <a:srgbClr val="0070C0"/>
                          </a:solidFill>
                          <a:effectLst/>
                          <a:latin typeface="#9Slide02 Noi dung rat dai" panose="02000000000000000000" pitchFamily="2" charset="0"/>
                          <a:ea typeface="#9Slide02 Noi dung rat dai" panose="02000000000000000000" pitchFamily="2" charset="0"/>
                        </a:rPr>
                        <a:t>Lạnh</a:t>
                      </a: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a:lnSpc>
                          <a:spcPts val="1100"/>
                        </a:lnSpc>
                        <a:spcAft>
                          <a:spcPts val="0"/>
                        </a:spcAft>
                      </a:pP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marL="342900" lvl="0" indent="-342900" algn="just">
                        <a:lnSpc>
                          <a:spcPts val="1775"/>
                        </a:lnSpc>
                        <a:spcAft>
                          <a:spcPts val="0"/>
                        </a:spcAft>
                        <a:buClr>
                          <a:srgbClr val="000000"/>
                        </a:buClr>
                        <a:buSzPts val="1100"/>
                        <a:buFont typeface="Symbol" panose="05050102010706020507" pitchFamily="18" charset="2"/>
                        <a:buChar char="-"/>
                        <a:tabLst>
                          <a:tab pos="118745" algn="l"/>
                        </a:tabLst>
                      </a:pPr>
                      <a:endParaRPr lang="en-US" sz="2400" b="1" u="none" strike="noStrike" spc="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b">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1287090173"/>
                  </a:ext>
                </a:extLst>
              </a:tr>
              <a:tr h="772443">
                <a:tc rowSpan="3">
                  <a:txBody>
                    <a:bodyPr/>
                    <a:lstStyle/>
                    <a:p>
                      <a:pPr algn="ctr">
                        <a:lnSpc>
                          <a:spcPts val="1100"/>
                        </a:lnSpc>
                        <a:spcAft>
                          <a:spcPts val="0"/>
                        </a:spcAft>
                      </a:pPr>
                      <a:r>
                        <a:rPr lang="en-US" sz="2400" b="1">
                          <a:solidFill>
                            <a:srgbClr val="0070C0"/>
                          </a:solidFill>
                          <a:effectLst/>
                          <a:latin typeface="#9Slide02 Noi dung rat dai" panose="02000000000000000000" pitchFamily="2" charset="0"/>
                          <a:ea typeface="#9Slide02 Noi dung rat dai" panose="02000000000000000000" pitchFamily="2" charset="0"/>
                        </a:rPr>
                        <a:t>ôn hòa</a:t>
                      </a: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a:lnSpc>
                          <a:spcPts val="1490"/>
                        </a:lnSpc>
                        <a:spcAft>
                          <a:spcPts val="0"/>
                        </a:spcAft>
                      </a:pP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marL="342900" lvl="0" indent="-342900" algn="just">
                        <a:lnSpc>
                          <a:spcPts val="1775"/>
                        </a:lnSpc>
                        <a:spcAft>
                          <a:spcPts val="0"/>
                        </a:spcAft>
                        <a:buClr>
                          <a:srgbClr val="000000"/>
                        </a:buClr>
                        <a:buSzPts val="1100"/>
                        <a:buFont typeface="Symbol" panose="05050102010706020507" pitchFamily="18" charset="2"/>
                        <a:buChar char="-"/>
                        <a:tabLst>
                          <a:tab pos="118745" algn="l"/>
                        </a:tabLst>
                      </a:pPr>
                      <a:endParaRPr lang="en-US" sz="2400" b="1" u="none" strike="noStrike" spc="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b">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2282238220"/>
                  </a:ext>
                </a:extLst>
              </a:tr>
              <a:tr h="865323">
                <a:tc vMerge="1">
                  <a:txBody>
                    <a:bodyPr/>
                    <a:lstStyle/>
                    <a:p>
                      <a:endParaRPr lang="en-US"/>
                    </a:p>
                  </a:txBody>
                  <a:tcPr/>
                </a:tc>
                <a:tc>
                  <a:txBody>
                    <a:bodyPr/>
                    <a:lstStyle/>
                    <a:p>
                      <a:pPr>
                        <a:lnSpc>
                          <a:spcPts val="1510"/>
                        </a:lnSpc>
                        <a:spcAft>
                          <a:spcPts val="0"/>
                        </a:spcAft>
                      </a:pP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marL="342900" lvl="0" indent="-342900">
                        <a:lnSpc>
                          <a:spcPts val="1535"/>
                        </a:lnSpc>
                        <a:spcAft>
                          <a:spcPts val="0"/>
                        </a:spcAft>
                        <a:buClr>
                          <a:srgbClr val="000000"/>
                        </a:buClr>
                        <a:buSzPts val="1100"/>
                        <a:buFont typeface="Symbol" panose="05050102010706020507" pitchFamily="18" charset="2"/>
                        <a:buChar char="-"/>
                        <a:tabLst>
                          <a:tab pos="128270" algn="l"/>
                        </a:tabLst>
                      </a:pPr>
                      <a:endParaRPr lang="en-US" sz="2400" b="1" u="none" strike="noStrike" spc="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1428108142"/>
                  </a:ext>
                </a:extLst>
              </a:tr>
              <a:tr h="887277">
                <a:tc vMerge="1">
                  <a:txBody>
                    <a:bodyPr/>
                    <a:lstStyle/>
                    <a:p>
                      <a:endParaRPr lang="en-US"/>
                    </a:p>
                  </a:txBody>
                  <a:tcPr/>
                </a:tc>
                <a:tc>
                  <a:txBody>
                    <a:bodyPr/>
                    <a:lstStyle/>
                    <a:p>
                      <a:pPr>
                        <a:lnSpc>
                          <a:spcPts val="1490"/>
                        </a:lnSpc>
                        <a:spcAft>
                          <a:spcPts val="0"/>
                        </a:spcAft>
                      </a:pPr>
                      <a:endParaRPr lang="en-US"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marL="342900" lvl="0" indent="-342900" algn="just">
                        <a:lnSpc>
                          <a:spcPts val="1100"/>
                        </a:lnSpc>
                        <a:spcAft>
                          <a:spcPts val="600"/>
                        </a:spcAft>
                        <a:buClr>
                          <a:srgbClr val="000000"/>
                        </a:buClr>
                        <a:buSzPts val="1100"/>
                        <a:buFont typeface="Symbol" panose="05050102010706020507" pitchFamily="18" charset="2"/>
                        <a:buChar char="-"/>
                        <a:tabLst>
                          <a:tab pos="115570" algn="l"/>
                        </a:tabLst>
                      </a:pPr>
                      <a:endParaRPr lang="en-US" sz="2400" b="1" u="none" strike="noStrike" spc="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b">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1110982437"/>
                  </a:ext>
                </a:extLst>
              </a:tr>
              <a:tr h="1329574">
                <a:tc>
                  <a:txBody>
                    <a:bodyPr/>
                    <a:lstStyle/>
                    <a:p>
                      <a:pPr marL="88900" algn="ctr">
                        <a:lnSpc>
                          <a:spcPts val="1100"/>
                        </a:lnSpc>
                        <a:spcAft>
                          <a:spcPts val="0"/>
                        </a:spcAft>
                      </a:pPr>
                      <a:r>
                        <a:rPr lang="vi-VN" sz="2400" b="1">
                          <a:solidFill>
                            <a:srgbClr val="0070C0"/>
                          </a:solidFill>
                          <a:effectLst/>
                          <a:latin typeface="#9Slide02 Noi dung rat dai" panose="02000000000000000000" pitchFamily="2" charset="0"/>
                          <a:ea typeface="#9Slide02 Noi dung rat dai" panose="02000000000000000000" pitchFamily="2" charset="0"/>
                        </a:rPr>
                        <a:t>Nóng</a:t>
                      </a: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a:lnSpc>
                          <a:spcPts val="1100"/>
                        </a:lnSpc>
                        <a:spcAft>
                          <a:spcPts val="0"/>
                        </a:spcAft>
                      </a:pP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marL="342900" lvl="0" indent="-342900" algn="just">
                        <a:lnSpc>
                          <a:spcPts val="1100"/>
                        </a:lnSpc>
                        <a:spcAft>
                          <a:spcPts val="600"/>
                        </a:spcAft>
                        <a:buClr>
                          <a:srgbClr val="000000"/>
                        </a:buClr>
                        <a:buSzPts val="1100"/>
                        <a:buFont typeface="Symbol" panose="05050102010706020507" pitchFamily="18" charset="2"/>
                        <a:buChar char="-"/>
                        <a:tabLst>
                          <a:tab pos="115570" algn="l"/>
                        </a:tabLst>
                      </a:pPr>
                      <a:endParaRPr lang="en-US" sz="2400" b="1" u="none" strike="noStrike" spc="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b">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1297668825"/>
                  </a:ext>
                </a:extLst>
              </a:tr>
            </a:tbl>
          </a:graphicData>
        </a:graphic>
      </p:graphicFrame>
      <p:sp>
        <p:nvSpPr>
          <p:cNvPr id="10" name="Rectangle 3">
            <a:extLst>
              <a:ext uri="{FF2B5EF4-FFF2-40B4-BE49-F238E27FC236}">
                <a16:creationId xmlns:a16="http://schemas.microsoft.com/office/drawing/2014/main" id="{7EABA397-5983-4EFF-A0E7-6BECFD47DB2A}"/>
              </a:ext>
            </a:extLst>
          </p:cNvPr>
          <p:cNvSpPr>
            <a:spLocks noChangeArrowheads="1"/>
          </p:cNvSpPr>
          <p:nvPr/>
        </p:nvSpPr>
        <p:spPr bwMode="auto">
          <a:xfrm>
            <a:off x="-6772108" y="1529506"/>
            <a:ext cx="4646473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 Cách thức tổ chức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520963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972760"/>
            <a:ext cx="11811000" cy="5736558"/>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37CE62C-FEBA-4C10-A43A-41C4F6DA258F}"/>
              </a:ext>
            </a:extLst>
          </p:cNvPr>
          <p:cNvSpPr/>
          <p:nvPr/>
        </p:nvSpPr>
        <p:spPr>
          <a:xfrm>
            <a:off x="167122" y="153784"/>
            <a:ext cx="6186053" cy="639824"/>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a:solidFill>
                  <a:srgbClr val="C748FA"/>
                </a:solidFill>
                <a:latin typeface="Patrick Hand" panose="00000500000000000000" pitchFamily="2" charset="0"/>
              </a:rPr>
              <a:t>2. Đặc điểm tự nhiên</a:t>
            </a:r>
            <a:endParaRPr kumimoji="0" lang="en-US" sz="4000" b="1" i="0" u="none" strike="noStrike" kern="0" cap="none" spc="0" normalizeH="0" noProof="0">
              <a:ln>
                <a:noFill/>
              </a:ln>
              <a:solidFill>
                <a:srgbClr val="C748FA"/>
              </a:solidFill>
              <a:effectLst/>
              <a:uLnTx/>
              <a:uFillTx/>
              <a:latin typeface="Patrick Hand" panose="00000500000000000000" pitchFamily="2" charset="0"/>
            </a:endParaRPr>
          </a:p>
        </p:txBody>
      </p:sp>
      <p:pic>
        <p:nvPicPr>
          <p:cNvPr id="3" name="Picture 2">
            <a:extLst>
              <a:ext uri="{FF2B5EF4-FFF2-40B4-BE49-F238E27FC236}">
                <a16:creationId xmlns:a16="http://schemas.microsoft.com/office/drawing/2014/main" id="{D94EB1DF-CC04-4D10-AFAB-830FE8289ED7}"/>
              </a:ext>
            </a:extLst>
          </p:cNvPr>
          <p:cNvPicPr>
            <a:picLocks noChangeAspect="1"/>
          </p:cNvPicPr>
          <p:nvPr/>
        </p:nvPicPr>
        <p:blipFill>
          <a:blip r:embed="rId2"/>
          <a:stretch>
            <a:fillRect/>
          </a:stretch>
        </p:blipFill>
        <p:spPr>
          <a:xfrm>
            <a:off x="6353175" y="972760"/>
            <a:ext cx="5648325" cy="5721999"/>
          </a:xfrm>
          <a:prstGeom prst="rect">
            <a:avLst/>
          </a:prstGeom>
        </p:spPr>
      </p:pic>
      <p:sp>
        <p:nvSpPr>
          <p:cNvPr id="7" name="TextBox 6">
            <a:extLst>
              <a:ext uri="{FF2B5EF4-FFF2-40B4-BE49-F238E27FC236}">
                <a16:creationId xmlns:a16="http://schemas.microsoft.com/office/drawing/2014/main" id="{D8D6BE9B-2C85-4558-98E2-A70FCE2F43BE}"/>
              </a:ext>
            </a:extLst>
          </p:cNvPr>
          <p:cNvSpPr txBox="1"/>
          <p:nvPr/>
        </p:nvSpPr>
        <p:spPr>
          <a:xfrm>
            <a:off x="519854" y="1252824"/>
            <a:ext cx="5534527" cy="2739211"/>
          </a:xfrm>
          <a:prstGeom prst="rect">
            <a:avLst/>
          </a:prstGeom>
          <a:solidFill>
            <a:srgbClr val="DB9FF5"/>
          </a:solidFill>
          <a:ln w="28575">
            <a:solidFill>
              <a:sysClr val="window" lastClr="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9Slide07 IcielCadena" panose="02000503000000020004" pitchFamily="2" charset="0"/>
                <a:ea typeface="#9Slide02 Noi dung rat dai" panose="02000000000000000000" pitchFamily="2" charset="0"/>
                <a:cs typeface="Times New Roman" panose="02020603050405020304" pitchFamily="18" charset="0"/>
              </a:rPr>
              <a:t>HOẠT ĐỘNG NHÓM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Nhiệm</a:t>
            </a:r>
            <a:r>
              <a:rPr kumimoji="0" lang="en-US" sz="2800" b="0" i="0" u="none" strike="noStrike" kern="0" cap="none" spc="0" normalizeH="0" baseline="0" noProof="0" dirty="0">
                <a:ln>
                  <a:noFill/>
                </a:ln>
                <a:solidFill>
                  <a:prstClr val="black"/>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2800" b="0" i="0" u="none" strike="noStrike" kern="0" cap="none" spc="0" normalizeH="0" baseline="0" noProof="0" err="1">
                <a:ln>
                  <a:noFill/>
                </a:ln>
                <a:solidFill>
                  <a:prstClr val="black"/>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vụ</a:t>
            </a:r>
            <a:r>
              <a:rPr kumimoji="0" lang="en-US" sz="2800" b="0" i="0" u="none" strike="noStrike" kern="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Đ</a:t>
            </a:r>
            <a:r>
              <a:rPr kumimoji="0" lang="vi-VN" sz="2800" b="0" i="0" u="none" strike="noStrike" kern="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ọc thông tin trong SGK</a:t>
            </a:r>
            <a:r>
              <a:rPr kumimoji="0" lang="en-US" sz="2800" b="0" i="0" u="none" strike="noStrike" kern="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mục 2</a:t>
            </a:r>
            <a:r>
              <a:rPr kumimoji="0" lang="vi-VN" sz="2800" b="0" i="0" u="none" strike="noStrike" kern="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kết hợp với quan sát hình 1.2.3.4</a:t>
            </a:r>
            <a:r>
              <a:rPr kumimoji="0" lang="en-US" sz="2800" b="0" i="0" u="none" strike="noStrike" kern="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.5</a:t>
            </a:r>
            <a:r>
              <a:rPr kumimoji="0" lang="vi-VN" sz="2800" b="0" i="0" u="none" strike="noStrike" kern="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để hoàn thành </a:t>
            </a:r>
            <a:r>
              <a:rPr lang="en-US" sz="2800" kern="0">
                <a:solidFill>
                  <a:prstClr val="black"/>
                </a:solidFill>
                <a:latin typeface="#9Slide02 Noi dung rat dai" panose="02000000000000000000" pitchFamily="2" charset="0"/>
                <a:ea typeface="#9Slide02 Noi dung rat dai" panose="02000000000000000000" pitchFamily="2" charset="0"/>
                <a:cs typeface="Times New Roman" panose="02020603050405020304" pitchFamily="18" charset="0"/>
              </a:rPr>
              <a:t>thông tin các phiếu học tập theo nhóm. </a:t>
            </a:r>
            <a:endParaRPr kumimoji="0" lang="vi-VN" sz="2800" b="0" i="0" u="none" strike="noStrike" kern="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8C6B0F2-3E4E-4DDC-AD10-200A03827970}"/>
              </a:ext>
            </a:extLst>
          </p:cNvPr>
          <p:cNvPicPr>
            <a:picLocks noChangeAspect="1"/>
          </p:cNvPicPr>
          <p:nvPr/>
        </p:nvPicPr>
        <p:blipFill>
          <a:blip r:embed="rId3"/>
          <a:stretch>
            <a:fillRect/>
          </a:stretch>
        </p:blipFill>
        <p:spPr>
          <a:xfrm>
            <a:off x="640677" y="4451014"/>
            <a:ext cx="2486526" cy="1922950"/>
          </a:xfrm>
          <a:prstGeom prst="rect">
            <a:avLst/>
          </a:prstGeom>
        </p:spPr>
      </p:pic>
    </p:spTree>
    <p:extLst>
      <p:ext uri="{BB962C8B-B14F-4D97-AF65-F5344CB8AC3E}">
        <p14:creationId xmlns:p14="http://schemas.microsoft.com/office/powerpoint/2010/main" val="7984165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1371600"/>
            <a:ext cx="11811000" cy="5337718"/>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Rounded Corners 13">
            <a:extLst>
              <a:ext uri="{FF2B5EF4-FFF2-40B4-BE49-F238E27FC236}">
                <a16:creationId xmlns:a16="http://schemas.microsoft.com/office/drawing/2014/main" id="{C37CE62C-FEBA-4C10-A43A-41C4F6DA258F}"/>
              </a:ext>
            </a:extLst>
          </p:cNvPr>
          <p:cNvSpPr/>
          <p:nvPr/>
        </p:nvSpPr>
        <p:spPr>
          <a:xfrm>
            <a:off x="2895600" y="148681"/>
            <a:ext cx="6186053" cy="963283"/>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a:solidFill>
                  <a:srgbClr val="C748FA"/>
                </a:solidFill>
                <a:latin typeface="Patrick Hand" panose="00000500000000000000" pitchFamily="2" charset="0"/>
              </a:rPr>
              <a:t>PHIẾU HỌC TẬP SỐ 1</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a:solidFill>
                  <a:srgbClr val="0487D9"/>
                </a:solidFill>
                <a:latin typeface="Patrick Hand" panose="00000500000000000000" pitchFamily="2" charset="0"/>
              </a:rPr>
              <a:t>Địa hình - Nhóm 1,3</a:t>
            </a:r>
            <a:endParaRPr lang="en-US" sz="2800" kern="0">
              <a:solidFill>
                <a:srgbClr val="0487D9"/>
              </a:solidFill>
              <a:latin typeface="Patrick Hand" panose="00000500000000000000" pitchFamily="2" charset="0"/>
            </a:endParaRPr>
          </a:p>
        </p:txBody>
      </p:sp>
      <p:graphicFrame>
        <p:nvGraphicFramePr>
          <p:cNvPr id="4" name="Table 3">
            <a:extLst>
              <a:ext uri="{FF2B5EF4-FFF2-40B4-BE49-F238E27FC236}">
                <a16:creationId xmlns:a16="http://schemas.microsoft.com/office/drawing/2014/main" id="{0CAC2558-6790-4FB6-B8A1-BD8C95291F4D}"/>
              </a:ext>
            </a:extLst>
          </p:cNvPr>
          <p:cNvGraphicFramePr>
            <a:graphicFrameLocks noGrp="1"/>
          </p:cNvGraphicFramePr>
          <p:nvPr>
            <p:extLst>
              <p:ext uri="{D42A27DB-BD31-4B8C-83A1-F6EECF244321}">
                <p14:modId xmlns:p14="http://schemas.microsoft.com/office/powerpoint/2010/main" val="1925594036"/>
              </p:ext>
            </p:extLst>
          </p:nvPr>
        </p:nvGraphicFramePr>
        <p:xfrm>
          <a:off x="190500" y="1371599"/>
          <a:ext cx="11811000" cy="5337719"/>
        </p:xfrm>
        <a:graphic>
          <a:graphicData uri="http://schemas.openxmlformats.org/drawingml/2006/table">
            <a:tbl>
              <a:tblPr/>
              <a:tblGrid>
                <a:gridCol w="1247641">
                  <a:extLst>
                    <a:ext uri="{9D8B030D-6E8A-4147-A177-3AD203B41FA5}">
                      <a16:colId xmlns:a16="http://schemas.microsoft.com/office/drawing/2014/main" val="3741257529"/>
                    </a:ext>
                  </a:extLst>
                </a:gridCol>
                <a:gridCol w="3438659">
                  <a:extLst>
                    <a:ext uri="{9D8B030D-6E8A-4147-A177-3AD203B41FA5}">
                      <a16:colId xmlns:a16="http://schemas.microsoft.com/office/drawing/2014/main" val="2132006734"/>
                    </a:ext>
                  </a:extLst>
                </a:gridCol>
                <a:gridCol w="7124700">
                  <a:extLst>
                    <a:ext uri="{9D8B030D-6E8A-4147-A177-3AD203B41FA5}">
                      <a16:colId xmlns:a16="http://schemas.microsoft.com/office/drawing/2014/main" val="4097699086"/>
                    </a:ext>
                  </a:extLst>
                </a:gridCol>
              </a:tblGrid>
              <a:tr h="698830">
                <a:tc rowSpan="5">
                  <a:txBody>
                    <a:bodyPr/>
                    <a:lstStyle/>
                    <a:p>
                      <a:pPr algn="ctr">
                        <a:lnSpc>
                          <a:spcPct val="107000"/>
                        </a:lnSpc>
                        <a:spcAft>
                          <a:spcPts val="0"/>
                        </a:spcAft>
                      </a:pPr>
                      <a:r>
                        <a:rPr lang="en-US"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Địa </a:t>
                      </a:r>
                    </a:p>
                    <a:p>
                      <a:pPr algn="ctr">
                        <a:lnSpc>
                          <a:spcPct val="107000"/>
                        </a:lnSpc>
                        <a:spcAft>
                          <a:spcPts val="0"/>
                        </a:spcAft>
                      </a:pPr>
                      <a:r>
                        <a:rPr lang="en-US"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hình</a:t>
                      </a: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US"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Phân bố</a:t>
                      </a: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Đặc điểm</a:t>
                      </a: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799918"/>
                  </a:ext>
                </a:extLst>
              </a:tr>
              <a:tr h="1154152">
                <a:tc vMerge="1">
                  <a:txBody>
                    <a:bodyPr/>
                    <a:lstStyle/>
                    <a:p>
                      <a:pPr marL="88900">
                        <a:lnSpc>
                          <a:spcPts val="1100"/>
                        </a:lnSpc>
                        <a:spcAft>
                          <a:spcPts val="0"/>
                        </a:spcAft>
                      </a:pPr>
                      <a:endParaRPr lang="en-US" sz="20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88900">
                        <a:lnSpc>
                          <a:spcPts val="1100"/>
                        </a:lnSpc>
                        <a:spcAft>
                          <a:spcPts val="0"/>
                        </a:spcAft>
                      </a:pPr>
                      <a:endParaRPr lang="en-US"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vi-VN"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endParaRPr lang="en-US"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0034165"/>
                  </a:ext>
                </a:extLst>
              </a:tr>
              <a:tr h="1154152">
                <a:tc vMerge="1">
                  <a:txBody>
                    <a:bodyPr/>
                    <a:lstStyle/>
                    <a:p>
                      <a:pPr marL="88900">
                        <a:lnSpc>
                          <a:spcPts val="1100"/>
                        </a:lnSpc>
                        <a:spcAft>
                          <a:spcPts val="0"/>
                        </a:spcAft>
                      </a:pPr>
                      <a:endParaRPr lang="en-US" sz="20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88900">
                        <a:lnSpc>
                          <a:spcPts val="1100"/>
                        </a:lnSpc>
                        <a:spcAft>
                          <a:spcPts val="0"/>
                        </a:spcAft>
                      </a:pPr>
                      <a:endParaRPr lang="en-US"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vi-VN"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endParaRPr lang="en-US"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4686870"/>
                  </a:ext>
                </a:extLst>
              </a:tr>
              <a:tr h="1176433">
                <a:tc vMerge="1">
                  <a:txBody>
                    <a:bodyPr/>
                    <a:lstStyle/>
                    <a:p>
                      <a:pPr marL="88900">
                        <a:lnSpc>
                          <a:spcPts val="1100"/>
                        </a:lnSpc>
                        <a:spcAft>
                          <a:spcPts val="0"/>
                        </a:spcAft>
                      </a:pPr>
                      <a:endParaRPr lang="en-US" sz="20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88900">
                        <a:lnSpc>
                          <a:spcPts val="1100"/>
                        </a:lnSpc>
                        <a:spcAft>
                          <a:spcPts val="0"/>
                        </a:spcAft>
                      </a:pPr>
                      <a:endParaRPr lang="en-US"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vi-VN"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endParaRPr lang="en-US"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8236029"/>
                  </a:ext>
                </a:extLst>
              </a:tr>
              <a:tr h="1154152">
                <a:tc vMerge="1">
                  <a:txBody>
                    <a:bodyPr/>
                    <a:lstStyle/>
                    <a:p>
                      <a:pPr marL="88900">
                        <a:lnSpc>
                          <a:spcPts val="1100"/>
                        </a:lnSpc>
                        <a:spcAft>
                          <a:spcPts val="0"/>
                        </a:spcAft>
                      </a:pPr>
                      <a:endParaRPr lang="en-US" sz="20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88900">
                        <a:lnSpc>
                          <a:spcPts val="1100"/>
                        </a:lnSpc>
                        <a:spcAft>
                          <a:spcPts val="0"/>
                        </a:spcAft>
                      </a:pPr>
                      <a:endParaRPr lang="en-US"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vi-VN"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endParaRPr lang="en-US"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8728205"/>
                  </a:ext>
                </a:extLst>
              </a:tr>
            </a:tbl>
          </a:graphicData>
        </a:graphic>
      </p:graphicFrame>
      <p:sp>
        <p:nvSpPr>
          <p:cNvPr id="3" name="Rectangle 2">
            <a:extLst>
              <a:ext uri="{FF2B5EF4-FFF2-40B4-BE49-F238E27FC236}">
                <a16:creationId xmlns:a16="http://schemas.microsoft.com/office/drawing/2014/main" id="{6BED5C65-1DF2-4EBA-B94A-5A39AECAA7A3}"/>
              </a:ext>
            </a:extLst>
          </p:cNvPr>
          <p:cNvSpPr/>
          <p:nvPr/>
        </p:nvSpPr>
        <p:spPr>
          <a:xfrm>
            <a:off x="5008657" y="2334216"/>
            <a:ext cx="6931706" cy="523220"/>
          </a:xfrm>
          <a:prstGeom prst="rect">
            <a:avLst/>
          </a:prstGeom>
        </p:spPr>
        <p:txBody>
          <a:bodyPr wrap="none">
            <a:spAutoFit/>
          </a:bodyPr>
          <a:lstStyle/>
          <a:p>
            <a:r>
              <a:rPr lang="vi-VN" sz="2800">
                <a:solidFill>
                  <a:srgbClr val="7030A0"/>
                </a:solidFill>
                <a:latin typeface="#9Slide02 Noi dung rat dai" panose="02000000000000000000" pitchFamily="2" charset="0"/>
                <a:ea typeface="#9Slide02 Noi dung rat dai" panose="02000000000000000000" pitchFamily="2" charset="0"/>
              </a:rPr>
              <a:t>Là vùng núi cao, đổ sộ và hiểm trở nhất thế giới.</a:t>
            </a:r>
            <a:endParaRPr lang="en-US" sz="2800">
              <a:solidFill>
                <a:srgbClr val="7030A0"/>
              </a:solidFill>
              <a:latin typeface="#9Slide02 Noi dung rat dai" panose="02000000000000000000" pitchFamily="2" charset="0"/>
              <a:ea typeface="#9Slide02 Noi dung rat dai" panose="02000000000000000000" pitchFamily="2" charset="0"/>
            </a:endParaRPr>
          </a:p>
        </p:txBody>
      </p:sp>
      <p:sp>
        <p:nvSpPr>
          <p:cNvPr id="5" name="Rectangle 4">
            <a:extLst>
              <a:ext uri="{FF2B5EF4-FFF2-40B4-BE49-F238E27FC236}">
                <a16:creationId xmlns:a16="http://schemas.microsoft.com/office/drawing/2014/main" id="{D907AF8C-C820-4FED-965F-7399E727570C}"/>
              </a:ext>
            </a:extLst>
          </p:cNvPr>
          <p:cNvSpPr/>
          <p:nvPr/>
        </p:nvSpPr>
        <p:spPr>
          <a:xfrm>
            <a:off x="5008657" y="3313686"/>
            <a:ext cx="6629400" cy="954107"/>
          </a:xfrm>
          <a:prstGeom prst="rect">
            <a:avLst/>
          </a:prstGeom>
        </p:spPr>
        <p:txBody>
          <a:bodyPr wrap="square">
            <a:spAutoFit/>
          </a:bodyPr>
          <a:lstStyle/>
          <a:p>
            <a:r>
              <a:rPr lang="en-US" sz="2800">
                <a:solidFill>
                  <a:srgbClr val="7030A0"/>
                </a:solidFill>
                <a:latin typeface="#9Slide02 Noi dung rat dai" panose="02000000000000000000" pitchFamily="2" charset="0"/>
                <a:ea typeface="#9Slide02 Noi dung rat dai" panose="02000000000000000000" pitchFamily="2" charset="0"/>
              </a:rPr>
              <a:t>Gồm các đồng bằng và các cao nguyên thấp, bằng phẳng.</a:t>
            </a:r>
          </a:p>
        </p:txBody>
      </p:sp>
      <p:sp>
        <p:nvSpPr>
          <p:cNvPr id="8" name="Rectangle 7">
            <a:extLst>
              <a:ext uri="{FF2B5EF4-FFF2-40B4-BE49-F238E27FC236}">
                <a16:creationId xmlns:a16="http://schemas.microsoft.com/office/drawing/2014/main" id="{2E5E85B4-C06F-4BAB-9B40-11D59148ECAB}"/>
              </a:ext>
            </a:extLst>
          </p:cNvPr>
          <p:cNvSpPr/>
          <p:nvPr/>
        </p:nvSpPr>
        <p:spPr>
          <a:xfrm>
            <a:off x="5106122" y="4461879"/>
            <a:ext cx="6434470" cy="954107"/>
          </a:xfrm>
          <a:prstGeom prst="rect">
            <a:avLst/>
          </a:prstGeom>
        </p:spPr>
        <p:txBody>
          <a:bodyPr wrap="square">
            <a:spAutoFit/>
          </a:bodyPr>
          <a:lstStyle/>
          <a:p>
            <a:r>
              <a:rPr lang="en-US" sz="2800">
                <a:solidFill>
                  <a:srgbClr val="7030A0"/>
                </a:solidFill>
                <a:latin typeface="#9Slide02 Noi dung rat dai" panose="02000000000000000000" pitchFamily="2" charset="0"/>
                <a:ea typeface="#9Slide02 Noi dung rat dai" panose="02000000000000000000" pitchFamily="2" charset="0"/>
              </a:rPr>
              <a:t>Địa hình thấp dần vế phía biển, gồm các núi, cao nguyên và đồng bằng ven biển.</a:t>
            </a:r>
          </a:p>
        </p:txBody>
      </p:sp>
      <p:sp>
        <p:nvSpPr>
          <p:cNvPr id="9" name="Rectangle 8">
            <a:extLst>
              <a:ext uri="{FF2B5EF4-FFF2-40B4-BE49-F238E27FC236}">
                <a16:creationId xmlns:a16="http://schemas.microsoft.com/office/drawing/2014/main" id="{7002E6E3-26BC-4AD2-A219-F803D74E2C29}"/>
              </a:ext>
            </a:extLst>
          </p:cNvPr>
          <p:cNvSpPr/>
          <p:nvPr/>
        </p:nvSpPr>
        <p:spPr>
          <a:xfrm>
            <a:off x="5211470" y="5603991"/>
            <a:ext cx="6434470" cy="954107"/>
          </a:xfrm>
          <a:prstGeom prst="rect">
            <a:avLst/>
          </a:prstGeom>
        </p:spPr>
        <p:txBody>
          <a:bodyPr wrap="square">
            <a:spAutoFit/>
          </a:bodyPr>
          <a:lstStyle/>
          <a:p>
            <a:r>
              <a:rPr lang="vi-VN" sz="2800">
                <a:solidFill>
                  <a:srgbClr val="7030A0"/>
                </a:solidFill>
                <a:latin typeface="#9Slide02 Noi dung rat dai" panose="02000000000000000000" pitchFamily="2" charset="0"/>
                <a:ea typeface="#9Slide02 Noi dung rat dai" panose="02000000000000000000" pitchFamily="2" charset="0"/>
              </a:rPr>
              <a:t>Gồm các dãy núi trẻ, các sơn nguvên và đồng bằng nằm xen kẽ.</a:t>
            </a:r>
            <a:endParaRPr lang="en-US" sz="2800">
              <a:solidFill>
                <a:srgbClr val="7030A0"/>
              </a:solidFill>
              <a:latin typeface="#9Slide02 Noi dung rat dai" panose="02000000000000000000" pitchFamily="2" charset="0"/>
              <a:ea typeface="#9Slide02 Noi dung rat dai" panose="02000000000000000000" pitchFamily="2" charset="0"/>
            </a:endParaRPr>
          </a:p>
        </p:txBody>
      </p:sp>
      <p:sp>
        <p:nvSpPr>
          <p:cNvPr id="10" name="Rectangle 9">
            <a:extLst>
              <a:ext uri="{FF2B5EF4-FFF2-40B4-BE49-F238E27FC236}">
                <a16:creationId xmlns:a16="http://schemas.microsoft.com/office/drawing/2014/main" id="{3FDA3133-1702-458E-91BF-627A269A4091}"/>
              </a:ext>
            </a:extLst>
          </p:cNvPr>
          <p:cNvSpPr/>
          <p:nvPr/>
        </p:nvSpPr>
        <p:spPr>
          <a:xfrm>
            <a:off x="1727851" y="2469922"/>
            <a:ext cx="1633781" cy="523220"/>
          </a:xfrm>
          <a:prstGeom prst="rect">
            <a:avLst/>
          </a:prstGeom>
        </p:spPr>
        <p:txBody>
          <a:bodyPr wrap="none">
            <a:spAutoFit/>
          </a:bodyPr>
          <a:lstStyle/>
          <a:p>
            <a:r>
              <a:rPr lang="vi-VN" sz="2800">
                <a:solidFill>
                  <a:srgbClr val="7030A0"/>
                </a:solidFill>
                <a:latin typeface="#9Slide02 Noi dung rat dai" panose="02000000000000000000" pitchFamily="2" charset="0"/>
                <a:ea typeface="#9Slide02 Noi dung rat dai" panose="02000000000000000000" pitchFamily="2" charset="0"/>
              </a:rPr>
              <a:t>Trung tâm</a:t>
            </a:r>
            <a:endParaRPr lang="en-US" sz="2800">
              <a:solidFill>
                <a:srgbClr val="7030A0"/>
              </a:solidFill>
              <a:latin typeface="#9Slide02 Noi dung rat dai" panose="02000000000000000000" pitchFamily="2" charset="0"/>
              <a:ea typeface="#9Slide02 Noi dung rat dai" panose="02000000000000000000" pitchFamily="2" charset="0"/>
            </a:endParaRPr>
          </a:p>
        </p:txBody>
      </p:sp>
      <p:sp>
        <p:nvSpPr>
          <p:cNvPr id="12" name="Rectangle 11">
            <a:extLst>
              <a:ext uri="{FF2B5EF4-FFF2-40B4-BE49-F238E27FC236}">
                <a16:creationId xmlns:a16="http://schemas.microsoft.com/office/drawing/2014/main" id="{9C11E366-EA7C-4EE0-8998-4B2142B5BAA8}"/>
              </a:ext>
            </a:extLst>
          </p:cNvPr>
          <p:cNvSpPr/>
          <p:nvPr/>
        </p:nvSpPr>
        <p:spPr>
          <a:xfrm>
            <a:off x="1727851" y="4708774"/>
            <a:ext cx="1614545" cy="523220"/>
          </a:xfrm>
          <a:prstGeom prst="rect">
            <a:avLst/>
          </a:prstGeom>
        </p:spPr>
        <p:txBody>
          <a:bodyPr wrap="none">
            <a:spAutoFit/>
          </a:bodyPr>
          <a:lstStyle/>
          <a:p>
            <a:r>
              <a:rPr lang="en-US" sz="2800">
                <a:solidFill>
                  <a:srgbClr val="7030A0"/>
                </a:solidFill>
                <a:latin typeface="#9Slide02 Noi dung rat dai" panose="02000000000000000000" pitchFamily="2" charset="0"/>
                <a:ea typeface="#9Slide02 Noi dung rat dai" panose="02000000000000000000" pitchFamily="2" charset="0"/>
              </a:rPr>
              <a:t>Phía đông</a:t>
            </a:r>
          </a:p>
        </p:txBody>
      </p:sp>
      <p:sp>
        <p:nvSpPr>
          <p:cNvPr id="13" name="Rectangle 12">
            <a:extLst>
              <a:ext uri="{FF2B5EF4-FFF2-40B4-BE49-F238E27FC236}">
                <a16:creationId xmlns:a16="http://schemas.microsoft.com/office/drawing/2014/main" id="{6CBC6E5C-4612-4588-9CE3-73045BC0BCE3}"/>
              </a:ext>
            </a:extLst>
          </p:cNvPr>
          <p:cNvSpPr/>
          <p:nvPr/>
        </p:nvSpPr>
        <p:spPr>
          <a:xfrm>
            <a:off x="1710378" y="5847428"/>
            <a:ext cx="3122971" cy="523220"/>
          </a:xfrm>
          <a:prstGeom prst="rect">
            <a:avLst/>
          </a:prstGeom>
        </p:spPr>
        <p:txBody>
          <a:bodyPr wrap="none">
            <a:spAutoFit/>
          </a:bodyPr>
          <a:lstStyle/>
          <a:p>
            <a:r>
              <a:rPr lang="en-US" sz="2800">
                <a:solidFill>
                  <a:srgbClr val="7030A0"/>
                </a:solidFill>
                <a:latin typeface="#9Slide02 Noi dung rat dai" panose="02000000000000000000" pitchFamily="2" charset="0"/>
                <a:ea typeface="#9Slide02 Noi dung rat dai" panose="02000000000000000000" pitchFamily="2" charset="0"/>
              </a:rPr>
              <a:t>Phía nam và tây nam</a:t>
            </a:r>
          </a:p>
        </p:txBody>
      </p:sp>
      <p:sp>
        <p:nvSpPr>
          <p:cNvPr id="15" name="Rectangle 14">
            <a:extLst>
              <a:ext uri="{FF2B5EF4-FFF2-40B4-BE49-F238E27FC236}">
                <a16:creationId xmlns:a16="http://schemas.microsoft.com/office/drawing/2014/main" id="{C691A350-49EE-4AAC-A4E7-B64DB507B83E}"/>
              </a:ext>
            </a:extLst>
          </p:cNvPr>
          <p:cNvSpPr/>
          <p:nvPr/>
        </p:nvSpPr>
        <p:spPr>
          <a:xfrm>
            <a:off x="1808802" y="3627422"/>
            <a:ext cx="1407758" cy="523220"/>
          </a:xfrm>
          <a:prstGeom prst="rect">
            <a:avLst/>
          </a:prstGeom>
        </p:spPr>
        <p:txBody>
          <a:bodyPr wrap="none">
            <a:spAutoFit/>
          </a:bodyPr>
          <a:lstStyle/>
          <a:p>
            <a:r>
              <a:rPr lang="en-US" sz="2800">
                <a:solidFill>
                  <a:srgbClr val="7030A0"/>
                </a:solidFill>
                <a:latin typeface="#9Slide02 Noi dung rat dai" panose="02000000000000000000" pitchFamily="2" charset="0"/>
                <a:ea typeface="#9Slide02 Noi dung rat dai" panose="02000000000000000000" pitchFamily="2" charset="0"/>
              </a:rPr>
              <a:t>Phía bắc</a:t>
            </a:r>
          </a:p>
        </p:txBody>
      </p:sp>
    </p:spTree>
    <p:extLst>
      <p:ext uri="{BB962C8B-B14F-4D97-AF65-F5344CB8AC3E}">
        <p14:creationId xmlns:p14="http://schemas.microsoft.com/office/powerpoint/2010/main" val="7762564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001 thắc mắc: Dãy Himalaya hình thành thế nào, mỗi năm nó cao thêm bao  nhiêu?">
            <a:extLst>
              <a:ext uri="{FF2B5EF4-FFF2-40B4-BE49-F238E27FC236}">
                <a16:creationId xmlns:a16="http://schemas.microsoft.com/office/drawing/2014/main" id="{41330CCF-8C65-43D2-829D-52DD48843B1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10341575" cy="579755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C527022-CDC3-44FD-97B5-1D1A382EF749}"/>
              </a:ext>
            </a:extLst>
          </p:cNvPr>
          <p:cNvSpPr txBox="1"/>
          <p:nvPr/>
        </p:nvSpPr>
        <p:spPr>
          <a:xfrm>
            <a:off x="838200" y="152400"/>
            <a:ext cx="3962400" cy="492443"/>
          </a:xfrm>
          <a:prstGeom prst="rect">
            <a:avLst/>
          </a:prstGeom>
          <a:noFill/>
        </p:spPr>
        <p:txBody>
          <a:bodyPr wrap="square" lIns="0" tIns="0" rIns="0" bIns="0" rtlCol="0">
            <a:spAutoFit/>
          </a:bodyPr>
          <a:lstStyle/>
          <a:p>
            <a:pPr algn="l"/>
            <a:r>
              <a:rPr lang="en-US" sz="3200">
                <a:solidFill>
                  <a:schemeClr val="bg1"/>
                </a:solidFill>
                <a:latin typeface="#9Slide07 Hillda" pitchFamily="2" charset="0"/>
              </a:rPr>
              <a:t>Dãy Hymalaia</a:t>
            </a:r>
          </a:p>
        </p:txBody>
      </p:sp>
    </p:spTree>
    <p:extLst>
      <p:ext uri="{BB962C8B-B14F-4D97-AF65-F5344CB8AC3E}">
        <p14:creationId xmlns:p14="http://schemas.microsoft.com/office/powerpoint/2010/main" val="3378592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527022-CDC3-44FD-97B5-1D1A382EF749}"/>
              </a:ext>
            </a:extLst>
          </p:cNvPr>
          <p:cNvSpPr txBox="1"/>
          <p:nvPr/>
        </p:nvSpPr>
        <p:spPr>
          <a:xfrm>
            <a:off x="533400" y="1905000"/>
            <a:ext cx="1371600" cy="2462213"/>
          </a:xfrm>
          <a:prstGeom prst="rect">
            <a:avLst/>
          </a:prstGeom>
          <a:noFill/>
        </p:spPr>
        <p:txBody>
          <a:bodyPr wrap="square" lIns="0" tIns="0" rIns="0" bIns="0" rtlCol="0">
            <a:spAutoFit/>
          </a:bodyPr>
          <a:lstStyle/>
          <a:p>
            <a:pPr algn="ctr"/>
            <a:r>
              <a:rPr lang="en-US" sz="4000">
                <a:solidFill>
                  <a:schemeClr val="bg1"/>
                </a:solidFill>
                <a:latin typeface="#9Slide05 Claudia" pitchFamily="2" charset="0"/>
              </a:rPr>
              <a:t>S</a:t>
            </a:r>
            <a:r>
              <a:rPr lang="vi-VN" sz="4000">
                <a:solidFill>
                  <a:schemeClr val="bg1"/>
                </a:solidFill>
                <a:latin typeface="#9Slide05 Claudia" pitchFamily="2" charset="0"/>
              </a:rPr>
              <a:t>ơ</a:t>
            </a:r>
            <a:r>
              <a:rPr lang="en-US" sz="4000">
                <a:solidFill>
                  <a:schemeClr val="bg1"/>
                </a:solidFill>
                <a:latin typeface="#9Slide05 Claudia" pitchFamily="2" charset="0"/>
              </a:rPr>
              <a:t>n nguyên Tây Tạng</a:t>
            </a:r>
          </a:p>
        </p:txBody>
      </p:sp>
      <p:pic>
        <p:nvPicPr>
          <p:cNvPr id="2" name="Picture 1">
            <a:extLst>
              <a:ext uri="{FF2B5EF4-FFF2-40B4-BE49-F238E27FC236}">
                <a16:creationId xmlns:a16="http://schemas.microsoft.com/office/drawing/2014/main" id="{7B158B55-528C-4EE4-9871-73B1D04B2A0A}"/>
              </a:ext>
            </a:extLst>
          </p:cNvPr>
          <p:cNvPicPr>
            <a:picLocks noChangeAspect="1"/>
          </p:cNvPicPr>
          <p:nvPr/>
        </p:nvPicPr>
        <p:blipFill>
          <a:blip r:embed="rId2"/>
          <a:stretch>
            <a:fillRect/>
          </a:stretch>
        </p:blipFill>
        <p:spPr>
          <a:xfrm>
            <a:off x="2438400" y="304800"/>
            <a:ext cx="9372600" cy="6248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099470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BA2CD-C48A-47C2-A00E-34011894A599}"/>
              </a:ext>
            </a:extLst>
          </p:cNvPr>
          <p:cNvPicPr>
            <a:picLocks noChangeAspect="1"/>
          </p:cNvPicPr>
          <p:nvPr/>
        </p:nvPicPr>
        <p:blipFill>
          <a:blip r:embed="rId2"/>
          <a:stretch>
            <a:fillRect/>
          </a:stretch>
        </p:blipFill>
        <p:spPr>
          <a:xfrm>
            <a:off x="4076076" y="503816"/>
            <a:ext cx="7887324" cy="5850368"/>
          </a:xfrm>
          <a:prstGeom prst="rect">
            <a:avLst/>
          </a:prstGeom>
        </p:spPr>
      </p:pic>
      <p:pic>
        <p:nvPicPr>
          <p:cNvPr id="5" name="Picture 4">
            <a:extLst>
              <a:ext uri="{FF2B5EF4-FFF2-40B4-BE49-F238E27FC236}">
                <a16:creationId xmlns:a16="http://schemas.microsoft.com/office/drawing/2014/main" id="{BB064D30-D27C-4E75-ADED-CB80BD7B9233}"/>
              </a:ext>
            </a:extLst>
          </p:cNvPr>
          <p:cNvPicPr>
            <a:picLocks noChangeAspect="1"/>
          </p:cNvPicPr>
          <p:nvPr/>
        </p:nvPicPr>
        <p:blipFill>
          <a:blip r:embed="rId3"/>
          <a:stretch>
            <a:fillRect/>
          </a:stretch>
        </p:blipFill>
        <p:spPr>
          <a:xfrm>
            <a:off x="456329" y="3829948"/>
            <a:ext cx="3429000" cy="2494110"/>
          </a:xfrm>
          <a:prstGeom prst="rect">
            <a:avLst/>
          </a:prstGeom>
        </p:spPr>
      </p:pic>
      <p:sp>
        <p:nvSpPr>
          <p:cNvPr id="6" name="TextBox 5">
            <a:extLst>
              <a:ext uri="{FF2B5EF4-FFF2-40B4-BE49-F238E27FC236}">
                <a16:creationId xmlns:a16="http://schemas.microsoft.com/office/drawing/2014/main" id="{D7DA038D-6E8F-4D4C-88EF-87FED6F79A0A}"/>
              </a:ext>
            </a:extLst>
          </p:cNvPr>
          <p:cNvSpPr txBox="1"/>
          <p:nvPr/>
        </p:nvSpPr>
        <p:spPr>
          <a:xfrm>
            <a:off x="461645" y="565839"/>
            <a:ext cx="3429000" cy="2462213"/>
          </a:xfrm>
          <a:prstGeom prst="rect">
            <a:avLst/>
          </a:prstGeom>
          <a:solidFill>
            <a:schemeClr val="bg1"/>
          </a:solidFill>
        </p:spPr>
        <p:txBody>
          <a:bodyPr wrap="square" lIns="0" tIns="0" rIns="0" bIns="0" rtlCol="0">
            <a:spAutoFit/>
          </a:bodyPr>
          <a:lstStyle/>
          <a:p>
            <a:pPr algn="ctr"/>
            <a:endParaRPr lang="en-US" sz="4000">
              <a:solidFill>
                <a:srgbClr val="A44BE1"/>
              </a:solidFill>
              <a:latin typeface="#9Slide05 Claudia" pitchFamily="2" charset="0"/>
            </a:endParaRPr>
          </a:p>
          <a:p>
            <a:pPr algn="ctr"/>
            <a:r>
              <a:rPr lang="en-US" sz="4000">
                <a:solidFill>
                  <a:srgbClr val="A44BE1"/>
                </a:solidFill>
                <a:latin typeface="#9Slide05 Claudia" pitchFamily="2" charset="0"/>
              </a:rPr>
              <a:t>Đồng bằng </a:t>
            </a:r>
          </a:p>
          <a:p>
            <a:pPr algn="ctr"/>
            <a:r>
              <a:rPr lang="en-US" sz="4000">
                <a:solidFill>
                  <a:srgbClr val="A44BE1"/>
                </a:solidFill>
                <a:latin typeface="#9Slide05 Claudia" pitchFamily="2" charset="0"/>
              </a:rPr>
              <a:t>Ấn - Hằng</a:t>
            </a:r>
          </a:p>
          <a:p>
            <a:pPr algn="ctr"/>
            <a:endParaRPr lang="en-US" sz="4000">
              <a:solidFill>
                <a:srgbClr val="A44BE1"/>
              </a:solidFill>
              <a:latin typeface="#9Slide05 Claudia" pitchFamily="2" charset="0"/>
            </a:endParaRPr>
          </a:p>
        </p:txBody>
      </p:sp>
    </p:spTree>
    <p:extLst>
      <p:ext uri="{BB962C8B-B14F-4D97-AF65-F5344CB8AC3E}">
        <p14:creationId xmlns:p14="http://schemas.microsoft.com/office/powerpoint/2010/main" val="3221331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06449" y="304800"/>
            <a:ext cx="11811000" cy="6404518"/>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94EB1DF-CC04-4D10-AFAB-830FE8289ED7}"/>
              </a:ext>
            </a:extLst>
          </p:cNvPr>
          <p:cNvPicPr>
            <a:picLocks noChangeAspect="1"/>
          </p:cNvPicPr>
          <p:nvPr/>
        </p:nvPicPr>
        <p:blipFill>
          <a:blip r:embed="rId2"/>
          <a:stretch>
            <a:fillRect/>
          </a:stretch>
        </p:blipFill>
        <p:spPr>
          <a:xfrm>
            <a:off x="5720066" y="304800"/>
            <a:ext cx="6311560" cy="6393885"/>
          </a:xfrm>
          <a:prstGeom prst="rect">
            <a:avLst/>
          </a:prstGeom>
        </p:spPr>
      </p:pic>
      <p:sp>
        <p:nvSpPr>
          <p:cNvPr id="8" name="Rectangle: Rounded Corners 7">
            <a:extLst>
              <a:ext uri="{FF2B5EF4-FFF2-40B4-BE49-F238E27FC236}">
                <a16:creationId xmlns:a16="http://schemas.microsoft.com/office/drawing/2014/main" id="{90F19C2A-103D-48BE-82A6-63F7F0BEB080}"/>
              </a:ext>
            </a:extLst>
          </p:cNvPr>
          <p:cNvSpPr/>
          <p:nvPr/>
        </p:nvSpPr>
        <p:spPr>
          <a:xfrm>
            <a:off x="533400" y="533400"/>
            <a:ext cx="4724400" cy="963283"/>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a:solidFill>
                  <a:srgbClr val="0487D9"/>
                </a:solidFill>
                <a:latin typeface="Patrick Hand" panose="00000500000000000000" pitchFamily="2" charset="0"/>
              </a:rPr>
              <a:t>Xác định trên bản đồ tự nhiên châu Á một số dãy núi, đồng bằng lớn ở châu Á?</a:t>
            </a:r>
          </a:p>
        </p:txBody>
      </p:sp>
      <p:sp>
        <p:nvSpPr>
          <p:cNvPr id="10" name="Rectangle: Rounded Corners 9">
            <a:extLst>
              <a:ext uri="{FF2B5EF4-FFF2-40B4-BE49-F238E27FC236}">
                <a16:creationId xmlns:a16="http://schemas.microsoft.com/office/drawing/2014/main" id="{A269C625-F3C8-4C3B-822C-F3CEB577371E}"/>
              </a:ext>
            </a:extLst>
          </p:cNvPr>
          <p:cNvSpPr/>
          <p:nvPr/>
        </p:nvSpPr>
        <p:spPr>
          <a:xfrm>
            <a:off x="533400" y="538716"/>
            <a:ext cx="4724400" cy="1398849"/>
          </a:xfrm>
          <a:prstGeom prst="roundRect">
            <a:avLst/>
          </a:prstGeom>
          <a:solidFill>
            <a:schemeClr val="bg1"/>
          </a:solidFill>
          <a:ln w="28575" cap="flat" cmpd="sng" algn="ctr">
            <a:solidFill>
              <a:srgbClr val="FF0000"/>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a:solidFill>
                  <a:srgbClr val="0487D9"/>
                </a:solidFill>
                <a:latin typeface="Patrick Hand" panose="00000500000000000000" pitchFamily="2" charset="0"/>
              </a:rPr>
              <a:t>Phân tích thuận lợi và khó khăn của địa hình châu Á đối với sản xuất và sinh hoạt của con người?</a:t>
            </a:r>
          </a:p>
        </p:txBody>
      </p:sp>
      <p:sp>
        <p:nvSpPr>
          <p:cNvPr id="4" name="Rectangle 3">
            <a:extLst>
              <a:ext uri="{FF2B5EF4-FFF2-40B4-BE49-F238E27FC236}">
                <a16:creationId xmlns:a16="http://schemas.microsoft.com/office/drawing/2014/main" id="{FACEB82C-6FAE-4E8A-8E7E-A041221EC00F}"/>
              </a:ext>
            </a:extLst>
          </p:cNvPr>
          <p:cNvSpPr/>
          <p:nvPr/>
        </p:nvSpPr>
        <p:spPr>
          <a:xfrm>
            <a:off x="798646" y="2500142"/>
            <a:ext cx="4343400" cy="1600200"/>
          </a:xfrm>
          <a:prstGeom prst="rect">
            <a:avLst/>
          </a:prstGeom>
          <a:solidFill>
            <a:schemeClr val="bg1"/>
          </a:solidFill>
          <a:ln w="28575">
            <a:noFill/>
            <a:prstDash val="sysDot"/>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9Slide02 Noi dung rat dai" panose="02000000000000000000" pitchFamily="2" charset="0"/>
                <a:ea typeface="#9Slide02 Noi dung rat dai" panose="02000000000000000000" pitchFamily="2" charset="0"/>
              </a:rPr>
              <a:t>Thuận lợi: </a:t>
            </a:r>
            <a:r>
              <a:rPr lang="vi-VN" sz="2400">
                <a:solidFill>
                  <a:srgbClr val="002060"/>
                </a:solidFill>
                <a:latin typeface="#9Slide02 Noi dung rat dai" panose="02000000000000000000" pitchFamily="2" charset="0"/>
                <a:ea typeface="#9Slide02 Noi dung rat dai" panose="02000000000000000000" pitchFamily="2" charset="0"/>
              </a:rPr>
              <a:t>Các khu vực cao nguvên, đổng bằng rộng lớn thuận lợi cho sản xuất và định cư.</a:t>
            </a:r>
            <a:r>
              <a:rPr lang="en-US" sz="2400">
                <a:solidFill>
                  <a:srgbClr val="002060"/>
                </a:solidFill>
                <a:latin typeface="#9Slide02 Noi dung rat dai" panose="02000000000000000000" pitchFamily="2" charset="0"/>
                <a:ea typeface="#9Slide02 Noi dung rat dai" panose="02000000000000000000" pitchFamily="2" charset="0"/>
              </a:rPr>
              <a:t> </a:t>
            </a:r>
          </a:p>
          <a:p>
            <a:pPr algn="ctr"/>
            <a:endParaRPr lang="en-US" sz="2400">
              <a:solidFill>
                <a:srgbClr val="002060"/>
              </a:solidFill>
              <a:latin typeface="#9Slide02 Noi dung rat dai" panose="02000000000000000000" pitchFamily="2" charset="0"/>
              <a:ea typeface="#9Slide02 Noi dung rat dai" panose="02000000000000000000" pitchFamily="2" charset="0"/>
            </a:endParaRPr>
          </a:p>
        </p:txBody>
      </p:sp>
      <p:sp>
        <p:nvSpPr>
          <p:cNvPr id="11" name="Rectangle 10">
            <a:extLst>
              <a:ext uri="{FF2B5EF4-FFF2-40B4-BE49-F238E27FC236}">
                <a16:creationId xmlns:a16="http://schemas.microsoft.com/office/drawing/2014/main" id="{498C81C4-42E0-41D7-84B7-BDA6810390B3}"/>
              </a:ext>
            </a:extLst>
          </p:cNvPr>
          <p:cNvSpPr/>
          <p:nvPr/>
        </p:nvSpPr>
        <p:spPr>
          <a:xfrm>
            <a:off x="791558" y="4662919"/>
            <a:ext cx="4343400" cy="1600200"/>
          </a:xfrm>
          <a:prstGeom prst="rect">
            <a:avLst/>
          </a:prstGeom>
          <a:solidFill>
            <a:schemeClr val="bg1"/>
          </a:solidFill>
          <a:ln w="28575">
            <a:noFill/>
            <a:prstDash val="sysDot"/>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9Slide02 Noi dung rat dai" panose="02000000000000000000" pitchFamily="2" charset="0"/>
                <a:ea typeface="#9Slide02 Noi dung rat dai" panose="02000000000000000000" pitchFamily="2" charset="0"/>
              </a:rPr>
              <a:t>Khó khăn: Đ</a:t>
            </a:r>
            <a:r>
              <a:rPr lang="vi-VN" sz="2400">
                <a:solidFill>
                  <a:srgbClr val="002060"/>
                </a:solidFill>
                <a:latin typeface="#9Slide02 Noi dung rat dai" panose="02000000000000000000" pitchFamily="2" charset="0"/>
                <a:ea typeface="#9Slide02 Noi dung rat dai" panose="02000000000000000000" pitchFamily="2" charset="0"/>
              </a:rPr>
              <a:t>ịa hình núi cao và hiểm trở chiếm tỉ lệ lớn gây khó khăn cho giao thông, sản xuất và đời sống. </a:t>
            </a:r>
            <a:endParaRPr lang="en-US" sz="2400">
              <a:solidFill>
                <a:srgbClr val="002060"/>
              </a:solidFill>
              <a:latin typeface="#9Slide02 Noi dung rat dai" panose="02000000000000000000" pitchFamily="2" charset="0"/>
              <a:ea typeface="#9Slide02 Noi dung rat dai" panose="02000000000000000000" pitchFamily="2" charset="0"/>
            </a:endParaRPr>
          </a:p>
        </p:txBody>
      </p:sp>
      <p:cxnSp>
        <p:nvCxnSpPr>
          <p:cNvPr id="12" name="Connector: Curved 11">
            <a:extLst>
              <a:ext uri="{FF2B5EF4-FFF2-40B4-BE49-F238E27FC236}">
                <a16:creationId xmlns:a16="http://schemas.microsoft.com/office/drawing/2014/main" id="{2053D082-9FCD-4A70-9DD4-1EFBAA71AFC2}"/>
              </a:ext>
            </a:extLst>
          </p:cNvPr>
          <p:cNvCxnSpPr>
            <a:cxnSpLocks/>
            <a:stCxn id="10" idx="1"/>
            <a:endCxn id="11" idx="1"/>
          </p:cNvCxnSpPr>
          <p:nvPr/>
        </p:nvCxnSpPr>
        <p:spPr>
          <a:xfrm rot="10800000" flipH="1" flipV="1">
            <a:off x="533400" y="1238141"/>
            <a:ext cx="258158" cy="4224878"/>
          </a:xfrm>
          <a:prstGeom prst="curvedConnector3">
            <a:avLst>
              <a:gd name="adj1" fmla="val -88550"/>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3C214144-BF3D-4F11-9DA0-3A5915DE7F20}"/>
              </a:ext>
            </a:extLst>
          </p:cNvPr>
          <p:cNvCxnSpPr>
            <a:cxnSpLocks/>
            <a:stCxn id="10" idx="1"/>
            <a:endCxn id="4" idx="1"/>
          </p:cNvCxnSpPr>
          <p:nvPr/>
        </p:nvCxnSpPr>
        <p:spPr>
          <a:xfrm rot="10800000" flipH="1" flipV="1">
            <a:off x="533400" y="1238140"/>
            <a:ext cx="265246" cy="2062101"/>
          </a:xfrm>
          <a:prstGeom prst="curvedConnector3">
            <a:avLst>
              <a:gd name="adj1" fmla="val -14030"/>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8567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1371600"/>
            <a:ext cx="11811000" cy="5337718"/>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37CE62C-FEBA-4C10-A43A-41C4F6DA258F}"/>
              </a:ext>
            </a:extLst>
          </p:cNvPr>
          <p:cNvSpPr/>
          <p:nvPr/>
        </p:nvSpPr>
        <p:spPr>
          <a:xfrm>
            <a:off x="2895600" y="148681"/>
            <a:ext cx="6186053" cy="963283"/>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srgbClr val="C748FA"/>
                </a:solidFill>
                <a:latin typeface="Patrick Hand" panose="00000500000000000000" pitchFamily="2" charset="0"/>
              </a:rPr>
              <a:t>PHIẾU HỌC TẬP SỐ 2</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a:solidFill>
                  <a:srgbClr val="0487D9"/>
                </a:solidFill>
                <a:latin typeface="Patrick Hand" panose="00000500000000000000" pitchFamily="2" charset="0"/>
              </a:rPr>
              <a:t>Khoáng sản và sông hồ - Nhóm 2,4</a:t>
            </a:r>
            <a:endParaRPr lang="en-US" sz="2000" kern="0">
              <a:solidFill>
                <a:srgbClr val="0487D9"/>
              </a:solidFill>
              <a:latin typeface="Patrick Hand" panose="00000500000000000000" pitchFamily="2" charset="0"/>
            </a:endParaRPr>
          </a:p>
        </p:txBody>
      </p:sp>
      <p:graphicFrame>
        <p:nvGraphicFramePr>
          <p:cNvPr id="3" name="Table 4">
            <a:extLst>
              <a:ext uri="{FF2B5EF4-FFF2-40B4-BE49-F238E27FC236}">
                <a16:creationId xmlns:a16="http://schemas.microsoft.com/office/drawing/2014/main" id="{9D0E9870-B6A0-4460-84C9-19D3C90B736C}"/>
              </a:ext>
            </a:extLst>
          </p:cNvPr>
          <p:cNvGraphicFramePr>
            <a:graphicFrameLocks noGrp="1"/>
          </p:cNvGraphicFramePr>
          <p:nvPr>
            <p:extLst>
              <p:ext uri="{D42A27DB-BD31-4B8C-83A1-F6EECF244321}">
                <p14:modId xmlns:p14="http://schemas.microsoft.com/office/powerpoint/2010/main" val="297567885"/>
              </p:ext>
            </p:extLst>
          </p:nvPr>
        </p:nvGraphicFramePr>
        <p:xfrm>
          <a:off x="214942" y="1447800"/>
          <a:ext cx="11786558" cy="5365629"/>
        </p:xfrm>
        <a:graphic>
          <a:graphicData uri="http://schemas.openxmlformats.org/drawingml/2006/table">
            <a:tbl>
              <a:tblPr firstRow="1" bandRow="1">
                <a:tableStyleId>{5940675A-B579-460E-94D1-54222C63F5DA}</a:tableStyleId>
              </a:tblPr>
              <a:tblGrid>
                <a:gridCol w="3061658">
                  <a:extLst>
                    <a:ext uri="{9D8B030D-6E8A-4147-A177-3AD203B41FA5}">
                      <a16:colId xmlns:a16="http://schemas.microsoft.com/office/drawing/2014/main" val="3671869793"/>
                    </a:ext>
                  </a:extLst>
                </a:gridCol>
                <a:gridCol w="8724900">
                  <a:extLst>
                    <a:ext uri="{9D8B030D-6E8A-4147-A177-3AD203B41FA5}">
                      <a16:colId xmlns:a16="http://schemas.microsoft.com/office/drawing/2014/main" val="4038952874"/>
                    </a:ext>
                  </a:extLst>
                </a:gridCol>
              </a:tblGrid>
              <a:tr h="557265">
                <a:tc>
                  <a:txBody>
                    <a:bodyPr/>
                    <a:lstStyle/>
                    <a:p>
                      <a:pPr algn="ctr"/>
                      <a:r>
                        <a:rPr lang="en-US" sz="2200" b="1">
                          <a:solidFill>
                            <a:srgbClr val="0070C0"/>
                          </a:solidFill>
                          <a:latin typeface="#9Slide02 Noi dung rat dai" panose="02000000000000000000" pitchFamily="2" charset="0"/>
                          <a:ea typeface="#9Slide02 Noi dung rat dai" panose="02000000000000000000" pitchFamily="2" charset="0"/>
                        </a:rPr>
                        <a:t>Câu hỏi</a:t>
                      </a:r>
                    </a:p>
                  </a:txBody>
                  <a:tcP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algn="ctr"/>
                      <a:r>
                        <a:rPr lang="en-US" sz="2400" b="1">
                          <a:solidFill>
                            <a:srgbClr val="0070C0"/>
                          </a:solidFill>
                          <a:latin typeface="#9Slide02 Noi dung rat dai" panose="02000000000000000000" pitchFamily="2" charset="0"/>
                          <a:ea typeface="#9Slide02 Noi dung rat dai" panose="02000000000000000000" pitchFamily="2" charset="0"/>
                        </a:rPr>
                        <a:t>Trả lời</a:t>
                      </a:r>
                    </a:p>
                  </a:txBody>
                  <a:tcP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1709624671"/>
                  </a:ext>
                </a:extLst>
              </a:tr>
              <a:tr h="1323044">
                <a:tc>
                  <a:txBody>
                    <a:bodyPr/>
                    <a:lstStyle/>
                    <a:p>
                      <a:r>
                        <a:rPr lang="en-US" sz="2200">
                          <a:solidFill>
                            <a:srgbClr val="0070C0"/>
                          </a:solidFill>
                          <a:latin typeface="#9Slide02 Noi dung rat dai" panose="02000000000000000000" pitchFamily="2" charset="0"/>
                          <a:ea typeface="#9Slide02 Noi dung rat dai" panose="02000000000000000000" pitchFamily="2" charset="0"/>
                        </a:rPr>
                        <a:t>1. Kể tên một số loại khoáng sản quan trọng ở châu Á?</a:t>
                      </a:r>
                    </a:p>
                    <a:p>
                      <a:r>
                        <a:rPr lang="en-US" sz="2200">
                          <a:solidFill>
                            <a:srgbClr val="0070C0"/>
                          </a:solidFill>
                          <a:latin typeface="#9Slide02 Noi dung rat dai" panose="02000000000000000000" pitchFamily="2" charset="0"/>
                          <a:ea typeface="#9Slide02 Noi dung rat dai" panose="02000000000000000000" pitchFamily="2" charset="0"/>
                        </a:rPr>
                        <a:t>2. Nhận xét về tài nguyên khoáng sản châu Á?</a:t>
                      </a:r>
                    </a:p>
                  </a:txBody>
                  <a:tcP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endParaRPr lang="en-US" sz="2000">
                        <a:solidFill>
                          <a:srgbClr val="0070C0"/>
                        </a:solidFill>
                        <a:latin typeface="#9Slide02 Noi dung rat dai" panose="02000000000000000000" pitchFamily="2" charset="0"/>
                        <a:ea typeface="#9Slide02 Noi dung rat dai" panose="02000000000000000000" pitchFamily="2" charset="0"/>
                      </a:endParaRPr>
                    </a:p>
                  </a:txBody>
                  <a:tcP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2507319014"/>
                  </a:ext>
                </a:extLst>
              </a:tr>
              <a:tr h="3040524">
                <a:tc>
                  <a:txBody>
                    <a:bodyPr/>
                    <a:lstStyle/>
                    <a:p>
                      <a:r>
                        <a:rPr lang="en-US" sz="2200">
                          <a:solidFill>
                            <a:srgbClr val="0070C0"/>
                          </a:solidFill>
                          <a:latin typeface="#9Slide02 Noi dung rat dai" panose="02000000000000000000" pitchFamily="2" charset="0"/>
                          <a:ea typeface="#9Slide02 Noi dung rat dai" panose="02000000000000000000" pitchFamily="2" charset="0"/>
                        </a:rPr>
                        <a:t>3. </a:t>
                      </a:r>
                      <a:r>
                        <a:rPr lang="vi-VN" sz="2200">
                          <a:solidFill>
                            <a:srgbClr val="0070C0"/>
                          </a:solidFill>
                          <a:latin typeface="#9Slide02 Noi dung rat dai" panose="02000000000000000000" pitchFamily="2" charset="0"/>
                          <a:ea typeface="#9Slide02 Noi dung rat dai" panose="02000000000000000000" pitchFamily="2" charset="0"/>
                        </a:rPr>
                        <a:t>Nêu đặc điểm sông hồ châu Á?</a:t>
                      </a:r>
                    </a:p>
                    <a:p>
                      <a:r>
                        <a:rPr lang="en-US" sz="2200">
                          <a:solidFill>
                            <a:srgbClr val="0070C0"/>
                          </a:solidFill>
                          <a:latin typeface="#9Slide02 Noi dung rat dai" panose="02000000000000000000" pitchFamily="2" charset="0"/>
                          <a:ea typeface="#9Slide02 Noi dung rat dai" panose="02000000000000000000" pitchFamily="2" charset="0"/>
                        </a:rPr>
                        <a:t>4. </a:t>
                      </a:r>
                      <a:r>
                        <a:rPr lang="vi-VN" sz="2200">
                          <a:solidFill>
                            <a:srgbClr val="0070C0"/>
                          </a:solidFill>
                          <a:latin typeface="#9Slide02 Noi dung rat dai" panose="02000000000000000000" pitchFamily="2" charset="0"/>
                          <a:ea typeface="#9Slide02 Noi dung rat dai" panose="02000000000000000000" pitchFamily="2" charset="0"/>
                        </a:rPr>
                        <a:t>Kể tên một số con sông lớn ở Châu Á? Ý nghĩa của chúng đối với sản xuất và môi trường tự nhiên?</a:t>
                      </a:r>
                    </a:p>
                    <a:p>
                      <a:endParaRPr lang="en-US" sz="2200">
                        <a:solidFill>
                          <a:srgbClr val="0070C0"/>
                        </a:solidFill>
                        <a:latin typeface="#9Slide02 Noi dung rat dai" panose="02000000000000000000" pitchFamily="2" charset="0"/>
                        <a:ea typeface="#9Slide02 Noi dung rat dai" panose="02000000000000000000" pitchFamily="2" charset="0"/>
                      </a:endParaRPr>
                    </a:p>
                  </a:txBody>
                  <a:tcP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p>
                      <a:endParaRPr lang="en-US" sz="2000">
                        <a:solidFill>
                          <a:srgbClr val="0070C0"/>
                        </a:solidFill>
                        <a:latin typeface="#9Slide02 Noi dung rat dai" panose="02000000000000000000" pitchFamily="2" charset="0"/>
                        <a:ea typeface="#9Slide02 Noi dung rat dai" panose="02000000000000000000" pitchFamily="2" charset="0"/>
                      </a:endParaRPr>
                    </a:p>
                  </a:txBody>
                  <a:tcP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3801049362"/>
                  </a:ext>
                </a:extLst>
              </a:tr>
            </a:tbl>
          </a:graphicData>
        </a:graphic>
      </p:graphicFrame>
      <p:sp>
        <p:nvSpPr>
          <p:cNvPr id="4" name="Rectangle 3">
            <a:extLst>
              <a:ext uri="{FF2B5EF4-FFF2-40B4-BE49-F238E27FC236}">
                <a16:creationId xmlns:a16="http://schemas.microsoft.com/office/drawing/2014/main" id="{2C82CBF5-050E-4899-95F0-8B7BAB298E8B}"/>
              </a:ext>
            </a:extLst>
          </p:cNvPr>
          <p:cNvSpPr/>
          <p:nvPr/>
        </p:nvSpPr>
        <p:spPr>
          <a:xfrm>
            <a:off x="3413649" y="2192713"/>
            <a:ext cx="6096000" cy="421910"/>
          </a:xfrm>
          <a:prstGeom prst="rect">
            <a:avLst/>
          </a:prstGeom>
        </p:spPr>
        <p:txBody>
          <a:bodyPr>
            <a:spAutoFit/>
          </a:bodyPr>
          <a:lstStyle/>
          <a:p>
            <a:pPr algn="just">
              <a:lnSpc>
                <a:spcPct val="115000"/>
              </a:lnSpc>
              <a:spcAft>
                <a:spcPts val="0"/>
              </a:spcAft>
            </a:pPr>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Dầu mỏ, than đá, sắt, crom, đồng, thiếc, ...</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sp>
        <p:nvSpPr>
          <p:cNvPr id="5" name="Rectangle 4">
            <a:extLst>
              <a:ext uri="{FF2B5EF4-FFF2-40B4-BE49-F238E27FC236}">
                <a16:creationId xmlns:a16="http://schemas.microsoft.com/office/drawing/2014/main" id="{12805081-D2F9-4955-ACA3-5A156989F980}"/>
              </a:ext>
            </a:extLst>
          </p:cNvPr>
          <p:cNvSpPr/>
          <p:nvPr/>
        </p:nvSpPr>
        <p:spPr>
          <a:xfrm>
            <a:off x="3276600" y="3783368"/>
            <a:ext cx="8458200" cy="2899512"/>
          </a:xfrm>
          <a:prstGeom prst="rect">
            <a:avLst/>
          </a:prstGeom>
        </p:spPr>
        <p:txBody>
          <a:bodyPr wrap="square">
            <a:spAutoFit/>
          </a:bodyPr>
          <a:lstStyle/>
          <a:p>
            <a:pPr algn="just">
              <a:lnSpc>
                <a:spcPct val="115000"/>
              </a:lnSpc>
              <a:spcAft>
                <a:spcPts val="0"/>
              </a:spcAft>
            </a:pPr>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Mạng luới sông ở châu Á khá phát triển, nhiều hệ thống sông lớn nhưng phân bố không đều và có chế độ nước rất phức tạp.</a:t>
            </a:r>
          </a:p>
          <a:p>
            <a:pPr algn="just">
              <a:lnSpc>
                <a:spcPct val="115000"/>
              </a:lnSpc>
              <a:spcAft>
                <a:spcPts val="0"/>
              </a:spcAft>
            </a:pPr>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Châu Á có nhiều hồ lớn: Ca-xpi, Bai-can, A-ran,..</a:t>
            </a:r>
          </a:p>
          <a:p>
            <a:pPr algn="just">
              <a:lnSpc>
                <a:spcPct val="115000"/>
              </a:lnSpc>
              <a:spcAft>
                <a:spcPts val="0"/>
              </a:spcAft>
            </a:pPr>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Một số sông lớn ở châu Á: Lê-na, I-ê-nit-xây, Hoàng Hà, Trường Giang, Hằng, Mê Công,...</a:t>
            </a:r>
          </a:p>
          <a:p>
            <a:pPr algn="just">
              <a:lnSpc>
                <a:spcPct val="115000"/>
              </a:lnSpc>
              <a:spcAft>
                <a:spcPts val="0"/>
              </a:spcAft>
            </a:pPr>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Ý nghĩa: cung cấp nước cho sinh hoạt và sản xuất, đặc biệt là sản xuất nông nghiệp. Tuy nhiên, sông cũng gây lũ lụt hằng năm, làm thiệt hại nhiều về người và tài sản.</a:t>
            </a:r>
          </a:p>
        </p:txBody>
      </p:sp>
      <p:sp>
        <p:nvSpPr>
          <p:cNvPr id="7" name="Rectangle 6">
            <a:extLst>
              <a:ext uri="{FF2B5EF4-FFF2-40B4-BE49-F238E27FC236}">
                <a16:creationId xmlns:a16="http://schemas.microsoft.com/office/drawing/2014/main" id="{6C53AE6F-BE1F-4ABA-B5EB-4175ABF08D6E}"/>
              </a:ext>
            </a:extLst>
          </p:cNvPr>
          <p:cNvSpPr/>
          <p:nvPr/>
        </p:nvSpPr>
        <p:spPr>
          <a:xfrm>
            <a:off x="3337449" y="2690823"/>
            <a:ext cx="7600507" cy="421910"/>
          </a:xfrm>
          <a:prstGeom prst="rect">
            <a:avLst/>
          </a:prstGeom>
        </p:spPr>
        <p:txBody>
          <a:bodyPr wrap="square">
            <a:spAutoFit/>
          </a:bodyPr>
          <a:lstStyle/>
          <a:p>
            <a:pPr algn="just">
              <a:lnSpc>
                <a:spcPct val="115000"/>
              </a:lnSpc>
              <a:spcAft>
                <a:spcPts val="0"/>
              </a:spcAft>
            </a:pPr>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 Phong phú và có trữ lượng lớn.</a:t>
            </a:r>
            <a:r>
              <a:rPr lang="en-US" sz="2000">
                <a:solidFill>
                  <a:srgbClr val="FF0000"/>
                </a:solidFill>
                <a:latin typeface="#9Slide02 Noi dung rat dai" panose="02000000000000000000" pitchFamily="2" charset="0"/>
                <a:ea typeface="#9Slide02 Noi dung rat dai" panose="02000000000000000000" pitchFamily="2" charset="0"/>
              </a:rPr>
              <a:t> Phân bố rộng khắp trên lãnh thổ</a:t>
            </a:r>
          </a:p>
        </p:txBody>
      </p:sp>
    </p:spTree>
    <p:extLst>
      <p:ext uri="{BB962C8B-B14F-4D97-AF65-F5344CB8AC3E}">
        <p14:creationId xmlns:p14="http://schemas.microsoft.com/office/powerpoint/2010/main" val="1596248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20626" y="226741"/>
            <a:ext cx="11811000" cy="6404518"/>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94EB1DF-CC04-4D10-AFAB-830FE8289ED7}"/>
              </a:ext>
            </a:extLst>
          </p:cNvPr>
          <p:cNvPicPr>
            <a:picLocks noChangeAspect="1"/>
          </p:cNvPicPr>
          <p:nvPr/>
        </p:nvPicPr>
        <p:blipFill>
          <a:blip r:embed="rId2"/>
          <a:stretch>
            <a:fillRect/>
          </a:stretch>
        </p:blipFill>
        <p:spPr>
          <a:xfrm>
            <a:off x="5720066" y="304800"/>
            <a:ext cx="6311560" cy="6393885"/>
          </a:xfrm>
          <a:prstGeom prst="rect">
            <a:avLst/>
          </a:prstGeom>
        </p:spPr>
      </p:pic>
      <p:sp>
        <p:nvSpPr>
          <p:cNvPr id="10" name="Rectangle: Rounded Corners 9">
            <a:extLst>
              <a:ext uri="{FF2B5EF4-FFF2-40B4-BE49-F238E27FC236}">
                <a16:creationId xmlns:a16="http://schemas.microsoft.com/office/drawing/2014/main" id="{A269C625-F3C8-4C3B-822C-F3CEB577371E}"/>
              </a:ext>
            </a:extLst>
          </p:cNvPr>
          <p:cNvSpPr/>
          <p:nvPr/>
        </p:nvSpPr>
        <p:spPr>
          <a:xfrm>
            <a:off x="417646" y="457200"/>
            <a:ext cx="4724400" cy="1955136"/>
          </a:xfrm>
          <a:prstGeom prst="roundRect">
            <a:avLst/>
          </a:prstGeom>
          <a:solidFill>
            <a:schemeClr val="bg1"/>
          </a:solidFill>
          <a:ln w="28575" cap="flat" cmpd="sng" algn="ctr">
            <a:solidFill>
              <a:srgbClr val="0070C0"/>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a:solidFill>
                  <a:srgbClr val="0487D9"/>
                </a:solidFill>
                <a:latin typeface="Patrick Hand" panose="00000500000000000000" pitchFamily="2" charset="0"/>
              </a:rPr>
              <a:t>Sự phong phú về tài nguyên khoáng sản có ý nghĩa như thế nào đối với sự phát triển KTXH ở các nước châu Á?</a:t>
            </a:r>
          </a:p>
        </p:txBody>
      </p:sp>
      <p:sp>
        <p:nvSpPr>
          <p:cNvPr id="4" name="Rectangle 3">
            <a:extLst>
              <a:ext uri="{FF2B5EF4-FFF2-40B4-BE49-F238E27FC236}">
                <a16:creationId xmlns:a16="http://schemas.microsoft.com/office/drawing/2014/main" id="{FACEB82C-6FAE-4E8A-8E7E-A041221EC00F}"/>
              </a:ext>
            </a:extLst>
          </p:cNvPr>
          <p:cNvSpPr/>
          <p:nvPr/>
        </p:nvSpPr>
        <p:spPr>
          <a:xfrm>
            <a:off x="475523" y="2658561"/>
            <a:ext cx="4608646" cy="2031336"/>
          </a:xfrm>
          <a:prstGeom prst="rect">
            <a:avLst/>
          </a:prstGeom>
          <a:solidFill>
            <a:schemeClr val="bg1"/>
          </a:solidFill>
          <a:ln w="28575">
            <a:noFill/>
            <a:prstDash val="sysDot"/>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002060"/>
                </a:solidFill>
                <a:latin typeface="#9Slide02 Noi dung rat dai" panose="02000000000000000000" pitchFamily="2" charset="0"/>
                <a:ea typeface="#9Slide02 Noi dung rat dai" panose="02000000000000000000" pitchFamily="2" charset="0"/>
              </a:rPr>
              <a:t>Là cơ sở để phát triển các ngành khai thác, chế biến và xuất khẩu khoáng sản; cung cấp nguyên liệu cần thiết cho các ngành công nghiệp như sản xuất ô tô, luyện kim,...</a:t>
            </a:r>
            <a:endParaRPr lang="en-US" sz="2400">
              <a:solidFill>
                <a:srgbClr val="002060"/>
              </a:solidFill>
              <a:latin typeface="#9Slide02 Noi dung rat dai" panose="02000000000000000000" pitchFamily="2" charset="0"/>
              <a:ea typeface="#9Slide02 Noi dung rat dai" panose="02000000000000000000" pitchFamily="2" charset="0"/>
            </a:endParaRPr>
          </a:p>
        </p:txBody>
      </p:sp>
      <p:pic>
        <p:nvPicPr>
          <p:cNvPr id="6" name="Picture 5">
            <a:extLst>
              <a:ext uri="{FF2B5EF4-FFF2-40B4-BE49-F238E27FC236}">
                <a16:creationId xmlns:a16="http://schemas.microsoft.com/office/drawing/2014/main" id="{731D8F57-44B2-40EF-AE01-EEEBEB2B2BAD}"/>
              </a:ext>
            </a:extLst>
          </p:cNvPr>
          <p:cNvPicPr>
            <a:picLocks noChangeAspect="1"/>
          </p:cNvPicPr>
          <p:nvPr/>
        </p:nvPicPr>
        <p:blipFill rotWithShape="1">
          <a:blip r:embed="rId3"/>
          <a:srcRect l="15095" t="14233" r="10461" b="14231"/>
          <a:stretch/>
        </p:blipFill>
        <p:spPr>
          <a:xfrm>
            <a:off x="501799" y="4985043"/>
            <a:ext cx="1492469" cy="1434150"/>
          </a:xfrm>
          <a:prstGeom prst="rect">
            <a:avLst/>
          </a:prstGeom>
        </p:spPr>
      </p:pic>
      <p:pic>
        <p:nvPicPr>
          <p:cNvPr id="7" name="Picture 6">
            <a:extLst>
              <a:ext uri="{FF2B5EF4-FFF2-40B4-BE49-F238E27FC236}">
                <a16:creationId xmlns:a16="http://schemas.microsoft.com/office/drawing/2014/main" id="{648ECB38-9D53-4A79-8135-562E3B6CB155}"/>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Layer>
                </a14:imgProps>
              </a:ext>
            </a:extLst>
          </a:blip>
          <a:srcRect l="10656" t="6513" r="10656"/>
          <a:stretch/>
        </p:blipFill>
        <p:spPr>
          <a:xfrm>
            <a:off x="2133600" y="5181600"/>
            <a:ext cx="1380928" cy="1130218"/>
          </a:xfrm>
          <a:prstGeom prst="rect">
            <a:avLst/>
          </a:prstGeom>
        </p:spPr>
      </p:pic>
      <p:pic>
        <p:nvPicPr>
          <p:cNvPr id="8" name="Picture 7">
            <a:extLst>
              <a:ext uri="{FF2B5EF4-FFF2-40B4-BE49-F238E27FC236}">
                <a16:creationId xmlns:a16="http://schemas.microsoft.com/office/drawing/2014/main" id="{C86E6A56-2E28-40F2-9BA0-8E1F8A706B68}"/>
              </a:ext>
            </a:extLst>
          </p:cNvPr>
          <p:cNvPicPr>
            <a:picLocks noChangeAspect="1"/>
          </p:cNvPicPr>
          <p:nvPr/>
        </p:nvPicPr>
        <p:blipFill>
          <a:blip r:embed="rId6"/>
          <a:stretch>
            <a:fillRect/>
          </a:stretch>
        </p:blipFill>
        <p:spPr>
          <a:xfrm>
            <a:off x="3762985" y="4990635"/>
            <a:ext cx="1321183" cy="1321183"/>
          </a:xfrm>
          <a:prstGeom prst="rect">
            <a:avLst/>
          </a:prstGeom>
        </p:spPr>
      </p:pic>
    </p:spTree>
    <p:extLst>
      <p:ext uri="{BB962C8B-B14F-4D97-AF65-F5344CB8AC3E}">
        <p14:creationId xmlns:p14="http://schemas.microsoft.com/office/powerpoint/2010/main" val="40441217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0BBD64-5B99-4C51-A331-E2692410FDC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3241158" y="1143001"/>
            <a:ext cx="8569842" cy="5410200"/>
          </a:xfrm>
          <a:prstGeom prst="rect">
            <a:avLst/>
          </a:prstGeom>
        </p:spPr>
      </p:pic>
      <p:pic>
        <p:nvPicPr>
          <p:cNvPr id="1026" name="Picture 2" descr="Words That Rhyme with May | Baamboozle">
            <a:extLst>
              <a:ext uri="{FF2B5EF4-FFF2-40B4-BE49-F238E27FC236}">
                <a16:creationId xmlns:a16="http://schemas.microsoft.com/office/drawing/2014/main" id="{767341EB-38B9-4A03-8F16-077B0BF8E8DF}"/>
              </a:ext>
            </a:extLst>
          </p:cNvPr>
          <p:cNvPicPr>
            <a:picLocks noChangeAspect="1" noChangeArrowheads="1" noCrop="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7200" y="3733800"/>
            <a:ext cx="3849511" cy="3248025"/>
          </a:xfrm>
          <a:prstGeom prst="rect">
            <a:avLst/>
          </a:prstGeom>
          <a:noFill/>
          <a:extLst>
            <a:ext uri="{909E8E84-426E-40DD-AFC4-6F175D3DCCD1}">
              <a14:hiddenFill xmlns:a14="http://schemas.microsoft.com/office/drawing/2010/main">
                <a:solidFill>
                  <a:srgbClr val="FFFFFF"/>
                </a:solidFill>
              </a14:hiddenFill>
            </a:ext>
          </a:extLst>
        </p:spPr>
      </p:pic>
      <p:pic>
        <p:nvPicPr>
          <p:cNvPr id="6" name="5 Seconds Timer">
            <a:hlinkClick r:id="" action="ppaction://media"/>
            <a:extLst>
              <a:ext uri="{FF2B5EF4-FFF2-40B4-BE49-F238E27FC236}">
                <a16:creationId xmlns:a16="http://schemas.microsoft.com/office/drawing/2014/main" id="{832F1680-7F48-495F-A9A8-0C6180C105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2849" r="13408"/>
          <a:stretch/>
        </p:blipFill>
        <p:spPr>
          <a:xfrm>
            <a:off x="531703" y="1143000"/>
            <a:ext cx="2047667" cy="1489213"/>
          </a:xfrm>
          <a:prstGeom prst="rect">
            <a:avLst/>
          </a:prstGeom>
        </p:spPr>
      </p:pic>
      <p:sp>
        <p:nvSpPr>
          <p:cNvPr id="9" name="TextBox 8">
            <a:extLst>
              <a:ext uri="{FF2B5EF4-FFF2-40B4-BE49-F238E27FC236}">
                <a16:creationId xmlns:a16="http://schemas.microsoft.com/office/drawing/2014/main" id="{9C0E0547-4FB8-4646-A412-3A9A1A59BDCB}"/>
              </a:ext>
            </a:extLst>
          </p:cNvPr>
          <p:cNvSpPr txBox="1"/>
          <p:nvPr/>
        </p:nvSpPr>
        <p:spPr>
          <a:xfrm>
            <a:off x="6477000" y="229600"/>
            <a:ext cx="3124200" cy="830997"/>
          </a:xfrm>
          <a:prstGeom prst="rect">
            <a:avLst/>
          </a:prstGeom>
          <a:noFill/>
        </p:spPr>
        <p:txBody>
          <a:bodyPr wrap="square" lIns="0" tIns="0" rIns="0" bIns="0" rtlCol="0">
            <a:spAutoFit/>
          </a:bodyPr>
          <a:lstStyle/>
          <a:p>
            <a:pPr algn="l"/>
            <a:r>
              <a:rPr lang="en-US" sz="5400">
                <a:solidFill>
                  <a:srgbClr val="FFFF00"/>
                </a:solidFill>
                <a:latin typeface="SVN-Cookies" panose="02040603050506020204" pitchFamily="18" charset="0"/>
              </a:rPr>
              <a:t>Thái Lan</a:t>
            </a:r>
          </a:p>
        </p:txBody>
      </p:sp>
      <p:pic>
        <p:nvPicPr>
          <p:cNvPr id="11" name="Picture 10">
            <a:extLst>
              <a:ext uri="{FF2B5EF4-FFF2-40B4-BE49-F238E27FC236}">
                <a16:creationId xmlns:a16="http://schemas.microsoft.com/office/drawing/2014/main" id="{71CA8853-829D-45F8-9BDB-835762CC56C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78594" y1="18438" x2="78594" y2="18438"/>
                        <a14:foregroundMark x1="88594" y1="58125" x2="88594" y2="58125"/>
                        <a14:foregroundMark x1="87344" y1="57656" x2="87344" y2="57656"/>
                        <a14:foregroundMark x1="86094" y1="58750" x2="87344" y2="58750"/>
                        <a14:foregroundMark x1="85938" y1="47344" x2="85938" y2="47344"/>
                        <a14:foregroundMark x1="84531" y1="41094" x2="84531" y2="41094"/>
                        <a14:foregroundMark x1="81719" y1="46719" x2="81719" y2="46719"/>
                        <a14:foregroundMark x1="80469" y1="62031" x2="80469" y2="62031"/>
                        <a14:foregroundMark x1="77344" y1="64375" x2="77344" y2="64375"/>
                        <a14:foregroundMark x1="79688" y1="63125" x2="79688" y2="63125"/>
                        <a14:foregroundMark x1="77656" y1="63594" x2="77656" y2="63594"/>
                        <a14:foregroundMark x1="77344" y1="64688" x2="79531" y2="64375"/>
                        <a14:foregroundMark x1="80000" y1="64375" x2="80156" y2="65156"/>
                        <a14:foregroundMark x1="80469" y1="66094" x2="81094" y2="66406"/>
                        <a14:foregroundMark x1="26406" y1="72031" x2="26406" y2="72031"/>
                        <a14:foregroundMark x1="28750" y1="69219" x2="28750" y2="69219"/>
                        <a14:foregroundMark x1="27344" y1="66406" x2="27344" y2="66406"/>
                        <a14:foregroundMark x1="26094" y1="68906" x2="26094" y2="68906"/>
                        <a14:foregroundMark x1="27656" y1="71875" x2="30625" y2="72656"/>
                        <a14:foregroundMark x1="31719" y1="72500" x2="31719" y2="72500"/>
                        <a14:foregroundMark x1="29531" y1="70000" x2="29531" y2="70000"/>
                        <a14:foregroundMark x1="29531" y1="69844" x2="29531" y2="69844"/>
                        <a14:foregroundMark x1="31094" y1="68906" x2="31094" y2="68906"/>
                        <a14:foregroundMark x1="31406" y1="69063" x2="30625" y2="69844"/>
                        <a14:foregroundMark x1="28594" y1="73281" x2="28594" y2="73281"/>
                        <a14:foregroundMark x1="25938" y1="79688" x2="25938" y2="79688"/>
                        <a14:foregroundMark x1="49688" y1="75469" x2="49688" y2="75469"/>
                        <a14:foregroundMark x1="48125" y1="77656" x2="48125" y2="77656"/>
                        <a14:foregroundMark x1="46406" y1="80469" x2="47813" y2="80313"/>
                        <a14:foregroundMark x1="34063" y1="78906" x2="35469" y2="78906"/>
                        <a14:foregroundMark x1="35625" y1="76094" x2="35625" y2="76094"/>
                        <a14:foregroundMark x1="35469" y1="76406" x2="35313" y2="77500"/>
                        <a14:foregroundMark x1="32813" y1="78594" x2="32813" y2="78594"/>
                        <a14:foregroundMark x1="32344" y1="79219" x2="34531" y2="79219"/>
                        <a14:foregroundMark x1="36406" y1="79219" x2="37813" y2="79375"/>
                        <a14:foregroundMark x1="38438" y1="78594" x2="38438" y2="78594"/>
                        <a14:foregroundMark x1="34844" y1="80156" x2="34844" y2="80156"/>
                        <a14:foregroundMark x1="34531" y1="81094" x2="35938" y2="81406"/>
                      </a14:backgroundRemoval>
                    </a14:imgEffect>
                    <a14:imgEffect>
                      <a14:sharpenSoften amount="25000"/>
                    </a14:imgEffect>
                    <a14:imgEffect>
                      <a14:brightnessContrast bright="40000" contrast="-40000"/>
                    </a14:imgEffect>
                  </a14:imgLayer>
                </a14:imgProps>
              </a:ext>
            </a:extLst>
          </a:blip>
          <a:stretch>
            <a:fillRect/>
          </a:stretch>
        </p:blipFill>
        <p:spPr>
          <a:xfrm>
            <a:off x="11125200" y="5940287"/>
            <a:ext cx="901148" cy="901148"/>
          </a:xfrm>
          <a:prstGeom prst="rect">
            <a:avLst/>
          </a:prstGeom>
        </p:spPr>
      </p:pic>
    </p:spTree>
    <p:extLst>
      <p:ext uri="{BB962C8B-B14F-4D97-AF65-F5344CB8AC3E}">
        <p14:creationId xmlns:p14="http://schemas.microsoft.com/office/powerpoint/2010/main" val="20671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1511C5-FFA7-4B1E-9D2F-AEC5AF863289}"/>
              </a:ext>
            </a:extLst>
          </p:cNvPr>
          <p:cNvPicPr>
            <a:picLocks noChangeAspect="1"/>
          </p:cNvPicPr>
          <p:nvPr/>
        </p:nvPicPr>
        <p:blipFill rotWithShape="1">
          <a:blip r:embed="rId2"/>
          <a:srcRect t="17948" b="7052"/>
          <a:stretch/>
        </p:blipFill>
        <p:spPr>
          <a:xfrm>
            <a:off x="20" y="10"/>
            <a:ext cx="6095980" cy="3428990"/>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a:extLst>
              <a:ext uri="{FF2B5EF4-FFF2-40B4-BE49-F238E27FC236}">
                <a16:creationId xmlns:a16="http://schemas.microsoft.com/office/drawing/2014/main" id="{D255F027-6493-4F42-877C-84A0F741B474}"/>
              </a:ext>
            </a:extLst>
          </p:cNvPr>
          <p:cNvPicPr>
            <a:picLocks noChangeAspect="1"/>
          </p:cNvPicPr>
          <p:nvPr/>
        </p:nvPicPr>
        <p:blipFill rotWithShape="1">
          <a:blip r:embed="rId3"/>
          <a:srcRect t="25000"/>
          <a:stretch/>
        </p:blipFill>
        <p:spPr>
          <a:xfrm>
            <a:off x="5932763" y="8370"/>
            <a:ext cx="6198760" cy="3428990"/>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AF02CA65-846A-4F61-BC92-4B7DFB74641F}"/>
              </a:ext>
            </a:extLst>
          </p:cNvPr>
          <p:cNvPicPr>
            <a:picLocks noChangeAspect="1"/>
          </p:cNvPicPr>
          <p:nvPr/>
        </p:nvPicPr>
        <p:blipFill rotWithShape="1">
          <a:blip r:embed="rId4"/>
          <a:srcRect t="11067"/>
          <a:stretch/>
        </p:blipFill>
        <p:spPr>
          <a:xfrm>
            <a:off x="20" y="3429000"/>
            <a:ext cx="6095980" cy="3429000"/>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a:extLst>
              <a:ext uri="{FF2B5EF4-FFF2-40B4-BE49-F238E27FC236}">
                <a16:creationId xmlns:a16="http://schemas.microsoft.com/office/drawing/2014/main" id="{01776F71-C1DB-4BF9-A5CC-A0C62F9C68ED}"/>
              </a:ext>
            </a:extLst>
          </p:cNvPr>
          <p:cNvPicPr>
            <a:picLocks noChangeAspect="1"/>
          </p:cNvPicPr>
          <p:nvPr/>
        </p:nvPicPr>
        <p:blipFill rotWithShape="1">
          <a:blip r:embed="rId5"/>
          <a:srcRect t="15730"/>
          <a:stretch/>
        </p:blipFill>
        <p:spPr>
          <a:xfrm>
            <a:off x="6096000" y="3429000"/>
            <a:ext cx="6096000" cy="3429000"/>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1" name="Diamond 20">
            <a:extLst>
              <a:ext uri="{FF2B5EF4-FFF2-40B4-BE49-F238E27FC236}">
                <a16:creationId xmlns:a16="http://schemas.microsoft.com/office/drawing/2014/main" id="{3F9D97E5-689F-4771-8C28-03D28B3DCAF2}"/>
              </a:ext>
            </a:extLst>
          </p:cNvPr>
          <p:cNvSpPr/>
          <p:nvPr/>
        </p:nvSpPr>
        <p:spPr>
          <a:xfrm>
            <a:off x="4267200" y="2270517"/>
            <a:ext cx="3304851" cy="2460968"/>
          </a:xfrm>
          <a:prstGeom prst="diamond">
            <a:avLst/>
          </a:prstGeom>
          <a:solidFill>
            <a:srgbClr val="FFFF99"/>
          </a:solidFill>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i="0" u="none" strike="noStrike" kern="1200" cap="none" spc="0" normalizeH="0" baseline="0" noProof="0" dirty="0" err="1">
                <a:ln w="13462">
                  <a:noFill/>
                  <a:prstDash val="solid"/>
                </a:ln>
                <a:solidFill>
                  <a:srgbClr val="000099">
                    <a:lumMod val="85000"/>
                    <a:lumOff val="15000"/>
                  </a:srgbClr>
                </a:solidFill>
                <a:uLnTx/>
                <a:uFillTx/>
                <a:latin typeface="#9Slide07 IcielBaliho Script" pitchFamily="2" charset="0"/>
              </a:rPr>
              <a:t>Một</a:t>
            </a:r>
            <a:r>
              <a:rPr kumimoji="0" lang="en-US" sz="3200" i="0" u="none" strike="noStrike" kern="1200" cap="none" spc="0" normalizeH="0" baseline="0" noProof="0" dirty="0">
                <a:ln w="13462">
                  <a:noFill/>
                  <a:prstDash val="solid"/>
                </a:ln>
                <a:solidFill>
                  <a:srgbClr val="000099">
                    <a:lumMod val="85000"/>
                    <a:lumOff val="15000"/>
                  </a:srgbClr>
                </a:solidFill>
                <a:uLnTx/>
                <a:uFillTx/>
                <a:latin typeface="#9Slide07 IcielBaliho Script" pitchFamily="2" charset="0"/>
              </a:rPr>
              <a:t> </a:t>
            </a:r>
            <a:r>
              <a:rPr kumimoji="0" lang="en-US" sz="3200" i="0" u="none" strike="noStrike" kern="1200" cap="none" spc="0" normalizeH="0" baseline="0" noProof="0" dirty="0" err="1">
                <a:ln w="13462">
                  <a:noFill/>
                  <a:prstDash val="solid"/>
                </a:ln>
                <a:solidFill>
                  <a:srgbClr val="000099">
                    <a:lumMod val="85000"/>
                    <a:lumOff val="15000"/>
                  </a:srgbClr>
                </a:solidFill>
                <a:uLnTx/>
                <a:uFillTx/>
                <a:latin typeface="#9Slide07 IcielBaliho Script" pitchFamily="2" charset="0"/>
              </a:rPr>
              <a:t>số</a:t>
            </a:r>
            <a:r>
              <a:rPr kumimoji="0" lang="en-US" sz="3200" i="0" u="none" strike="noStrike" kern="1200" cap="none" spc="0" normalizeH="0" baseline="0" noProof="0" dirty="0">
                <a:ln w="13462">
                  <a:noFill/>
                  <a:prstDash val="solid"/>
                </a:ln>
                <a:solidFill>
                  <a:srgbClr val="000099">
                    <a:lumMod val="85000"/>
                    <a:lumOff val="15000"/>
                  </a:srgbClr>
                </a:solidFill>
                <a:uLnTx/>
                <a:uFillTx/>
                <a:latin typeface="#9Slide07 IcielBaliho Script" pitchFamily="2" charset="0"/>
              </a:rPr>
              <a:t> con </a:t>
            </a:r>
            <a:r>
              <a:rPr kumimoji="0" lang="en-US" sz="3200" i="0" u="none" strike="noStrike" kern="1200" cap="none" spc="0" normalizeH="0" baseline="0" noProof="0" dirty="0" err="1">
                <a:ln w="13462">
                  <a:noFill/>
                  <a:prstDash val="solid"/>
                </a:ln>
                <a:solidFill>
                  <a:srgbClr val="000099">
                    <a:lumMod val="85000"/>
                    <a:lumOff val="15000"/>
                  </a:srgbClr>
                </a:solidFill>
                <a:uLnTx/>
                <a:uFillTx/>
                <a:latin typeface="#9Slide07 IcielBaliho Script" pitchFamily="2" charset="0"/>
              </a:rPr>
              <a:t>sông</a:t>
            </a:r>
            <a:r>
              <a:rPr kumimoji="0" lang="en-US" sz="3200" i="0" u="none" strike="noStrike" kern="1200" cap="none" spc="0" normalizeH="0" baseline="0" noProof="0" dirty="0">
                <a:ln w="13462">
                  <a:noFill/>
                  <a:prstDash val="solid"/>
                </a:ln>
                <a:solidFill>
                  <a:srgbClr val="000099">
                    <a:lumMod val="85000"/>
                    <a:lumOff val="15000"/>
                  </a:srgbClr>
                </a:solidFill>
                <a:uLnTx/>
                <a:uFillTx/>
                <a:latin typeface="#9Slide07 IcielBaliho Script" pitchFamily="2" charset="0"/>
              </a:rPr>
              <a:t> </a:t>
            </a:r>
            <a:r>
              <a:rPr kumimoji="0" lang="en-US" sz="3200" i="0" u="none" strike="noStrike" kern="1200" cap="none" spc="0" normalizeH="0" baseline="0" noProof="0" dirty="0" err="1">
                <a:ln w="13462">
                  <a:noFill/>
                  <a:prstDash val="solid"/>
                </a:ln>
                <a:solidFill>
                  <a:srgbClr val="000099">
                    <a:lumMod val="85000"/>
                    <a:lumOff val="15000"/>
                  </a:srgbClr>
                </a:solidFill>
                <a:uLnTx/>
                <a:uFillTx/>
                <a:latin typeface="#9Slide07 IcielBaliho Script" pitchFamily="2" charset="0"/>
              </a:rPr>
              <a:t>lớn</a:t>
            </a:r>
            <a:r>
              <a:rPr kumimoji="0" lang="en-US" sz="3200" i="0" u="none" strike="noStrike" kern="1200" cap="none" spc="0" normalizeH="0" baseline="0" noProof="0" dirty="0">
                <a:ln w="13462">
                  <a:noFill/>
                  <a:prstDash val="solid"/>
                </a:ln>
                <a:solidFill>
                  <a:srgbClr val="000099">
                    <a:lumMod val="85000"/>
                    <a:lumOff val="15000"/>
                  </a:srgbClr>
                </a:solidFill>
                <a:uLnTx/>
                <a:uFillTx/>
                <a:latin typeface="#9Slide07 IcielBaliho Script" pitchFamily="2" charset="0"/>
              </a:rPr>
              <a:t> ở </a:t>
            </a:r>
            <a:r>
              <a:rPr kumimoji="0" lang="en-US" sz="3200" i="0" u="none" strike="noStrike" kern="1200" cap="none" spc="0" normalizeH="0" baseline="0" noProof="0" err="1">
                <a:ln w="13462">
                  <a:noFill/>
                  <a:prstDash val="solid"/>
                </a:ln>
                <a:solidFill>
                  <a:srgbClr val="000099">
                    <a:lumMod val="85000"/>
                    <a:lumOff val="15000"/>
                  </a:srgbClr>
                </a:solidFill>
                <a:uLnTx/>
                <a:uFillTx/>
                <a:latin typeface="#9Slide07 IcielBaliho Script" pitchFamily="2" charset="0"/>
              </a:rPr>
              <a:t>châu</a:t>
            </a:r>
            <a:r>
              <a:rPr kumimoji="0" lang="en-US" sz="3200" i="0" u="none" strike="noStrike" kern="1200" cap="none" spc="0" normalizeH="0" baseline="0" noProof="0">
                <a:ln w="13462">
                  <a:noFill/>
                  <a:prstDash val="solid"/>
                </a:ln>
                <a:solidFill>
                  <a:srgbClr val="000099">
                    <a:lumMod val="85000"/>
                    <a:lumOff val="15000"/>
                  </a:srgbClr>
                </a:solidFill>
                <a:uLnTx/>
                <a:uFillTx/>
                <a:latin typeface="#9Slide07 IcielBaliho Script" pitchFamily="2" charset="0"/>
              </a:rPr>
              <a:t> </a:t>
            </a:r>
            <a:r>
              <a:rPr lang="en-US" sz="3200">
                <a:ln w="13462">
                  <a:noFill/>
                  <a:prstDash val="solid"/>
                </a:ln>
                <a:solidFill>
                  <a:srgbClr val="000099">
                    <a:lumMod val="85000"/>
                    <a:lumOff val="15000"/>
                  </a:srgbClr>
                </a:solidFill>
                <a:latin typeface="#9Slide07 IcielBaliho Script" pitchFamily="2" charset="0"/>
              </a:rPr>
              <a:t>Á</a:t>
            </a:r>
            <a:endParaRPr kumimoji="0" lang="en-US" sz="3200" i="0" u="none" strike="noStrike" kern="1200" cap="none" spc="0" normalizeH="0" baseline="0" noProof="0" dirty="0">
              <a:ln w="13462">
                <a:noFill/>
                <a:prstDash val="solid"/>
              </a:ln>
              <a:solidFill>
                <a:srgbClr val="000099">
                  <a:lumMod val="85000"/>
                  <a:lumOff val="15000"/>
                </a:srgbClr>
              </a:solidFill>
              <a:uLnTx/>
              <a:uFillTx/>
              <a:latin typeface="#9Slide07 IcielBaliho Script" pitchFamily="2" charset="0"/>
            </a:endParaRPr>
          </a:p>
        </p:txBody>
      </p:sp>
      <p:sp>
        <p:nvSpPr>
          <p:cNvPr id="5" name="Rectangle 4">
            <a:extLst>
              <a:ext uri="{FF2B5EF4-FFF2-40B4-BE49-F238E27FC236}">
                <a16:creationId xmlns:a16="http://schemas.microsoft.com/office/drawing/2014/main" id="{33315A81-23ED-4638-B683-42A80A249250}"/>
              </a:ext>
            </a:extLst>
          </p:cNvPr>
          <p:cNvSpPr/>
          <p:nvPr/>
        </p:nvSpPr>
        <p:spPr>
          <a:xfrm>
            <a:off x="491197" y="436344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99"/>
              </a:solidFill>
              <a:effectLst/>
              <a:uLnTx/>
              <a:uFillTx/>
              <a:latin typeface="#9Slide03 Cabin Condensed Bold"/>
              <a:ea typeface="+mn-ea"/>
              <a:cs typeface="+mn-cs"/>
            </a:endParaRPr>
          </a:p>
        </p:txBody>
      </p:sp>
      <p:sp>
        <p:nvSpPr>
          <p:cNvPr id="24" name="Rectangle 23">
            <a:extLst>
              <a:ext uri="{FF2B5EF4-FFF2-40B4-BE49-F238E27FC236}">
                <a16:creationId xmlns:a16="http://schemas.microsoft.com/office/drawing/2014/main" id="{15017275-FF34-4CDC-9E5C-0FA1D70402A9}"/>
              </a:ext>
            </a:extLst>
          </p:cNvPr>
          <p:cNvSpPr/>
          <p:nvPr/>
        </p:nvSpPr>
        <p:spPr>
          <a:xfrm>
            <a:off x="60477" y="2887913"/>
            <a:ext cx="2350323"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487D9"/>
                </a:solidFill>
                <a:effectLst/>
                <a:uLnTx/>
                <a:uFillTx/>
                <a:latin typeface="#9Slide03 Cabin Condensed Bold"/>
                <a:ea typeface="+mn-ea"/>
                <a:cs typeface="+mn-cs"/>
              </a:rPr>
              <a:t>Sông</a:t>
            </a:r>
            <a:r>
              <a:rPr kumimoji="0" lang="en-US" sz="2400" b="0" i="0" u="none" strike="noStrike" kern="1200" cap="none" spc="0" normalizeH="0" baseline="0" noProof="0" dirty="0">
                <a:ln>
                  <a:noFill/>
                </a:ln>
                <a:solidFill>
                  <a:srgbClr val="0487D9"/>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0487D9"/>
                </a:solidFill>
                <a:effectLst/>
                <a:uLnTx/>
                <a:uFillTx/>
                <a:latin typeface="#9Slide03 Cabin Condensed Bold"/>
                <a:ea typeface="+mn-ea"/>
                <a:cs typeface="+mn-cs"/>
              </a:rPr>
              <a:t>Trường</a:t>
            </a:r>
            <a:r>
              <a:rPr kumimoji="0" lang="en-US" sz="2400" b="0" i="0" u="none" strike="noStrike" kern="1200" cap="none" spc="0" normalizeH="0" baseline="0" noProof="0" dirty="0">
                <a:ln>
                  <a:noFill/>
                </a:ln>
                <a:solidFill>
                  <a:srgbClr val="0487D9"/>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0487D9"/>
                </a:solidFill>
                <a:effectLst/>
                <a:uLnTx/>
                <a:uFillTx/>
                <a:latin typeface="#9Slide03 Cabin Condensed Bold"/>
                <a:ea typeface="+mn-ea"/>
                <a:cs typeface="+mn-cs"/>
              </a:rPr>
              <a:t>Giang</a:t>
            </a:r>
            <a:endParaRPr kumimoji="0" lang="en-US" sz="2400" b="0" i="0" u="none" strike="noStrike" kern="1200" cap="none" spc="0" normalizeH="0" baseline="0" noProof="0" dirty="0">
              <a:ln>
                <a:noFill/>
              </a:ln>
              <a:solidFill>
                <a:srgbClr val="0487D9"/>
              </a:solidFill>
              <a:effectLst/>
              <a:uLnTx/>
              <a:uFillTx/>
              <a:latin typeface="#9Slide03 Cabin Condensed Bold"/>
              <a:ea typeface="+mn-ea"/>
              <a:cs typeface="+mn-cs"/>
            </a:endParaRPr>
          </a:p>
        </p:txBody>
      </p:sp>
      <p:sp>
        <p:nvSpPr>
          <p:cNvPr id="25" name="Rectangle 24">
            <a:extLst>
              <a:ext uri="{FF2B5EF4-FFF2-40B4-BE49-F238E27FC236}">
                <a16:creationId xmlns:a16="http://schemas.microsoft.com/office/drawing/2014/main" id="{D9F9BC47-B316-4EF7-9450-DF5A99984453}"/>
              </a:ext>
            </a:extLst>
          </p:cNvPr>
          <p:cNvSpPr/>
          <p:nvPr/>
        </p:nvSpPr>
        <p:spPr>
          <a:xfrm>
            <a:off x="126774" y="6238265"/>
            <a:ext cx="1972015"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487D9"/>
                </a:solidFill>
                <a:effectLst/>
                <a:uLnTx/>
                <a:uFillTx/>
                <a:latin typeface="#9Slide03 Cabin Condensed Bold"/>
                <a:ea typeface="+mn-ea"/>
                <a:cs typeface="+mn-cs"/>
              </a:rPr>
              <a:t>Sông</a:t>
            </a:r>
            <a:r>
              <a:rPr kumimoji="0" lang="en-US" sz="2400" b="0" i="0" u="none" strike="noStrike" kern="1200" cap="none" spc="0" normalizeH="0" baseline="0" noProof="0" dirty="0">
                <a:ln>
                  <a:noFill/>
                </a:ln>
                <a:solidFill>
                  <a:srgbClr val="0487D9"/>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0487D9"/>
                </a:solidFill>
                <a:effectLst/>
                <a:uLnTx/>
                <a:uFillTx/>
                <a:latin typeface="#9Slide03 Cabin Condensed Bold"/>
                <a:ea typeface="+mn-ea"/>
                <a:cs typeface="+mn-cs"/>
              </a:rPr>
              <a:t>Hoàng</a:t>
            </a:r>
            <a:r>
              <a:rPr kumimoji="0" lang="en-US" sz="2400" b="0" i="0" u="none" strike="noStrike" kern="1200" cap="none" spc="0" normalizeH="0" baseline="0" noProof="0" dirty="0">
                <a:ln>
                  <a:noFill/>
                </a:ln>
                <a:solidFill>
                  <a:srgbClr val="0487D9"/>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0487D9"/>
                </a:solidFill>
                <a:effectLst/>
                <a:uLnTx/>
                <a:uFillTx/>
                <a:latin typeface="#9Slide03 Cabin Condensed Bold"/>
                <a:ea typeface="+mn-ea"/>
                <a:cs typeface="+mn-cs"/>
              </a:rPr>
              <a:t>Hà</a:t>
            </a:r>
            <a:endParaRPr kumimoji="0" lang="en-US" sz="2400" b="0" i="0" u="none" strike="noStrike" kern="1200" cap="none" spc="0" normalizeH="0" baseline="0" noProof="0" dirty="0">
              <a:ln>
                <a:noFill/>
              </a:ln>
              <a:solidFill>
                <a:srgbClr val="0487D9"/>
              </a:solidFill>
              <a:effectLst/>
              <a:uLnTx/>
              <a:uFillTx/>
              <a:latin typeface="#9Slide03 Cabin Condensed Bold"/>
              <a:ea typeface="+mn-ea"/>
              <a:cs typeface="+mn-cs"/>
            </a:endParaRPr>
          </a:p>
        </p:txBody>
      </p:sp>
      <p:sp>
        <p:nvSpPr>
          <p:cNvPr id="27" name="Rectangle 26">
            <a:extLst>
              <a:ext uri="{FF2B5EF4-FFF2-40B4-BE49-F238E27FC236}">
                <a16:creationId xmlns:a16="http://schemas.microsoft.com/office/drawing/2014/main" id="{2FD09144-9294-487F-B477-0D7CD0C8708E}"/>
              </a:ext>
            </a:extLst>
          </p:cNvPr>
          <p:cNvSpPr/>
          <p:nvPr/>
        </p:nvSpPr>
        <p:spPr>
          <a:xfrm>
            <a:off x="10482769" y="2895992"/>
            <a:ext cx="1356462"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487D9"/>
                </a:solidFill>
                <a:effectLst/>
                <a:uLnTx/>
                <a:uFillTx/>
                <a:latin typeface="#9Slide03 Cabin Condensed Bold"/>
                <a:ea typeface="+mn-ea"/>
                <a:cs typeface="+mn-cs"/>
              </a:rPr>
              <a:t>Sông</a:t>
            </a:r>
            <a:r>
              <a:rPr kumimoji="0" lang="en-US" sz="2400" b="0" i="0" u="none" strike="noStrike" kern="1200" cap="none" spc="0" normalizeH="0" baseline="0" noProof="0" dirty="0">
                <a:ln>
                  <a:noFill/>
                </a:ln>
                <a:solidFill>
                  <a:srgbClr val="0487D9"/>
                </a:solidFill>
                <a:effectLst/>
                <a:uLnTx/>
                <a:uFillTx/>
                <a:latin typeface="#9Slide03 Cabin Condensed Bold"/>
                <a:ea typeface="+mn-ea"/>
                <a:cs typeface="+mn-cs"/>
              </a:rPr>
              <a:t> O-bi</a:t>
            </a:r>
          </a:p>
        </p:txBody>
      </p:sp>
      <p:sp>
        <p:nvSpPr>
          <p:cNvPr id="29" name="Rectangle 28">
            <a:extLst>
              <a:ext uri="{FF2B5EF4-FFF2-40B4-BE49-F238E27FC236}">
                <a16:creationId xmlns:a16="http://schemas.microsoft.com/office/drawing/2014/main" id="{72EB1CA0-AA13-47F5-AA46-5F4F6D67E4F4}"/>
              </a:ext>
            </a:extLst>
          </p:cNvPr>
          <p:cNvSpPr/>
          <p:nvPr/>
        </p:nvSpPr>
        <p:spPr>
          <a:xfrm>
            <a:off x="10417848" y="6245279"/>
            <a:ext cx="1486304"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487D9"/>
                </a:solidFill>
                <a:effectLst/>
                <a:uLnTx/>
                <a:uFillTx/>
                <a:latin typeface="#9Slide03 Cabin Condensed Bold"/>
                <a:ea typeface="+mn-ea"/>
                <a:cs typeface="+mn-cs"/>
              </a:rPr>
              <a:t>Sông</a:t>
            </a:r>
            <a:r>
              <a:rPr kumimoji="0" lang="en-US" sz="2400" b="0" i="0" u="none" strike="noStrike" kern="1200" cap="none" spc="0" normalizeH="0" baseline="0" noProof="0" dirty="0">
                <a:ln>
                  <a:noFill/>
                </a:ln>
                <a:solidFill>
                  <a:srgbClr val="0487D9"/>
                </a:solidFill>
                <a:effectLst/>
                <a:uLnTx/>
                <a:uFillTx/>
                <a:latin typeface="#9Slide03 Cabin Condensed Bold"/>
                <a:ea typeface="+mn-ea"/>
                <a:cs typeface="+mn-cs"/>
              </a:rPr>
              <a:t> Lê-</a:t>
            </a:r>
            <a:r>
              <a:rPr kumimoji="0" lang="en-US" sz="2400" b="0" i="0" u="none" strike="noStrike" kern="1200" cap="none" spc="0" normalizeH="0" baseline="0" noProof="0" dirty="0" err="1">
                <a:ln>
                  <a:noFill/>
                </a:ln>
                <a:solidFill>
                  <a:srgbClr val="0487D9"/>
                </a:solidFill>
                <a:effectLst/>
                <a:uLnTx/>
                <a:uFillTx/>
                <a:latin typeface="#9Slide03 Cabin Condensed Bold"/>
                <a:ea typeface="+mn-ea"/>
                <a:cs typeface="+mn-cs"/>
              </a:rPr>
              <a:t>na</a:t>
            </a:r>
            <a:endParaRPr kumimoji="0" lang="en-US" sz="2400" b="0" i="0" u="none" strike="noStrike" kern="1200" cap="none" spc="0" normalizeH="0" baseline="0" noProof="0" dirty="0">
              <a:ln>
                <a:noFill/>
              </a:ln>
              <a:solidFill>
                <a:srgbClr val="0487D9"/>
              </a:solidFill>
              <a:effectLst/>
              <a:uLnTx/>
              <a:uFillTx/>
              <a:latin typeface="#9Slide03 Cabin Condensed Bold"/>
              <a:ea typeface="+mn-ea"/>
              <a:cs typeface="+mn-cs"/>
            </a:endParaRPr>
          </a:p>
        </p:txBody>
      </p:sp>
    </p:spTree>
    <p:extLst>
      <p:ext uri="{BB962C8B-B14F-4D97-AF65-F5344CB8AC3E}">
        <p14:creationId xmlns:p14="http://schemas.microsoft.com/office/powerpoint/2010/main" val="402260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heel(1)">
                                      <p:cBhvr>
                                        <p:cTn id="21" dur="2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heel(1)">
                                      <p:cBhvr>
                                        <p:cTn id="26" dur="20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heel(1)">
                                      <p:cBhvr>
                                        <p:cTn id="31" dur="20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heel(1)">
                                      <p:cBhvr>
                                        <p:cTn id="3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E0BD515B-3DA4-40AF-B963-1EA3598D0265}"/>
              </a:ext>
            </a:extLst>
          </p:cNvPr>
          <p:cNvSpPr>
            <a:spLocks/>
          </p:cNvSpPr>
          <p:nvPr/>
        </p:nvSpPr>
        <p:spPr bwMode="auto">
          <a:xfrm>
            <a:off x="4079352" y="5057010"/>
            <a:ext cx="2803768" cy="2797072"/>
          </a:xfrm>
          <a:custGeom>
            <a:avLst/>
            <a:gdLst>
              <a:gd name="T0" fmla="*/ 627 w 1256"/>
              <a:gd name="T1" fmla="*/ 0 h 1253"/>
              <a:gd name="T2" fmla="*/ 1256 w 1256"/>
              <a:gd name="T3" fmla="*/ 626 h 1253"/>
              <a:gd name="T4" fmla="*/ 627 w 1256"/>
              <a:gd name="T5" fmla="*/ 1253 h 1253"/>
              <a:gd name="T6" fmla="*/ 0 w 1256"/>
              <a:gd name="T7" fmla="*/ 626 h 1253"/>
              <a:gd name="T8" fmla="*/ 627 w 1256"/>
              <a:gd name="T9" fmla="*/ 0 h 1253"/>
            </a:gdLst>
            <a:ahLst/>
            <a:cxnLst>
              <a:cxn ang="0">
                <a:pos x="T0" y="T1"/>
              </a:cxn>
              <a:cxn ang="0">
                <a:pos x="T2" y="T3"/>
              </a:cxn>
              <a:cxn ang="0">
                <a:pos x="T4" y="T5"/>
              </a:cxn>
              <a:cxn ang="0">
                <a:pos x="T6" y="T7"/>
              </a:cxn>
              <a:cxn ang="0">
                <a:pos x="T8" y="T9"/>
              </a:cxn>
            </a:cxnLst>
            <a:rect l="0" t="0" r="r" b="b"/>
            <a:pathLst>
              <a:path w="1256" h="1253">
                <a:moveTo>
                  <a:pt x="627" y="0"/>
                </a:moveTo>
                <a:lnTo>
                  <a:pt x="1256" y="626"/>
                </a:lnTo>
                <a:lnTo>
                  <a:pt x="627" y="1253"/>
                </a:lnTo>
                <a:lnTo>
                  <a:pt x="0" y="626"/>
                </a:lnTo>
                <a:lnTo>
                  <a:pt x="627" y="0"/>
                </a:lnTo>
                <a:close/>
              </a:path>
            </a:pathLst>
          </a:custGeom>
          <a:blipFill>
            <a:blip r:embed="rId3"/>
            <a:stretch>
              <a:fillRect/>
            </a:stretch>
          </a:blipFill>
          <a:ln w="0">
            <a:noFill/>
            <a:prstDash val="solid"/>
            <a:round/>
            <a:headEnd/>
            <a:tailEnd/>
          </a:ln>
        </p:spPr>
        <p:txBody>
          <a:bodyPr vert="horz" wrap="square" lIns="128580" tIns="64290" rIns="128580" bIns="6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99"/>
              </a:solidFill>
              <a:effectLst/>
              <a:uLnTx/>
              <a:uFillTx/>
              <a:latin typeface="#9Slide03 Cabin Condensed Bold"/>
              <a:ea typeface="+mn-ea"/>
              <a:cs typeface="+mn-cs"/>
            </a:endParaRPr>
          </a:p>
        </p:txBody>
      </p:sp>
      <p:sp>
        <p:nvSpPr>
          <p:cNvPr id="3" name="Freeform 8">
            <a:extLst>
              <a:ext uri="{FF2B5EF4-FFF2-40B4-BE49-F238E27FC236}">
                <a16:creationId xmlns:a16="http://schemas.microsoft.com/office/drawing/2014/main" id="{4F5ED2CF-D943-43FB-BB46-F7AD02F9C169}"/>
              </a:ext>
            </a:extLst>
          </p:cNvPr>
          <p:cNvSpPr>
            <a:spLocks/>
          </p:cNvSpPr>
          <p:nvPr/>
        </p:nvSpPr>
        <p:spPr bwMode="auto">
          <a:xfrm>
            <a:off x="4980612" y="1254395"/>
            <a:ext cx="1424207" cy="1421975"/>
          </a:xfrm>
          <a:custGeom>
            <a:avLst/>
            <a:gdLst>
              <a:gd name="T0" fmla="*/ 319 w 638"/>
              <a:gd name="T1" fmla="*/ 0 h 637"/>
              <a:gd name="T2" fmla="*/ 638 w 638"/>
              <a:gd name="T3" fmla="*/ 319 h 637"/>
              <a:gd name="T4" fmla="*/ 319 w 638"/>
              <a:gd name="T5" fmla="*/ 637 h 637"/>
              <a:gd name="T6" fmla="*/ 0 w 638"/>
              <a:gd name="T7" fmla="*/ 319 h 637"/>
              <a:gd name="T8" fmla="*/ 319 w 638"/>
              <a:gd name="T9" fmla="*/ 0 h 637"/>
            </a:gdLst>
            <a:ahLst/>
            <a:cxnLst>
              <a:cxn ang="0">
                <a:pos x="T0" y="T1"/>
              </a:cxn>
              <a:cxn ang="0">
                <a:pos x="T2" y="T3"/>
              </a:cxn>
              <a:cxn ang="0">
                <a:pos x="T4" y="T5"/>
              </a:cxn>
              <a:cxn ang="0">
                <a:pos x="T6" y="T7"/>
              </a:cxn>
              <a:cxn ang="0">
                <a:pos x="T8" y="T9"/>
              </a:cxn>
            </a:cxnLst>
            <a:rect l="0" t="0" r="r" b="b"/>
            <a:pathLst>
              <a:path w="638" h="637">
                <a:moveTo>
                  <a:pt x="319" y="0"/>
                </a:moveTo>
                <a:lnTo>
                  <a:pt x="638" y="319"/>
                </a:lnTo>
                <a:lnTo>
                  <a:pt x="319" y="637"/>
                </a:lnTo>
                <a:lnTo>
                  <a:pt x="0" y="319"/>
                </a:lnTo>
                <a:lnTo>
                  <a:pt x="319" y="0"/>
                </a:lnTo>
                <a:close/>
              </a:path>
            </a:pathLst>
          </a:custGeom>
          <a:solidFill>
            <a:srgbClr val="ED7D31"/>
          </a:solidFill>
          <a:ln w="0">
            <a:noFill/>
            <a:prstDash val="solid"/>
            <a:round/>
            <a:headEnd/>
            <a:tailEnd/>
          </a:ln>
        </p:spPr>
        <p:txBody>
          <a:bodyPr vert="horz" wrap="square" lIns="128580" tIns="64290" rIns="128580" bIns="6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99"/>
              </a:solidFill>
              <a:effectLst/>
              <a:uLnTx/>
              <a:uFillTx/>
              <a:latin typeface="#9Slide03 Cabin Condensed Bold"/>
              <a:ea typeface="+mn-ea"/>
              <a:cs typeface="+mn-cs"/>
            </a:endParaRPr>
          </a:p>
        </p:txBody>
      </p:sp>
      <p:sp>
        <p:nvSpPr>
          <p:cNvPr id="4" name="Freeform 9">
            <a:extLst>
              <a:ext uri="{FF2B5EF4-FFF2-40B4-BE49-F238E27FC236}">
                <a16:creationId xmlns:a16="http://schemas.microsoft.com/office/drawing/2014/main" id="{A7448B6B-F922-4AD7-AF5C-BAF713DE9DFF}"/>
              </a:ext>
            </a:extLst>
          </p:cNvPr>
          <p:cNvSpPr>
            <a:spLocks/>
          </p:cNvSpPr>
          <p:nvPr/>
        </p:nvSpPr>
        <p:spPr bwMode="auto">
          <a:xfrm>
            <a:off x="7244165" y="2649740"/>
            <a:ext cx="633973" cy="629508"/>
          </a:xfrm>
          <a:custGeom>
            <a:avLst/>
            <a:gdLst>
              <a:gd name="T0" fmla="*/ 143 w 284"/>
              <a:gd name="T1" fmla="*/ 0 h 282"/>
              <a:gd name="T2" fmla="*/ 284 w 284"/>
              <a:gd name="T3" fmla="*/ 141 h 282"/>
              <a:gd name="T4" fmla="*/ 143 w 284"/>
              <a:gd name="T5" fmla="*/ 282 h 282"/>
              <a:gd name="T6" fmla="*/ 0 w 284"/>
              <a:gd name="T7" fmla="*/ 141 h 282"/>
              <a:gd name="T8" fmla="*/ 143 w 284"/>
              <a:gd name="T9" fmla="*/ 0 h 282"/>
            </a:gdLst>
            <a:ahLst/>
            <a:cxnLst>
              <a:cxn ang="0">
                <a:pos x="T0" y="T1"/>
              </a:cxn>
              <a:cxn ang="0">
                <a:pos x="T2" y="T3"/>
              </a:cxn>
              <a:cxn ang="0">
                <a:pos x="T4" y="T5"/>
              </a:cxn>
              <a:cxn ang="0">
                <a:pos x="T6" y="T7"/>
              </a:cxn>
              <a:cxn ang="0">
                <a:pos x="T8" y="T9"/>
              </a:cxn>
            </a:cxnLst>
            <a:rect l="0" t="0" r="r" b="b"/>
            <a:pathLst>
              <a:path w="284" h="282">
                <a:moveTo>
                  <a:pt x="143" y="0"/>
                </a:moveTo>
                <a:lnTo>
                  <a:pt x="284" y="141"/>
                </a:lnTo>
                <a:lnTo>
                  <a:pt x="143" y="282"/>
                </a:lnTo>
                <a:lnTo>
                  <a:pt x="0" y="141"/>
                </a:lnTo>
                <a:lnTo>
                  <a:pt x="143" y="0"/>
                </a:lnTo>
                <a:close/>
              </a:path>
            </a:pathLst>
          </a:custGeom>
          <a:solidFill>
            <a:schemeClr val="bg1"/>
          </a:solidFill>
          <a:ln w="0">
            <a:noFill/>
            <a:prstDash val="solid"/>
            <a:round/>
            <a:headEnd/>
            <a:tailEnd/>
          </a:ln>
        </p:spPr>
        <p:txBody>
          <a:bodyPr vert="horz" wrap="square" lIns="128580" tIns="64290" rIns="128580" bIns="6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72C4"/>
              </a:solidFill>
              <a:effectLst/>
              <a:uLnTx/>
              <a:uFillTx/>
              <a:latin typeface="#9Slide03 Cabin Condensed Bold"/>
              <a:ea typeface="+mn-ea"/>
              <a:cs typeface="+mn-cs"/>
            </a:endParaRPr>
          </a:p>
        </p:txBody>
      </p:sp>
      <p:sp>
        <p:nvSpPr>
          <p:cNvPr id="5" name="Freeform 10">
            <a:extLst>
              <a:ext uri="{FF2B5EF4-FFF2-40B4-BE49-F238E27FC236}">
                <a16:creationId xmlns:a16="http://schemas.microsoft.com/office/drawing/2014/main" id="{ED97BE68-9074-4610-BDC0-52E5EE5F1D5B}"/>
              </a:ext>
            </a:extLst>
          </p:cNvPr>
          <p:cNvSpPr>
            <a:spLocks/>
          </p:cNvSpPr>
          <p:nvPr/>
        </p:nvSpPr>
        <p:spPr bwMode="auto">
          <a:xfrm>
            <a:off x="-59920" y="2232"/>
            <a:ext cx="6464739" cy="7237116"/>
          </a:xfrm>
          <a:custGeom>
            <a:avLst/>
            <a:gdLst>
              <a:gd name="T0" fmla="*/ 0 w 2896"/>
              <a:gd name="T1" fmla="*/ 0 h 3242"/>
              <a:gd name="T2" fmla="*/ 1194 w 2896"/>
              <a:gd name="T3" fmla="*/ 0 h 3242"/>
              <a:gd name="T4" fmla="*/ 2896 w 2896"/>
              <a:gd name="T5" fmla="*/ 1700 h 3242"/>
              <a:gd name="T6" fmla="*/ 1351 w 2896"/>
              <a:gd name="T7" fmla="*/ 3242 h 3242"/>
              <a:gd name="T8" fmla="*/ 0 w 2896"/>
              <a:gd name="T9" fmla="*/ 3242 h 3242"/>
              <a:gd name="T10" fmla="*/ 0 w 2896"/>
              <a:gd name="T11" fmla="*/ 0 h 3242"/>
            </a:gdLst>
            <a:ahLst/>
            <a:cxnLst>
              <a:cxn ang="0">
                <a:pos x="T0" y="T1"/>
              </a:cxn>
              <a:cxn ang="0">
                <a:pos x="T2" y="T3"/>
              </a:cxn>
              <a:cxn ang="0">
                <a:pos x="T4" y="T5"/>
              </a:cxn>
              <a:cxn ang="0">
                <a:pos x="T6" y="T7"/>
              </a:cxn>
              <a:cxn ang="0">
                <a:pos x="T8" y="T9"/>
              </a:cxn>
              <a:cxn ang="0">
                <a:pos x="T10" y="T11"/>
              </a:cxn>
            </a:cxnLst>
            <a:rect l="0" t="0" r="r" b="b"/>
            <a:pathLst>
              <a:path w="2896" h="3242">
                <a:moveTo>
                  <a:pt x="0" y="0"/>
                </a:moveTo>
                <a:lnTo>
                  <a:pt x="1194" y="0"/>
                </a:lnTo>
                <a:lnTo>
                  <a:pt x="2896" y="1700"/>
                </a:lnTo>
                <a:lnTo>
                  <a:pt x="1351" y="3242"/>
                </a:lnTo>
                <a:lnTo>
                  <a:pt x="0" y="3242"/>
                </a:lnTo>
                <a:lnTo>
                  <a:pt x="0" y="0"/>
                </a:lnTo>
                <a:close/>
              </a:path>
            </a:pathLst>
          </a:custGeom>
          <a:blipFill dpi="0" rotWithShape="1">
            <a:blip r:embed="rId4"/>
            <a:srcRect/>
            <a:stretch>
              <a:fillRect/>
            </a:stretch>
          </a:blipFill>
          <a:ln w="0">
            <a:noFill/>
            <a:prstDash val="solid"/>
            <a:round/>
            <a:headEnd/>
            <a:tailEnd/>
          </a:ln>
        </p:spPr>
        <p:txBody>
          <a:bodyPr vert="horz" wrap="square" lIns="128580" tIns="64290" rIns="128580" bIns="6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99"/>
                </a:solidFill>
                <a:effectLst/>
                <a:uLnTx/>
                <a:uFillTx/>
                <a:latin typeface="#9Slide03 Cabin Condensed Bold"/>
                <a:ea typeface="+mn-ea"/>
                <a:cs typeface="+mn-cs"/>
              </a:rPr>
              <a:t>                                          </a:t>
            </a:r>
            <a:endParaRPr kumimoji="0" lang="zh-CN" altLang="en-US" sz="1800" b="0" i="0" u="none" strike="noStrike" kern="1200" cap="none" spc="0" normalizeH="0" baseline="0" noProof="0" dirty="0">
              <a:ln>
                <a:noFill/>
              </a:ln>
              <a:solidFill>
                <a:srgbClr val="000099"/>
              </a:solidFill>
              <a:effectLst/>
              <a:uLnTx/>
              <a:uFillTx/>
              <a:latin typeface="#9Slide03 Cabin Condensed Bold"/>
              <a:ea typeface="+mn-ea"/>
              <a:cs typeface="+mn-cs"/>
            </a:endParaRPr>
          </a:p>
        </p:txBody>
      </p:sp>
      <p:sp>
        <p:nvSpPr>
          <p:cNvPr id="6" name="TextBox 5">
            <a:extLst>
              <a:ext uri="{FF2B5EF4-FFF2-40B4-BE49-F238E27FC236}">
                <a16:creationId xmlns:a16="http://schemas.microsoft.com/office/drawing/2014/main" id="{905B0FEC-E5EE-4039-838C-E472B1ED7EE4}"/>
              </a:ext>
            </a:extLst>
          </p:cNvPr>
          <p:cNvSpPr txBox="1"/>
          <p:nvPr/>
        </p:nvSpPr>
        <p:spPr>
          <a:xfrm>
            <a:off x="4229785" y="43538"/>
            <a:ext cx="6922744" cy="584775"/>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7 IcielBaliho Script" pitchFamily="2" charset="0"/>
                <a:ea typeface="+mn-ea"/>
                <a:cs typeface="+mn-cs"/>
              </a:rPr>
              <a:t>D</a:t>
            </a:r>
            <a:r>
              <a:rPr kumimoji="0" lang="vi-VN" sz="3200" b="0" i="0" u="none" strike="noStrike" kern="1200" cap="none" spc="0" normalizeH="0" baseline="0" noProof="0" dirty="0">
                <a:ln>
                  <a:noFill/>
                </a:ln>
                <a:solidFill>
                  <a:srgbClr val="FF0000"/>
                </a:solidFill>
                <a:effectLst/>
                <a:uLnTx/>
                <a:uFillTx/>
                <a:latin typeface="#9Slide07 IcielBaliho Script" pitchFamily="2" charset="0"/>
                <a:ea typeface="+mn-ea"/>
                <a:cs typeface="+mn-cs"/>
              </a:rPr>
              <a:t>ư</a:t>
            </a:r>
            <a:r>
              <a:rPr kumimoji="0" lang="en-US" sz="3200" b="0" i="0" u="none" strike="noStrike" kern="1200" cap="none" spc="0" normalizeH="0" baseline="0" noProof="0" dirty="0" err="1">
                <a:ln>
                  <a:noFill/>
                </a:ln>
                <a:solidFill>
                  <a:srgbClr val="FF0000"/>
                </a:solidFill>
                <a:effectLst/>
                <a:uLnTx/>
                <a:uFillTx/>
                <a:latin typeface="#9Slide07 IcielBaliho Script" pitchFamily="2" charset="0"/>
                <a:ea typeface="+mn-ea"/>
                <a:cs typeface="+mn-cs"/>
              </a:rPr>
              <a:t>ơng</a:t>
            </a:r>
            <a:r>
              <a:rPr kumimoji="0" lang="en-US" sz="3200" b="0" i="0" u="none" strike="noStrike" kern="1200" cap="none" spc="0" normalizeH="0" baseline="0" noProof="0" dirty="0">
                <a:ln>
                  <a:noFill/>
                </a:ln>
                <a:solidFill>
                  <a:srgbClr val="FF0000"/>
                </a:solidFill>
                <a:effectLst/>
                <a:uLnTx/>
                <a:uFillTx/>
                <a:latin typeface="#9Slide07 IcielBaliho Script"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9Slide07 IcielBaliho Script" pitchFamily="2" charset="0"/>
                <a:ea typeface="+mn-ea"/>
                <a:cs typeface="+mn-cs"/>
              </a:rPr>
              <a:t>Tử</a:t>
            </a:r>
            <a:r>
              <a:rPr kumimoji="0" lang="en-US" sz="3200" b="0" i="0" u="none" strike="noStrike" kern="1200" cap="none" spc="0" normalizeH="0" baseline="0" noProof="0" dirty="0">
                <a:ln>
                  <a:noFill/>
                </a:ln>
                <a:solidFill>
                  <a:srgbClr val="000099"/>
                </a:solidFill>
                <a:effectLst/>
                <a:uLnTx/>
                <a:uFillTx/>
                <a:latin typeface="#9Slide07 IcielBaliho Script" pitchFamily="2" charset="0"/>
                <a:ea typeface="+mn-ea"/>
                <a:cs typeface="+mn-cs"/>
              </a:rPr>
              <a:t>: </a:t>
            </a:r>
            <a:r>
              <a:rPr kumimoji="0" lang="en-US" sz="3200" b="0" i="0" u="none" strike="noStrike" kern="1200" cap="none" spc="0" normalizeH="0" baseline="0" noProof="0" dirty="0" err="1">
                <a:ln>
                  <a:noFill/>
                </a:ln>
                <a:solidFill>
                  <a:srgbClr val="000099"/>
                </a:solidFill>
                <a:effectLst/>
                <a:uLnTx/>
                <a:uFillTx/>
                <a:latin typeface="#9Slide07 IcielBaliho Script" pitchFamily="2" charset="0"/>
                <a:ea typeface="+mn-ea"/>
                <a:cs typeface="+mn-cs"/>
              </a:rPr>
              <a:t>Nguồn</a:t>
            </a:r>
            <a:r>
              <a:rPr kumimoji="0" lang="en-US" sz="3200" b="0" i="0" u="none" strike="noStrike" kern="1200" cap="none" spc="0" normalizeH="0" baseline="0" noProof="0" dirty="0">
                <a:ln>
                  <a:noFill/>
                </a:ln>
                <a:solidFill>
                  <a:srgbClr val="000099"/>
                </a:solidFill>
                <a:effectLst/>
                <a:uLnTx/>
                <a:uFillTx/>
                <a:latin typeface="#9Slide07 IcielBaliho Script" pitchFamily="2" charset="0"/>
                <a:ea typeface="+mn-ea"/>
                <a:cs typeface="+mn-cs"/>
              </a:rPr>
              <a:t> </a:t>
            </a:r>
            <a:r>
              <a:rPr kumimoji="0" lang="en-US" sz="3200" b="0" i="0" u="none" strike="noStrike" kern="1200" cap="none" spc="0" normalizeH="0" baseline="0" noProof="0" dirty="0" err="1">
                <a:ln>
                  <a:noFill/>
                </a:ln>
                <a:solidFill>
                  <a:srgbClr val="000099"/>
                </a:solidFill>
                <a:effectLst/>
                <a:uLnTx/>
                <a:uFillTx/>
                <a:latin typeface="#9Slide07 IcielBaliho Script" pitchFamily="2" charset="0"/>
                <a:ea typeface="+mn-ea"/>
                <a:cs typeface="+mn-cs"/>
              </a:rPr>
              <a:t>sống</a:t>
            </a:r>
            <a:r>
              <a:rPr kumimoji="0" lang="en-US" sz="3200" b="0" i="0" u="none" strike="noStrike" kern="1200" cap="none" spc="0" normalizeH="0" baseline="0" noProof="0" dirty="0">
                <a:ln>
                  <a:noFill/>
                </a:ln>
                <a:solidFill>
                  <a:srgbClr val="000099"/>
                </a:solidFill>
                <a:effectLst/>
                <a:uLnTx/>
                <a:uFillTx/>
                <a:latin typeface="#9Slide07 IcielBaliho Script" pitchFamily="2" charset="0"/>
                <a:ea typeface="+mn-ea"/>
                <a:cs typeface="+mn-cs"/>
              </a:rPr>
              <a:t>, </a:t>
            </a:r>
            <a:r>
              <a:rPr kumimoji="0" lang="en-US" sz="3200" b="0" i="0" u="none" strike="noStrike" kern="1200" cap="none" spc="0" normalizeH="0" baseline="0" noProof="0" dirty="0" err="1">
                <a:ln>
                  <a:noFill/>
                </a:ln>
                <a:solidFill>
                  <a:srgbClr val="000099"/>
                </a:solidFill>
                <a:effectLst/>
                <a:uLnTx/>
                <a:uFillTx/>
                <a:latin typeface="#9Slide07 IcielBaliho Script" pitchFamily="2" charset="0"/>
                <a:ea typeface="+mn-ea"/>
                <a:cs typeface="+mn-cs"/>
              </a:rPr>
              <a:t>nguồn</a:t>
            </a:r>
            <a:r>
              <a:rPr kumimoji="0" lang="en-US" sz="3200" b="0" i="0" u="none" strike="noStrike" kern="1200" cap="none" spc="0" normalizeH="0" baseline="0" noProof="0" dirty="0">
                <a:ln>
                  <a:noFill/>
                </a:ln>
                <a:solidFill>
                  <a:srgbClr val="000099"/>
                </a:solidFill>
                <a:effectLst/>
                <a:uLnTx/>
                <a:uFillTx/>
                <a:latin typeface="#9Slide07 IcielBaliho Script" pitchFamily="2" charset="0"/>
                <a:ea typeface="+mn-ea"/>
                <a:cs typeface="+mn-cs"/>
              </a:rPr>
              <a:t> </a:t>
            </a:r>
            <a:r>
              <a:rPr kumimoji="0" lang="en-US" sz="3200" b="0" i="0" u="none" strike="noStrike" kern="1200" cap="none" spc="0" normalizeH="0" baseline="0" noProof="0" dirty="0" err="1">
                <a:ln>
                  <a:noFill/>
                </a:ln>
                <a:solidFill>
                  <a:srgbClr val="000099"/>
                </a:solidFill>
                <a:effectLst/>
                <a:uLnTx/>
                <a:uFillTx/>
                <a:latin typeface="#9Slide07 IcielBaliho Script" pitchFamily="2" charset="0"/>
                <a:ea typeface="+mn-ea"/>
                <a:cs typeface="+mn-cs"/>
              </a:rPr>
              <a:t>thi</a:t>
            </a:r>
            <a:r>
              <a:rPr kumimoji="0" lang="en-US" sz="3200" b="0" i="0" u="none" strike="noStrike" kern="1200" cap="none" spc="0" normalizeH="0" baseline="0" noProof="0" dirty="0">
                <a:ln>
                  <a:noFill/>
                </a:ln>
                <a:solidFill>
                  <a:srgbClr val="000099"/>
                </a:solidFill>
                <a:effectLst/>
                <a:uLnTx/>
                <a:uFillTx/>
                <a:latin typeface="#9Slide07 IcielBaliho Script" pitchFamily="2" charset="0"/>
                <a:ea typeface="+mn-ea"/>
                <a:cs typeface="+mn-cs"/>
              </a:rPr>
              <a:t> ca </a:t>
            </a:r>
            <a:r>
              <a:rPr kumimoji="0" lang="en-US" sz="3200" b="0" i="0" u="none" strike="noStrike" kern="1200" cap="none" spc="0" normalizeH="0" baseline="0" noProof="0" dirty="0" err="1">
                <a:ln>
                  <a:noFill/>
                </a:ln>
                <a:solidFill>
                  <a:srgbClr val="000099"/>
                </a:solidFill>
                <a:effectLst/>
                <a:uLnTx/>
                <a:uFillTx/>
                <a:latin typeface="#9Slide07 IcielBaliho Script" pitchFamily="2" charset="0"/>
                <a:ea typeface="+mn-ea"/>
                <a:cs typeface="+mn-cs"/>
              </a:rPr>
              <a:t>bất</a:t>
            </a:r>
            <a:r>
              <a:rPr kumimoji="0" lang="en-US" sz="3200" b="0" i="0" u="none" strike="noStrike" kern="1200" cap="none" spc="0" normalizeH="0" baseline="0" noProof="0" dirty="0">
                <a:ln>
                  <a:noFill/>
                </a:ln>
                <a:solidFill>
                  <a:srgbClr val="000099"/>
                </a:solidFill>
                <a:effectLst/>
                <a:uLnTx/>
                <a:uFillTx/>
                <a:latin typeface="#9Slide07 IcielBaliho Script" pitchFamily="2" charset="0"/>
                <a:ea typeface="+mn-ea"/>
                <a:cs typeface="+mn-cs"/>
              </a:rPr>
              <a:t> </a:t>
            </a:r>
            <a:r>
              <a:rPr kumimoji="0" lang="en-US" sz="3200" b="0" i="0" u="none" strike="noStrike" kern="1200" cap="none" spc="0" normalizeH="0" baseline="0" noProof="0" dirty="0" err="1">
                <a:ln>
                  <a:noFill/>
                </a:ln>
                <a:solidFill>
                  <a:srgbClr val="000099"/>
                </a:solidFill>
                <a:effectLst/>
                <a:uLnTx/>
                <a:uFillTx/>
                <a:latin typeface="#9Slide07 IcielBaliho Script" pitchFamily="2" charset="0"/>
                <a:ea typeface="+mn-ea"/>
                <a:cs typeface="+mn-cs"/>
              </a:rPr>
              <a:t>tận</a:t>
            </a:r>
            <a:r>
              <a:rPr kumimoji="0" lang="en-US" sz="3200" b="0" i="0" u="none" strike="noStrike" kern="1200" cap="none" spc="0" normalizeH="0" baseline="0" noProof="0" dirty="0">
                <a:ln>
                  <a:noFill/>
                </a:ln>
                <a:solidFill>
                  <a:srgbClr val="000099"/>
                </a:solidFill>
                <a:effectLst/>
                <a:uLnTx/>
                <a:uFillTx/>
                <a:latin typeface="#9Slide07 IcielBaliho Script" pitchFamily="2" charset="0"/>
                <a:ea typeface="+mn-ea"/>
                <a:cs typeface="+mn-cs"/>
              </a:rPr>
              <a:t>.</a:t>
            </a:r>
          </a:p>
        </p:txBody>
      </p:sp>
      <p:sp>
        <p:nvSpPr>
          <p:cNvPr id="7" name="TextBox 6">
            <a:extLst>
              <a:ext uri="{FF2B5EF4-FFF2-40B4-BE49-F238E27FC236}">
                <a16:creationId xmlns:a16="http://schemas.microsoft.com/office/drawing/2014/main" id="{300D7B30-B31F-4A80-8CFF-CAD7F990F763}"/>
              </a:ext>
            </a:extLst>
          </p:cNvPr>
          <p:cNvSpPr txBox="1"/>
          <p:nvPr/>
        </p:nvSpPr>
        <p:spPr>
          <a:xfrm>
            <a:off x="6710765" y="1041245"/>
            <a:ext cx="5212887"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Là</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con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sông</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dài</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nhất</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châu</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Á,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thứ</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3 TG,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chảy</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qua 9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tỉnh</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của</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TQ,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nối</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cao</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nguyên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Tây</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Tạng</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với</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biển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Hoa</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Đông</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Là</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nguồn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cung</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cấp</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n</a:t>
            </a:r>
            <a:r>
              <a:rPr kumimoji="0" lang="vi-VN"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ư</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ớc</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quan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trọng</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nguồn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thuỷ</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điện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khổng</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lồ</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và</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là</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nguồn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lợi</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vô</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tận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với</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ngành</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du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lịch</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Hiện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nay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có</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khoảng</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500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triệu</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ng</a:t>
            </a:r>
            <a:r>
              <a:rPr kumimoji="0" lang="vi-VN"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ư</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ời</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(1/3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dân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số</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TQ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sống</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ở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lưu</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vực</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sông</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Sông</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gắn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với</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nhiều</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sự</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kiện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lịch</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sử</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trọng</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đại</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chiến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tranh</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Tam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Quốc</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thế</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kỉ</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t3,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khởi</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nghĩa</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Thái</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Bình</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Là</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bối</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cảnh</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của</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nhiều</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câu</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chuyện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thần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thoại</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nguồn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cảm</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hứng</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cho</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các</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nhà</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th</a:t>
            </a:r>
            <a:r>
              <a:rPr kumimoji="0" lang="vi-VN"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ơ</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a:t>
            </a:r>
            <a:r>
              <a:rPr kumimoji="0" lang="en-US" sz="2600" b="0" i="0" u="none" strike="noStrike" kern="1200" cap="none" spc="0" normalizeH="0" baseline="0" noProof="0" dirty="0" err="1">
                <a:ln>
                  <a:noFill/>
                </a:ln>
                <a:solidFill>
                  <a:srgbClr val="000099"/>
                </a:solidFill>
                <a:effectLst/>
                <a:uLnTx/>
                <a:uFillTx/>
                <a:latin typeface="#9Slide02 Noi dung rat dai" panose="02000000000000000000" pitchFamily="2" charset="0"/>
                <a:ea typeface="#9Slide02 Noi dung rat dai" panose="02000000000000000000" pitchFamily="2" charset="0"/>
              </a:rPr>
              <a:t>văn</a:t>
            </a:r>
            <a:r>
              <a:rPr kumimoji="0" lang="en-US" sz="2600" b="0" i="0" u="none" strike="noStrike" kern="1200" cap="none" spc="0" normalizeH="0" baseline="0" noProof="0" dirty="0">
                <a:ln>
                  <a:noFill/>
                </a:ln>
                <a:solidFill>
                  <a:srgbClr val="000099"/>
                </a:solidFill>
                <a:effectLst/>
                <a:uLnTx/>
                <a:uFillTx/>
                <a:latin typeface="#9Slide02 Noi dung rat dai" panose="02000000000000000000" pitchFamily="2" charset="0"/>
                <a:ea typeface="#9Slide02 Noi dung rat dai" panose="02000000000000000000" pitchFamily="2" charset="0"/>
              </a:rPr>
              <a:t> TQ.</a:t>
            </a:r>
          </a:p>
        </p:txBody>
      </p:sp>
    </p:spTree>
    <p:extLst>
      <p:ext uri="{BB962C8B-B14F-4D97-AF65-F5344CB8AC3E}">
        <p14:creationId xmlns:p14="http://schemas.microsoft.com/office/powerpoint/2010/main" val="40877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5"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 calcmode="lin" valueType="num">
                                      <p:cBhvr>
                                        <p:cTn id="23"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1500"/>
                            </p:stCondLst>
                            <p:childTnLst>
                              <p:par>
                                <p:cTn id="26" presetID="15"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 calcmode="lin" valueType="num">
                                      <p:cBhvr>
                                        <p:cTn id="30" dur="500" fill="hold"/>
                                        <p:tgtEl>
                                          <p:spTgt spid="4"/>
                                        </p:tgtEl>
                                        <p:attrNameLst>
                                          <p:attrName>ppt_x</p:attrName>
                                        </p:attrNameLst>
                                      </p:cBhvr>
                                      <p:tavLst>
                                        <p:tav tm="0" fmla="#ppt_x+(cos(-2*pi*(1-$))*-#ppt_x-sin(-2*pi*(1-$))*(1-#ppt_y))*(1-$)">
                                          <p:val>
                                            <p:fltVal val="0"/>
                                          </p:val>
                                        </p:tav>
                                        <p:tav tm="100000">
                                          <p:val>
                                            <p:fltVal val="1"/>
                                          </p:val>
                                        </p:tav>
                                      </p:tavLst>
                                    </p:anim>
                                    <p:anim calcmode="lin" valueType="num">
                                      <p:cBhvr>
                                        <p:cTn id="31" dur="5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wipe(up)">
                                      <p:cBhvr>
                                        <p:cTn id="43" dur="125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Effect transition="in" filter="wipe(up)">
                                      <p:cBhvr>
                                        <p:cTn id="48" dur="1250"/>
                                        <p:tgtEl>
                                          <p:spTgt spid="7">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7">
                                            <p:txEl>
                                              <p:pRg st="2" end="2"/>
                                            </p:txEl>
                                          </p:spTgt>
                                        </p:tgtEl>
                                        <p:attrNameLst>
                                          <p:attrName>style.visibility</p:attrName>
                                        </p:attrNameLst>
                                      </p:cBhvr>
                                      <p:to>
                                        <p:strVal val="visible"/>
                                      </p:to>
                                    </p:set>
                                    <p:animEffect transition="in" filter="wipe(up)">
                                      <p:cBhvr>
                                        <p:cTn id="53" dur="1250"/>
                                        <p:tgtEl>
                                          <p:spTgt spid="7">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7">
                                            <p:txEl>
                                              <p:pRg st="3" end="3"/>
                                            </p:txEl>
                                          </p:spTgt>
                                        </p:tgtEl>
                                        <p:attrNameLst>
                                          <p:attrName>style.visibility</p:attrName>
                                        </p:attrNameLst>
                                      </p:cBhvr>
                                      <p:to>
                                        <p:strVal val="visible"/>
                                      </p:to>
                                    </p:set>
                                    <p:animEffect transition="in" filter="wipe(up)">
                                      <p:cBhvr>
                                        <p:cTn id="58" dur="1250"/>
                                        <p:tgtEl>
                                          <p:spTgt spid="7">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animEffect transition="in" filter="wipe(up)">
                                      <p:cBhvr>
                                        <p:cTn id="63" dur="125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226741"/>
            <a:ext cx="11811000" cy="6404518"/>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B747976-DA2C-4271-A3F8-B4066D52DE04}"/>
              </a:ext>
            </a:extLst>
          </p:cNvPr>
          <p:cNvPicPr>
            <a:picLocks noChangeAspect="1"/>
          </p:cNvPicPr>
          <p:nvPr/>
        </p:nvPicPr>
        <p:blipFill>
          <a:blip r:embed="rId2"/>
          <a:stretch>
            <a:fillRect/>
          </a:stretch>
        </p:blipFill>
        <p:spPr>
          <a:xfrm>
            <a:off x="457200" y="457200"/>
            <a:ext cx="3852244" cy="2514600"/>
          </a:xfrm>
          <a:prstGeom prst="rect">
            <a:avLst/>
          </a:prstGeom>
        </p:spPr>
      </p:pic>
      <p:pic>
        <p:nvPicPr>
          <p:cNvPr id="5" name="Picture 4">
            <a:extLst>
              <a:ext uri="{FF2B5EF4-FFF2-40B4-BE49-F238E27FC236}">
                <a16:creationId xmlns:a16="http://schemas.microsoft.com/office/drawing/2014/main" id="{949A55A5-5722-41A2-AE7F-AD8124641D47}"/>
              </a:ext>
            </a:extLst>
          </p:cNvPr>
          <p:cNvPicPr>
            <a:picLocks noChangeAspect="1"/>
          </p:cNvPicPr>
          <p:nvPr/>
        </p:nvPicPr>
        <p:blipFill>
          <a:blip r:embed="rId3"/>
          <a:stretch>
            <a:fillRect/>
          </a:stretch>
        </p:blipFill>
        <p:spPr>
          <a:xfrm>
            <a:off x="4540102" y="638509"/>
            <a:ext cx="7162800" cy="5580982"/>
          </a:xfrm>
          <a:prstGeom prst="rect">
            <a:avLst/>
          </a:prstGeom>
        </p:spPr>
      </p:pic>
      <p:pic>
        <p:nvPicPr>
          <p:cNvPr id="6" name="Picture 5">
            <a:extLst>
              <a:ext uri="{FF2B5EF4-FFF2-40B4-BE49-F238E27FC236}">
                <a16:creationId xmlns:a16="http://schemas.microsoft.com/office/drawing/2014/main" id="{9808757F-9932-4DCA-B60B-F5E063417E5E}"/>
              </a:ext>
            </a:extLst>
          </p:cNvPr>
          <p:cNvPicPr>
            <a:picLocks noChangeAspect="1"/>
          </p:cNvPicPr>
          <p:nvPr/>
        </p:nvPicPr>
        <p:blipFill rotWithShape="1">
          <a:blip r:embed="rId4"/>
          <a:srcRect l="7765" r="24968"/>
          <a:stretch/>
        </p:blipFill>
        <p:spPr>
          <a:xfrm>
            <a:off x="572529" y="3276600"/>
            <a:ext cx="3668975" cy="2858500"/>
          </a:xfrm>
          <a:prstGeom prst="rect">
            <a:avLst/>
          </a:prstGeom>
        </p:spPr>
      </p:pic>
    </p:spTree>
    <p:extLst>
      <p:ext uri="{BB962C8B-B14F-4D97-AF65-F5344CB8AC3E}">
        <p14:creationId xmlns:p14="http://schemas.microsoft.com/office/powerpoint/2010/main" val="5050723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1371600"/>
            <a:ext cx="11811000" cy="5337718"/>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37CE62C-FEBA-4C10-A43A-41C4F6DA258F}"/>
              </a:ext>
            </a:extLst>
          </p:cNvPr>
          <p:cNvSpPr/>
          <p:nvPr/>
        </p:nvSpPr>
        <p:spPr>
          <a:xfrm>
            <a:off x="2895600" y="148681"/>
            <a:ext cx="6186053" cy="963283"/>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srgbClr val="C748FA"/>
                </a:solidFill>
                <a:latin typeface="Patrick Hand" panose="00000500000000000000" pitchFamily="2" charset="0"/>
              </a:rPr>
              <a:t>PHIẾU HỌC TẬP SỐ 3</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a:solidFill>
                  <a:srgbClr val="0487D9"/>
                </a:solidFill>
                <a:latin typeface="Patrick Hand" panose="00000500000000000000" pitchFamily="2" charset="0"/>
              </a:rPr>
              <a:t>Khí hậu- Nhóm 5,7</a:t>
            </a:r>
            <a:endParaRPr lang="en-US" sz="2000" kern="0">
              <a:solidFill>
                <a:srgbClr val="0487D9"/>
              </a:solidFill>
              <a:latin typeface="Patrick Hand" panose="00000500000000000000" pitchFamily="2" charset="0"/>
            </a:endParaRPr>
          </a:p>
        </p:txBody>
      </p:sp>
      <p:graphicFrame>
        <p:nvGraphicFramePr>
          <p:cNvPr id="4" name="Table 3">
            <a:extLst>
              <a:ext uri="{FF2B5EF4-FFF2-40B4-BE49-F238E27FC236}">
                <a16:creationId xmlns:a16="http://schemas.microsoft.com/office/drawing/2014/main" id="{F4C868A4-B3B5-4B6C-9D5A-E110B43738FD}"/>
              </a:ext>
            </a:extLst>
          </p:cNvPr>
          <p:cNvGraphicFramePr>
            <a:graphicFrameLocks noGrp="1"/>
          </p:cNvGraphicFramePr>
          <p:nvPr>
            <p:extLst>
              <p:ext uri="{D42A27DB-BD31-4B8C-83A1-F6EECF244321}">
                <p14:modId xmlns:p14="http://schemas.microsoft.com/office/powerpoint/2010/main" val="1925362930"/>
              </p:ext>
            </p:extLst>
          </p:nvPr>
        </p:nvGraphicFramePr>
        <p:xfrm>
          <a:off x="304800" y="1425807"/>
          <a:ext cx="11696700" cy="5363390"/>
        </p:xfrm>
        <a:graphic>
          <a:graphicData uri="http://schemas.openxmlformats.org/drawingml/2006/table">
            <a:tbl>
              <a:tblPr bandRow="1"/>
              <a:tblGrid>
                <a:gridCol w="2324100">
                  <a:extLst>
                    <a:ext uri="{9D8B030D-6E8A-4147-A177-3AD203B41FA5}">
                      <a16:colId xmlns:a16="http://schemas.microsoft.com/office/drawing/2014/main" val="2775383093"/>
                    </a:ext>
                  </a:extLst>
                </a:gridCol>
                <a:gridCol w="4931510">
                  <a:extLst>
                    <a:ext uri="{9D8B030D-6E8A-4147-A177-3AD203B41FA5}">
                      <a16:colId xmlns:a16="http://schemas.microsoft.com/office/drawing/2014/main" val="923064335"/>
                    </a:ext>
                  </a:extLst>
                </a:gridCol>
                <a:gridCol w="4441090">
                  <a:extLst>
                    <a:ext uri="{9D8B030D-6E8A-4147-A177-3AD203B41FA5}">
                      <a16:colId xmlns:a16="http://schemas.microsoft.com/office/drawing/2014/main" val="2909634363"/>
                    </a:ext>
                  </a:extLst>
                </a:gridCol>
              </a:tblGrid>
              <a:tr h="347964">
                <a:tc>
                  <a:txBody>
                    <a:bodyPr/>
                    <a:lstStyle/>
                    <a:p>
                      <a:pPr algn="ctr">
                        <a:lnSpc>
                          <a:spcPct val="115000"/>
                        </a:lnSpc>
                        <a:spcAft>
                          <a:spcPts val="0"/>
                        </a:spcAft>
                        <a:tabLst>
                          <a:tab pos="180340" algn="l"/>
                          <a:tab pos="450215" algn="l"/>
                        </a:tabLst>
                      </a:pPr>
                      <a:r>
                        <a:rPr lang="en-US" sz="20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Nội dung</a:t>
                      </a: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a:lnSpc>
                          <a:spcPct val="115000"/>
                        </a:lnSpc>
                        <a:spcAft>
                          <a:spcPts val="0"/>
                        </a:spcAft>
                        <a:tabLst>
                          <a:tab pos="180340" algn="l"/>
                          <a:tab pos="450215" algn="l"/>
                        </a:tabLst>
                      </a:pPr>
                      <a:r>
                        <a:rPr lang="en-US" sz="20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Phần trả lời</a:t>
                      </a: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gn="ctr">
                        <a:lnSpc>
                          <a:spcPct val="115000"/>
                        </a:lnSpc>
                        <a:spcAft>
                          <a:spcPts val="0"/>
                        </a:spcAft>
                        <a:tabLst>
                          <a:tab pos="180340" algn="l"/>
                          <a:tab pos="450215" algn="l"/>
                        </a:tabLs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8736973"/>
                  </a:ext>
                </a:extLst>
              </a:tr>
              <a:tr h="650597">
                <a:tc>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Kể tên các đới khí hậu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p>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tabLst>
                          <a:tab pos="180340" algn="l"/>
                          <a:tab pos="450215" algn="l"/>
                        </a:tabLs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2513335"/>
                  </a:ext>
                </a:extLst>
              </a:tr>
              <a:tr h="1120215">
                <a:tc>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Kể tên các kiểu khí hậu trong mỗi đới khí hậu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4357299"/>
                  </a:ext>
                </a:extLst>
              </a:tr>
              <a:tr h="743737">
                <a:tc>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Nhận xét chung về sự phân hóa khí hậu?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237944132"/>
                  </a:ext>
                </a:extLst>
              </a:tr>
              <a:tr h="548307">
                <a:tc>
                  <a:txBody>
                    <a:bodyPr/>
                    <a:lstStyle/>
                    <a:p>
                      <a:pPr algn="ctr">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Kiểu khí hậu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Khí hậu gió mùa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n-US" sz="2000">
                          <a:solidFill>
                            <a:srgbClr val="0070C0"/>
                          </a:solidFill>
                          <a:latin typeface="#9Slide02 Noi dung rat dai" panose="02000000000000000000" pitchFamily="2" charset="0"/>
                          <a:ea typeface="#9Slide02 Noi dung rat dai" panose="02000000000000000000" pitchFamily="2" charset="0"/>
                        </a:rPr>
                        <a:t>Khí hậu lục địa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00"/>
                    </a:solidFill>
                  </a:tcPr>
                </a:tc>
                <a:extLst>
                  <a:ext uri="{0D108BD9-81ED-4DB2-BD59-A6C34878D82A}">
                    <a16:rowId xmlns:a16="http://schemas.microsoft.com/office/drawing/2014/main" val="2234595152"/>
                  </a:ext>
                </a:extLst>
              </a:tr>
              <a:tr h="548307">
                <a:tc>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Phân bố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80340" algn="l"/>
                          <a:tab pos="450215" algn="l"/>
                        </a:tabLs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000">
                        <a:solidFill>
                          <a:srgbClr val="0070C0"/>
                        </a:solidFill>
                        <a:latin typeface="#9Slide02 Noi dung rat dai" panose="02000000000000000000" pitchFamily="2" charset="0"/>
                        <a:ea typeface="#9Slide02 Noi dung rat dai"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4235263240"/>
                  </a:ext>
                </a:extLst>
              </a:tr>
              <a:tr h="1324385">
                <a:tc>
                  <a:txBody>
                    <a:bodyPr/>
                    <a:lstStyle/>
                    <a:p>
                      <a:pPr algn="just">
                        <a:lnSpc>
                          <a:spcPct val="115000"/>
                        </a:lnSpc>
                        <a:spcAft>
                          <a:spcPts val="0"/>
                        </a:spcAft>
                        <a:tabLst>
                          <a:tab pos="180340" algn="l"/>
                          <a:tab pos="450215" algn="l"/>
                        </a:tabLst>
                      </a:pPr>
                      <a:r>
                        <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Đặc điểm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80340" algn="l"/>
                          <a:tab pos="450215" algn="l"/>
                        </a:tabLs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p>
                      <a:pPr algn="just">
                        <a:lnSpc>
                          <a:spcPct val="115000"/>
                        </a:lnSpc>
                        <a:spcAft>
                          <a:spcPts val="0"/>
                        </a:spcAft>
                        <a:tabLst>
                          <a:tab pos="180340" algn="l"/>
                          <a:tab pos="450215" algn="l"/>
                        </a:tabLs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p>
                      <a:pPr algn="just">
                        <a:lnSpc>
                          <a:spcPct val="115000"/>
                        </a:lnSpc>
                        <a:spcAft>
                          <a:spcPts val="0"/>
                        </a:spcAft>
                        <a:tabLst>
                          <a:tab pos="180340" algn="l"/>
                          <a:tab pos="450215" algn="l"/>
                        </a:tabLs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p>
                      <a:pPr algn="just">
                        <a:lnSpc>
                          <a:spcPct val="115000"/>
                        </a:lnSpc>
                        <a:spcAft>
                          <a:spcPts val="0"/>
                        </a:spcAft>
                        <a:tabLst>
                          <a:tab pos="180340" algn="l"/>
                          <a:tab pos="450215" algn="l"/>
                        </a:tabLs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000">
                        <a:solidFill>
                          <a:srgbClr val="0070C0"/>
                        </a:solidFill>
                        <a:latin typeface="#9Slide02 Noi dung rat dai" panose="02000000000000000000" pitchFamily="2" charset="0"/>
                        <a:ea typeface="#9Slide02 Noi dung rat dai"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1010854"/>
                  </a:ext>
                </a:extLst>
              </a:tr>
            </a:tbl>
          </a:graphicData>
        </a:graphic>
      </p:graphicFrame>
      <p:sp>
        <p:nvSpPr>
          <p:cNvPr id="5" name="Rectangle 4">
            <a:extLst>
              <a:ext uri="{FF2B5EF4-FFF2-40B4-BE49-F238E27FC236}">
                <a16:creationId xmlns:a16="http://schemas.microsoft.com/office/drawing/2014/main" id="{FB0CF4D4-1E6B-4CB5-8E20-2021722357D7}"/>
              </a:ext>
            </a:extLst>
          </p:cNvPr>
          <p:cNvSpPr/>
          <p:nvPr/>
        </p:nvSpPr>
        <p:spPr>
          <a:xfrm>
            <a:off x="2819400" y="1828800"/>
            <a:ext cx="8534400" cy="421910"/>
          </a:xfrm>
          <a:prstGeom prst="rect">
            <a:avLst/>
          </a:prstGeom>
        </p:spPr>
        <p:txBody>
          <a:bodyPr wrap="square">
            <a:spAutoFit/>
          </a:bodyPr>
          <a:lstStyle/>
          <a:p>
            <a:pPr algn="just">
              <a:lnSpc>
                <a:spcPct val="115000"/>
              </a:lnSpc>
              <a:spcAft>
                <a:spcPts val="0"/>
              </a:spcAft>
            </a:pPr>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5 đới khí hậu: Cực và cận cực, ôn đới, cận nhiệt, nhiệt đới, xích đạo và cận xích đạo.</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sp>
        <p:nvSpPr>
          <p:cNvPr id="6" name="Rectangle 5">
            <a:extLst>
              <a:ext uri="{FF2B5EF4-FFF2-40B4-BE49-F238E27FC236}">
                <a16:creationId xmlns:a16="http://schemas.microsoft.com/office/drawing/2014/main" id="{F4673C73-4E8B-4902-A88B-FD45F2145C88}"/>
              </a:ext>
            </a:extLst>
          </p:cNvPr>
          <p:cNvSpPr/>
          <p:nvPr/>
        </p:nvSpPr>
        <p:spPr>
          <a:xfrm>
            <a:off x="2769781" y="2470511"/>
            <a:ext cx="8534400" cy="1129796"/>
          </a:xfrm>
          <a:prstGeom prst="rect">
            <a:avLst/>
          </a:prstGeom>
        </p:spPr>
        <p:txBody>
          <a:bodyPr wrap="square">
            <a:spAutoFit/>
          </a:bodyPr>
          <a:lstStyle/>
          <a:p>
            <a:pPr algn="just">
              <a:lnSpc>
                <a:spcPct val="115000"/>
              </a:lnSpc>
              <a:spcAft>
                <a:spcPts val="0"/>
              </a:spcAft>
            </a:pPr>
            <a:r>
              <a:rPr lang="en-US" sz="2000">
                <a:solidFill>
                  <a:srgbClr val="FF0000"/>
                </a:solidFill>
                <a:latin typeface="#9Slide02 Noi dung rat dai" panose="02000000000000000000" pitchFamily="2" charset="0"/>
                <a:ea typeface="#9Slide02 Noi dung rat dai" panose="02000000000000000000" pitchFamily="2" charset="0"/>
              </a:rPr>
              <a:t>- Đới KH ôn đới: Ôn đới LĐ, ôn đới HD, ôn đới gió mùa.</a:t>
            </a:r>
          </a:p>
          <a:p>
            <a:pPr algn="just">
              <a:lnSpc>
                <a:spcPct val="115000"/>
              </a:lnSpc>
              <a:spcAft>
                <a:spcPts val="0"/>
              </a:spcAft>
            </a:pPr>
            <a:r>
              <a:rPr lang="en-US" sz="2000">
                <a:solidFill>
                  <a:srgbClr val="FF0000"/>
                </a:solidFill>
                <a:latin typeface="#9Slide02 Noi dung rat dai" panose="02000000000000000000" pitchFamily="2" charset="0"/>
                <a:ea typeface="#9Slide02 Noi dung rat dai" panose="02000000000000000000" pitchFamily="2" charset="0"/>
              </a:rPr>
              <a:t>- Đới KH cận nhiệt: Địa trung hải, cận nhiệt gió mùa, cận nhiệt lục địa.</a:t>
            </a:r>
          </a:p>
          <a:p>
            <a:pPr algn="just">
              <a:lnSpc>
                <a:spcPct val="115000"/>
              </a:lnSpc>
              <a:spcAft>
                <a:spcPts val="0"/>
              </a:spcAft>
            </a:pPr>
            <a:r>
              <a:rPr lang="en-US" sz="2000">
                <a:solidFill>
                  <a:srgbClr val="FF0000"/>
                </a:solidFill>
                <a:latin typeface="#9Slide02 Noi dung rat dai" panose="02000000000000000000" pitchFamily="2" charset="0"/>
                <a:ea typeface="#9Slide02 Noi dung rat dai" panose="02000000000000000000" pitchFamily="2" charset="0"/>
              </a:rPr>
              <a:t>- Đới KH nhiệt đới: Nhiệt đới khô, nhiệt đới gió mùa.</a:t>
            </a:r>
          </a:p>
        </p:txBody>
      </p:sp>
      <p:sp>
        <p:nvSpPr>
          <p:cNvPr id="7" name="Rectangle 6">
            <a:extLst>
              <a:ext uri="{FF2B5EF4-FFF2-40B4-BE49-F238E27FC236}">
                <a16:creationId xmlns:a16="http://schemas.microsoft.com/office/drawing/2014/main" id="{D8C7C90D-E452-4A08-936F-91225C2E515E}"/>
              </a:ext>
            </a:extLst>
          </p:cNvPr>
          <p:cNvSpPr/>
          <p:nvPr/>
        </p:nvSpPr>
        <p:spPr>
          <a:xfrm>
            <a:off x="2769781" y="3556275"/>
            <a:ext cx="8991600" cy="775853"/>
          </a:xfrm>
          <a:prstGeom prst="rect">
            <a:avLst/>
          </a:prstGeom>
        </p:spPr>
        <p:txBody>
          <a:bodyPr wrap="square">
            <a:spAutoFit/>
          </a:bodyPr>
          <a:lstStyle/>
          <a:p>
            <a:pPr algn="just">
              <a:lnSpc>
                <a:spcPct val="115000"/>
              </a:lnSpc>
              <a:spcAft>
                <a:spcPts val="0"/>
              </a:spcAft>
            </a:pPr>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=&gt; Khí hậu châu Á phân hoá đa dạng thành nhiều đới, mỗi đới lại gổm nhiếu kiểu: Kiểu khí hậu gió mùa và khí hậu lục địa chiếm diện tích lớn nhất.</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sp>
        <p:nvSpPr>
          <p:cNvPr id="3" name="Rectangle 2">
            <a:extLst>
              <a:ext uri="{FF2B5EF4-FFF2-40B4-BE49-F238E27FC236}">
                <a16:creationId xmlns:a16="http://schemas.microsoft.com/office/drawing/2014/main" id="{336E44A1-49A2-411F-9494-EDC4FC1FEB44}"/>
              </a:ext>
            </a:extLst>
          </p:cNvPr>
          <p:cNvSpPr/>
          <p:nvPr/>
        </p:nvSpPr>
        <p:spPr>
          <a:xfrm>
            <a:off x="2815855" y="4905872"/>
            <a:ext cx="6096000" cy="400110"/>
          </a:xfrm>
          <a:prstGeom prst="rect">
            <a:avLst/>
          </a:prstGeom>
        </p:spPr>
        <p:txBody>
          <a:bodyPr>
            <a:spAutoFit/>
          </a:bodyPr>
          <a:lstStyle/>
          <a:p>
            <a:r>
              <a:rPr lang="vi-VN" sz="2000">
                <a:solidFill>
                  <a:srgbClr val="FF0000"/>
                </a:solidFill>
                <a:latin typeface="#9Slide02 Noi dung rat dai" panose="02000000000000000000" pitchFamily="2" charset="0"/>
                <a:ea typeface="#9Slide02 Noi dung rat dai" panose="02000000000000000000" pitchFamily="2" charset="0"/>
              </a:rPr>
              <a:t>Đông Á, Nam Á, Đông Nam Á. </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sp>
        <p:nvSpPr>
          <p:cNvPr id="8" name="Rectangle 7">
            <a:extLst>
              <a:ext uri="{FF2B5EF4-FFF2-40B4-BE49-F238E27FC236}">
                <a16:creationId xmlns:a16="http://schemas.microsoft.com/office/drawing/2014/main" id="{9C36083A-2F7F-4C8D-BE00-5C397B086FE7}"/>
              </a:ext>
            </a:extLst>
          </p:cNvPr>
          <p:cNvSpPr/>
          <p:nvPr/>
        </p:nvSpPr>
        <p:spPr>
          <a:xfrm>
            <a:off x="2667000" y="5619308"/>
            <a:ext cx="4724400" cy="1015663"/>
          </a:xfrm>
          <a:prstGeom prst="rect">
            <a:avLst/>
          </a:prstGeom>
        </p:spPr>
        <p:txBody>
          <a:bodyPr wrap="square">
            <a:spAutoFit/>
          </a:bodyPr>
          <a:lstStyle/>
          <a:p>
            <a:r>
              <a:rPr lang="en-US" sz="2000">
                <a:solidFill>
                  <a:srgbClr val="FF0000"/>
                </a:solidFill>
                <a:latin typeface="#9Slide02 Noi dung rat dai" panose="02000000000000000000" pitchFamily="2" charset="0"/>
                <a:ea typeface="#9Slide02 Noi dung rat dai" panose="02000000000000000000" pitchFamily="2" charset="0"/>
              </a:rPr>
              <a:t>- </a:t>
            </a:r>
            <a:r>
              <a:rPr lang="vi-VN" sz="2000">
                <a:solidFill>
                  <a:srgbClr val="FF0000"/>
                </a:solidFill>
                <a:latin typeface="#9Slide02 Noi dung rat dai" panose="02000000000000000000" pitchFamily="2" charset="0"/>
                <a:ea typeface="#9Slide02 Noi dung rat dai" panose="02000000000000000000" pitchFamily="2" charset="0"/>
              </a:rPr>
              <a:t>Vào mùa đông</a:t>
            </a:r>
            <a:r>
              <a:rPr lang="en-US" sz="2000">
                <a:solidFill>
                  <a:srgbClr val="FF0000"/>
                </a:solidFill>
                <a:latin typeface="#9Slide02 Noi dung rat dai" panose="02000000000000000000" pitchFamily="2" charset="0"/>
                <a:ea typeface="#9Slide02 Noi dung rat dai" panose="02000000000000000000" pitchFamily="2" charset="0"/>
              </a:rPr>
              <a:t> </a:t>
            </a:r>
            <a:r>
              <a:rPr lang="vi-VN" sz="2000">
                <a:solidFill>
                  <a:srgbClr val="FF0000"/>
                </a:solidFill>
                <a:latin typeface="#9Slide02 Noi dung rat dai" panose="02000000000000000000" pitchFamily="2" charset="0"/>
                <a:ea typeface="#9Slide02 Noi dung rat dai" panose="02000000000000000000" pitchFamily="2" charset="0"/>
              </a:rPr>
              <a:t>khô, lạnh- ít mưa. Vào mùa hạ, nóng, ấm, mưa nhiều. </a:t>
            </a:r>
            <a:endParaRPr lang="en-US" sz="2000">
              <a:solidFill>
                <a:srgbClr val="FF0000"/>
              </a:solidFill>
              <a:latin typeface="#9Slide02 Noi dung rat dai" panose="02000000000000000000" pitchFamily="2" charset="0"/>
              <a:ea typeface="#9Slide02 Noi dung rat dai" panose="02000000000000000000" pitchFamily="2" charset="0"/>
            </a:endParaRPr>
          </a:p>
          <a:p>
            <a:r>
              <a:rPr lang="en-US" sz="2000">
                <a:solidFill>
                  <a:srgbClr val="FF0000"/>
                </a:solidFill>
                <a:latin typeface="#9Slide02 Noi dung rat dai" panose="02000000000000000000" pitchFamily="2" charset="0"/>
                <a:ea typeface="#9Slide02 Noi dung rat dai" panose="02000000000000000000" pitchFamily="2" charset="0"/>
              </a:rPr>
              <a:t>- T</a:t>
            </a:r>
            <a:r>
              <a:rPr lang="vi-VN" sz="2000">
                <a:solidFill>
                  <a:srgbClr val="FF0000"/>
                </a:solidFill>
                <a:latin typeface="#9Slide02 Noi dung rat dai" panose="02000000000000000000" pitchFamily="2" charset="0"/>
                <a:ea typeface="#9Slide02 Noi dung rat dai" panose="02000000000000000000" pitchFamily="2" charset="0"/>
              </a:rPr>
              <a:t>hường xuyên chịu ảnh hưởng của bão.</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sp>
        <p:nvSpPr>
          <p:cNvPr id="9" name="Rectangle 8">
            <a:extLst>
              <a:ext uri="{FF2B5EF4-FFF2-40B4-BE49-F238E27FC236}">
                <a16:creationId xmlns:a16="http://schemas.microsoft.com/office/drawing/2014/main" id="{67589526-D5B9-4237-8526-91A63F5DA516}"/>
              </a:ext>
            </a:extLst>
          </p:cNvPr>
          <p:cNvSpPr/>
          <p:nvPr/>
        </p:nvSpPr>
        <p:spPr>
          <a:xfrm>
            <a:off x="7614684" y="4950039"/>
            <a:ext cx="6096000" cy="400110"/>
          </a:xfrm>
          <a:prstGeom prst="rect">
            <a:avLst/>
          </a:prstGeom>
        </p:spPr>
        <p:txBody>
          <a:bodyPr>
            <a:spAutoFit/>
          </a:bodyPr>
          <a:lstStyle/>
          <a:p>
            <a:r>
              <a:rPr lang="en-US" sz="2000">
                <a:solidFill>
                  <a:srgbClr val="FF0000"/>
                </a:solidFill>
                <a:latin typeface="#9Slide02 Noi dung rat dai" panose="02000000000000000000" pitchFamily="2" charset="0"/>
                <a:ea typeface="#9Slide02 Noi dung rat dai" panose="02000000000000000000" pitchFamily="2" charset="0"/>
              </a:rPr>
              <a:t>Các vùng nội địa và khu vực Tây Á. </a:t>
            </a:r>
          </a:p>
        </p:txBody>
      </p:sp>
      <p:sp>
        <p:nvSpPr>
          <p:cNvPr id="10" name="Rectangle 9">
            <a:extLst>
              <a:ext uri="{FF2B5EF4-FFF2-40B4-BE49-F238E27FC236}">
                <a16:creationId xmlns:a16="http://schemas.microsoft.com/office/drawing/2014/main" id="{34A5006E-DAAB-4BCA-85D3-4613BEBF3C3A}"/>
              </a:ext>
            </a:extLst>
          </p:cNvPr>
          <p:cNvSpPr/>
          <p:nvPr/>
        </p:nvSpPr>
        <p:spPr>
          <a:xfrm>
            <a:off x="7620000" y="5619896"/>
            <a:ext cx="4191000" cy="1015663"/>
          </a:xfrm>
          <a:prstGeom prst="rect">
            <a:avLst/>
          </a:prstGeom>
        </p:spPr>
        <p:txBody>
          <a:bodyPr wrap="square">
            <a:spAutoFit/>
          </a:bodyPr>
          <a:lstStyle/>
          <a:p>
            <a:r>
              <a:rPr lang="en-US" sz="2000">
                <a:solidFill>
                  <a:srgbClr val="FF0000"/>
                </a:solidFill>
                <a:latin typeface="#9Slide02 Noi dung rat dai" panose="02000000000000000000" pitchFamily="2" charset="0"/>
                <a:ea typeface="#9Slide02 Noi dung rat dai" panose="02000000000000000000" pitchFamily="2" charset="0"/>
              </a:rPr>
              <a:t>Mùa </a:t>
            </a:r>
            <a:r>
              <a:rPr lang="vi-VN" sz="2000">
                <a:solidFill>
                  <a:srgbClr val="FF0000"/>
                </a:solidFill>
                <a:latin typeface="#9Slide02 Noi dung rat dai" panose="02000000000000000000" pitchFamily="2" charset="0"/>
                <a:ea typeface="#9Slide02 Noi dung rat dai" panose="02000000000000000000" pitchFamily="2" charset="0"/>
              </a:rPr>
              <a:t>đông khô, lạnh; mùa hạ khô, nóng. Lượng mưa rất thấp, trung bình 200 - 500 mm/năm.</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1659679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20626" y="226741"/>
            <a:ext cx="11811000" cy="6404518"/>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269C625-F3C8-4C3B-822C-F3CEB577371E}"/>
              </a:ext>
            </a:extLst>
          </p:cNvPr>
          <p:cNvSpPr/>
          <p:nvPr/>
        </p:nvSpPr>
        <p:spPr>
          <a:xfrm>
            <a:off x="530395" y="457200"/>
            <a:ext cx="5144955" cy="1524000"/>
          </a:xfrm>
          <a:prstGeom prst="roundRect">
            <a:avLst/>
          </a:prstGeom>
          <a:solidFill>
            <a:schemeClr val="bg1"/>
          </a:solidFill>
          <a:ln w="28575" cap="flat" cmpd="sng" algn="ctr">
            <a:solidFill>
              <a:srgbClr val="0070C0"/>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a:solidFill>
                  <a:srgbClr val="0487D9"/>
                </a:solidFill>
                <a:latin typeface="Patrick Hand" panose="00000500000000000000" pitchFamily="2" charset="0"/>
              </a:rPr>
              <a:t>Tại sao khí hậu châu Á có sự phân hóa đa dạng?</a:t>
            </a:r>
          </a:p>
        </p:txBody>
      </p:sp>
      <p:pic>
        <p:nvPicPr>
          <p:cNvPr id="5" name="Picture 4">
            <a:extLst>
              <a:ext uri="{FF2B5EF4-FFF2-40B4-BE49-F238E27FC236}">
                <a16:creationId xmlns:a16="http://schemas.microsoft.com/office/drawing/2014/main" id="{4D20AC1F-ADE3-46ED-8174-4D3532EADEEA}"/>
              </a:ext>
            </a:extLst>
          </p:cNvPr>
          <p:cNvPicPr>
            <a:picLocks noChangeAspect="1"/>
          </p:cNvPicPr>
          <p:nvPr/>
        </p:nvPicPr>
        <p:blipFill>
          <a:blip r:embed="rId2"/>
          <a:stretch>
            <a:fillRect/>
          </a:stretch>
        </p:blipFill>
        <p:spPr>
          <a:xfrm>
            <a:off x="6516651" y="211409"/>
            <a:ext cx="5514975" cy="6419850"/>
          </a:xfrm>
          <a:prstGeom prst="rect">
            <a:avLst/>
          </a:prstGeom>
        </p:spPr>
      </p:pic>
      <p:sp>
        <p:nvSpPr>
          <p:cNvPr id="7" name="TextBox 6">
            <a:extLst>
              <a:ext uri="{FF2B5EF4-FFF2-40B4-BE49-F238E27FC236}">
                <a16:creationId xmlns:a16="http://schemas.microsoft.com/office/drawing/2014/main" id="{0C8F4CA8-8547-4C6D-9DCF-B0023CC0CE36}"/>
              </a:ext>
            </a:extLst>
          </p:cNvPr>
          <p:cNvSpPr txBox="1"/>
          <p:nvPr/>
        </p:nvSpPr>
        <p:spPr>
          <a:xfrm>
            <a:off x="838200" y="3845749"/>
            <a:ext cx="4270206" cy="2062103"/>
          </a:xfrm>
          <a:prstGeom prst="rect">
            <a:avLst/>
          </a:prstGeom>
          <a:noFill/>
        </p:spPr>
        <p:txBody>
          <a:bodyPr wrap="square" rtlCol="0">
            <a:spAutoFit/>
          </a:bodyPr>
          <a:lstStyle/>
          <a:p>
            <a:pPr algn="just"/>
            <a:r>
              <a:rPr lang="en-US" sz="3200" dirty="0">
                <a:solidFill>
                  <a:srgbClr val="7030A0"/>
                </a:solidFill>
                <a:latin typeface="#9Slide05 Claudia" pitchFamily="2" charset="0"/>
              </a:rPr>
              <a:t>- </a:t>
            </a:r>
            <a:r>
              <a:rPr lang="en-US" sz="3200" dirty="0" err="1">
                <a:solidFill>
                  <a:srgbClr val="7030A0"/>
                </a:solidFill>
                <a:latin typeface="#9Slide05 Claudia" pitchFamily="2" charset="0"/>
              </a:rPr>
              <a:t>Lãnh</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thổ</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rộng</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lớn</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trải</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dài</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từ</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cực</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Bắc</a:t>
            </a:r>
            <a:r>
              <a:rPr lang="en-US" sz="3200" dirty="0">
                <a:solidFill>
                  <a:srgbClr val="7030A0"/>
                </a:solidFill>
                <a:latin typeface="#9Slide05 Claudia" pitchFamily="2" charset="0"/>
              </a:rPr>
              <a:t> – </a:t>
            </a:r>
            <a:r>
              <a:rPr lang="en-US" sz="3200" dirty="0" err="1">
                <a:solidFill>
                  <a:srgbClr val="7030A0"/>
                </a:solidFill>
                <a:latin typeface="#9Slide05 Claudia" pitchFamily="2" charset="0"/>
              </a:rPr>
              <a:t>xích</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đạo</a:t>
            </a:r>
            <a:endParaRPr lang="en-US" sz="3200" dirty="0">
              <a:solidFill>
                <a:srgbClr val="7030A0"/>
              </a:solidFill>
              <a:latin typeface="#9Slide05 Claudia" pitchFamily="2" charset="0"/>
            </a:endParaRPr>
          </a:p>
          <a:p>
            <a:pPr algn="just"/>
            <a:r>
              <a:rPr lang="en-US" sz="3200" dirty="0">
                <a:solidFill>
                  <a:srgbClr val="7030A0"/>
                </a:solidFill>
                <a:latin typeface="#9Slide05 Claudia" pitchFamily="2" charset="0"/>
              </a:rPr>
              <a:t>-  </a:t>
            </a:r>
            <a:r>
              <a:rPr lang="en-US" sz="3200" dirty="0" err="1">
                <a:solidFill>
                  <a:srgbClr val="7030A0"/>
                </a:solidFill>
                <a:latin typeface="#9Slide05 Claudia" pitchFamily="2" charset="0"/>
              </a:rPr>
              <a:t>Độ</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cao</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của</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địa</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hình</a:t>
            </a:r>
            <a:endParaRPr lang="en-US" sz="3200" dirty="0">
              <a:solidFill>
                <a:srgbClr val="7030A0"/>
              </a:solidFill>
              <a:latin typeface="#9Slide05 Claudia" pitchFamily="2" charset="0"/>
            </a:endParaRPr>
          </a:p>
          <a:p>
            <a:pPr algn="just"/>
            <a:r>
              <a:rPr lang="en-US" sz="3200" dirty="0">
                <a:solidFill>
                  <a:srgbClr val="7030A0"/>
                </a:solidFill>
                <a:latin typeface="#9Slide05 Claudia" pitchFamily="2" charset="0"/>
              </a:rPr>
              <a:t>- </a:t>
            </a:r>
            <a:r>
              <a:rPr lang="en-US" sz="3200" dirty="0" err="1">
                <a:solidFill>
                  <a:srgbClr val="7030A0"/>
                </a:solidFill>
                <a:latin typeface="#9Slide05 Claudia" pitchFamily="2" charset="0"/>
              </a:rPr>
              <a:t>Tác</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động</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của</a:t>
            </a:r>
            <a:r>
              <a:rPr lang="en-US" sz="3200" dirty="0">
                <a:solidFill>
                  <a:srgbClr val="7030A0"/>
                </a:solidFill>
                <a:latin typeface="#9Slide05 Claudia" pitchFamily="2" charset="0"/>
              </a:rPr>
              <a:t> </a:t>
            </a:r>
            <a:r>
              <a:rPr lang="en-US" sz="3200" dirty="0" err="1">
                <a:solidFill>
                  <a:srgbClr val="7030A0"/>
                </a:solidFill>
                <a:latin typeface="#9Slide05 Claudia" pitchFamily="2" charset="0"/>
              </a:rPr>
              <a:t>biển</a:t>
            </a:r>
            <a:endParaRPr lang="en-US" sz="3200" dirty="0">
              <a:solidFill>
                <a:srgbClr val="7030A0"/>
              </a:solidFill>
              <a:latin typeface="#9Slide05 Claudia" pitchFamily="2" charset="0"/>
            </a:endParaRPr>
          </a:p>
        </p:txBody>
      </p:sp>
      <p:pic>
        <p:nvPicPr>
          <p:cNvPr id="9218" name="Picture 2" descr="Cute Clouds Bubble Question Mark Clipart, Lovely, Clouds, Bubble PNG  Transparent Clipart Image and PSD File for Free Download">
            <a:extLst>
              <a:ext uri="{FF2B5EF4-FFF2-40B4-BE49-F238E27FC236}">
                <a16:creationId xmlns:a16="http://schemas.microsoft.com/office/drawing/2014/main" id="{97354705-7F1A-4B3D-A859-F56B743C17B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77903" y="1869251"/>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5093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1143000"/>
            <a:ext cx="11811000" cy="5566318"/>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37CE62C-FEBA-4C10-A43A-41C4F6DA258F}"/>
              </a:ext>
            </a:extLst>
          </p:cNvPr>
          <p:cNvSpPr/>
          <p:nvPr/>
        </p:nvSpPr>
        <p:spPr>
          <a:xfrm>
            <a:off x="2895600" y="148682"/>
            <a:ext cx="6186053" cy="771268"/>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srgbClr val="C748FA"/>
                </a:solidFill>
                <a:latin typeface="Patrick Hand" panose="00000500000000000000" pitchFamily="2" charset="0"/>
              </a:rPr>
              <a:t>PHIẾU HỌC TẬP SỐ 4</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a:solidFill>
                  <a:srgbClr val="0487D9"/>
                </a:solidFill>
                <a:latin typeface="Patrick Hand" panose="00000500000000000000" pitchFamily="2" charset="0"/>
              </a:rPr>
              <a:t>Các đới thiên nhiên- Nhóm 6,8</a:t>
            </a:r>
            <a:endParaRPr lang="en-US" sz="2000" kern="0">
              <a:solidFill>
                <a:srgbClr val="0487D9"/>
              </a:solidFill>
              <a:latin typeface="Patrick Hand" panose="00000500000000000000" pitchFamily="2" charset="0"/>
            </a:endParaRPr>
          </a:p>
        </p:txBody>
      </p:sp>
      <p:graphicFrame>
        <p:nvGraphicFramePr>
          <p:cNvPr id="9" name="Table 8">
            <a:extLst>
              <a:ext uri="{FF2B5EF4-FFF2-40B4-BE49-F238E27FC236}">
                <a16:creationId xmlns:a16="http://schemas.microsoft.com/office/drawing/2014/main" id="{0324225E-7F67-4D6F-9AB9-DB93632BEE1A}"/>
              </a:ext>
            </a:extLst>
          </p:cNvPr>
          <p:cNvGraphicFramePr>
            <a:graphicFrameLocks noGrp="1"/>
          </p:cNvGraphicFramePr>
          <p:nvPr>
            <p:extLst>
              <p:ext uri="{D42A27DB-BD31-4B8C-83A1-F6EECF244321}">
                <p14:modId xmlns:p14="http://schemas.microsoft.com/office/powerpoint/2010/main" val="1599242361"/>
              </p:ext>
            </p:extLst>
          </p:nvPr>
        </p:nvGraphicFramePr>
        <p:xfrm>
          <a:off x="394668" y="1152068"/>
          <a:ext cx="11548732" cy="5471162"/>
        </p:xfrm>
        <a:graphic>
          <a:graphicData uri="http://schemas.openxmlformats.org/drawingml/2006/table">
            <a:tbl>
              <a:tblPr>
                <a:tableStyleId>{5940675A-B579-460E-94D1-54222C63F5DA}</a:tableStyleId>
              </a:tblPr>
              <a:tblGrid>
                <a:gridCol w="1128541">
                  <a:extLst>
                    <a:ext uri="{9D8B030D-6E8A-4147-A177-3AD203B41FA5}">
                      <a16:colId xmlns:a16="http://schemas.microsoft.com/office/drawing/2014/main" val="2243227865"/>
                    </a:ext>
                  </a:extLst>
                </a:gridCol>
                <a:gridCol w="3626872">
                  <a:extLst>
                    <a:ext uri="{9D8B030D-6E8A-4147-A177-3AD203B41FA5}">
                      <a16:colId xmlns:a16="http://schemas.microsoft.com/office/drawing/2014/main" val="2799640739"/>
                    </a:ext>
                  </a:extLst>
                </a:gridCol>
                <a:gridCol w="6793319">
                  <a:extLst>
                    <a:ext uri="{9D8B030D-6E8A-4147-A177-3AD203B41FA5}">
                      <a16:colId xmlns:a16="http://schemas.microsoft.com/office/drawing/2014/main" val="3548193373"/>
                    </a:ext>
                  </a:extLst>
                </a:gridCol>
              </a:tblGrid>
              <a:tr h="403040">
                <a:tc>
                  <a:txBody>
                    <a:bodyPr/>
                    <a:lstStyle/>
                    <a:p>
                      <a:pPr algn="ctr">
                        <a:lnSpc>
                          <a:spcPts val="1100"/>
                        </a:lnSpc>
                        <a:spcAft>
                          <a:spcPts val="0"/>
                        </a:spcAft>
                      </a:pPr>
                      <a:r>
                        <a:rPr lang="vi-VN" sz="2400" b="1">
                          <a:solidFill>
                            <a:srgbClr val="0070C0"/>
                          </a:solidFill>
                          <a:effectLst/>
                          <a:latin typeface="#9Slide02 Noi dung rat dai" panose="02000000000000000000" pitchFamily="2" charset="0"/>
                          <a:ea typeface="#9Slide02 Noi dung rat dai" panose="02000000000000000000" pitchFamily="2" charset="0"/>
                        </a:rPr>
                        <a:t>Đới</a:t>
                      </a: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b">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algn="ctr">
                        <a:lnSpc>
                          <a:spcPts val="1100"/>
                        </a:lnSpc>
                        <a:spcAft>
                          <a:spcPts val="0"/>
                        </a:spcAft>
                      </a:pPr>
                      <a:r>
                        <a:rPr lang="vi-VN" sz="2400" b="1">
                          <a:solidFill>
                            <a:srgbClr val="0070C0"/>
                          </a:solidFill>
                          <a:effectLst/>
                          <a:latin typeface="#9Slide02 Noi dung rat dai" panose="02000000000000000000" pitchFamily="2" charset="0"/>
                          <a:ea typeface="#9Slide02 Noi dung rat dai" panose="02000000000000000000" pitchFamily="2" charset="0"/>
                        </a:rPr>
                        <a:t>Phân bố</a:t>
                      </a: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b">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algn="ctr">
                        <a:lnSpc>
                          <a:spcPts val="1100"/>
                        </a:lnSpc>
                        <a:spcAft>
                          <a:spcPts val="0"/>
                        </a:spcAft>
                      </a:pPr>
                      <a:r>
                        <a:rPr lang="vi-VN" sz="2400" b="1">
                          <a:solidFill>
                            <a:srgbClr val="0070C0"/>
                          </a:solidFill>
                          <a:effectLst/>
                          <a:latin typeface="#9Slide02 Noi dung rat dai" panose="02000000000000000000" pitchFamily="2" charset="0"/>
                          <a:ea typeface="#9Slide02 Noi dung rat dai" panose="02000000000000000000" pitchFamily="2" charset="0"/>
                        </a:rPr>
                        <a:t>Đặc đi</a:t>
                      </a:r>
                      <a:r>
                        <a:rPr lang="en-US" sz="2400" b="1">
                          <a:solidFill>
                            <a:srgbClr val="0070C0"/>
                          </a:solidFill>
                          <a:effectLst/>
                          <a:latin typeface="#9Slide02 Noi dung rat dai" panose="02000000000000000000" pitchFamily="2" charset="0"/>
                          <a:ea typeface="#9Slide02 Noi dung rat dai" panose="02000000000000000000" pitchFamily="2" charset="0"/>
                        </a:rPr>
                        <a:t>ể</a:t>
                      </a:r>
                      <a:r>
                        <a:rPr lang="vi-VN" sz="2400" b="1">
                          <a:solidFill>
                            <a:srgbClr val="0070C0"/>
                          </a:solidFill>
                          <a:effectLst/>
                          <a:latin typeface="#9Slide02 Noi dung rat dai" panose="02000000000000000000" pitchFamily="2" charset="0"/>
                          <a:ea typeface="#9Slide02 Noi dung rat dai" panose="02000000000000000000" pitchFamily="2" charset="0"/>
                        </a:rPr>
                        <a:t>m</a:t>
                      </a: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b">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3034848696"/>
                  </a:ext>
                </a:extLst>
              </a:tr>
              <a:tr h="843644">
                <a:tc>
                  <a:txBody>
                    <a:bodyPr/>
                    <a:lstStyle/>
                    <a:p>
                      <a:pPr marL="88900" algn="ctr">
                        <a:lnSpc>
                          <a:spcPts val="1100"/>
                        </a:lnSpc>
                        <a:spcAft>
                          <a:spcPts val="0"/>
                        </a:spcAft>
                      </a:pPr>
                      <a:r>
                        <a:rPr lang="vi-VN" sz="2400" b="1">
                          <a:solidFill>
                            <a:srgbClr val="0070C0"/>
                          </a:solidFill>
                          <a:effectLst/>
                          <a:latin typeface="#9Slide02 Noi dung rat dai" panose="02000000000000000000" pitchFamily="2" charset="0"/>
                          <a:ea typeface="#9Slide02 Noi dung rat dai" panose="02000000000000000000" pitchFamily="2" charset="0"/>
                        </a:rPr>
                        <a:t>Lạnh</a:t>
                      </a: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a:lnSpc>
                          <a:spcPts val="1100"/>
                        </a:lnSpc>
                        <a:spcAft>
                          <a:spcPts val="0"/>
                        </a:spcAft>
                      </a:pP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marL="342900" lvl="0" indent="-342900" algn="just">
                        <a:lnSpc>
                          <a:spcPts val="1775"/>
                        </a:lnSpc>
                        <a:spcAft>
                          <a:spcPts val="0"/>
                        </a:spcAft>
                        <a:buClr>
                          <a:srgbClr val="000000"/>
                        </a:buClr>
                        <a:buSzPts val="1100"/>
                        <a:buFont typeface="Symbol" panose="05050102010706020507" pitchFamily="18" charset="2"/>
                        <a:buChar char="-"/>
                        <a:tabLst>
                          <a:tab pos="118745" algn="l"/>
                        </a:tabLst>
                      </a:pPr>
                      <a:endParaRPr lang="en-US" sz="2400" b="1" u="none" strike="noStrike" spc="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b">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1287090173"/>
                  </a:ext>
                </a:extLst>
              </a:tr>
              <a:tr h="912027">
                <a:tc rowSpan="3">
                  <a:txBody>
                    <a:bodyPr/>
                    <a:lstStyle/>
                    <a:p>
                      <a:pPr algn="ctr">
                        <a:lnSpc>
                          <a:spcPts val="1100"/>
                        </a:lnSpc>
                        <a:spcAft>
                          <a:spcPts val="0"/>
                        </a:spcAft>
                      </a:pPr>
                      <a:r>
                        <a:rPr lang="en-US" sz="2400" b="1">
                          <a:solidFill>
                            <a:srgbClr val="0070C0"/>
                          </a:solidFill>
                          <a:effectLst/>
                          <a:latin typeface="#9Slide02 Noi dung rat dai" panose="02000000000000000000" pitchFamily="2" charset="0"/>
                          <a:ea typeface="#9Slide02 Noi dung rat dai" panose="02000000000000000000" pitchFamily="2" charset="0"/>
                        </a:rPr>
                        <a:t>ôn hòa</a:t>
                      </a: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a:lnSpc>
                          <a:spcPts val="1490"/>
                        </a:lnSpc>
                        <a:spcAft>
                          <a:spcPts val="0"/>
                        </a:spcAft>
                      </a:pP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marL="342900" lvl="0" indent="-342900" algn="just">
                        <a:lnSpc>
                          <a:spcPts val="1775"/>
                        </a:lnSpc>
                        <a:spcAft>
                          <a:spcPts val="0"/>
                        </a:spcAft>
                        <a:buClr>
                          <a:srgbClr val="000000"/>
                        </a:buClr>
                        <a:buSzPts val="1100"/>
                        <a:buFont typeface="Symbol" panose="05050102010706020507" pitchFamily="18" charset="2"/>
                        <a:buChar char="-"/>
                        <a:tabLst>
                          <a:tab pos="118745" algn="l"/>
                        </a:tabLst>
                      </a:pPr>
                      <a:endParaRPr lang="en-US" sz="2400" b="1" u="none" strike="noStrike" spc="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b">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2282238220"/>
                  </a:ext>
                </a:extLst>
              </a:tr>
              <a:tr h="1243708">
                <a:tc vMerge="1">
                  <a:txBody>
                    <a:bodyPr/>
                    <a:lstStyle/>
                    <a:p>
                      <a:endParaRPr lang="en-US"/>
                    </a:p>
                  </a:txBody>
                  <a:tcPr/>
                </a:tc>
                <a:tc>
                  <a:txBody>
                    <a:bodyPr/>
                    <a:lstStyle/>
                    <a:p>
                      <a:pPr>
                        <a:lnSpc>
                          <a:spcPts val="1510"/>
                        </a:lnSpc>
                        <a:spcAft>
                          <a:spcPts val="0"/>
                        </a:spcAft>
                      </a:pP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marL="342900" lvl="0" indent="-342900">
                        <a:lnSpc>
                          <a:spcPts val="1535"/>
                        </a:lnSpc>
                        <a:spcAft>
                          <a:spcPts val="0"/>
                        </a:spcAft>
                        <a:buClr>
                          <a:srgbClr val="000000"/>
                        </a:buClr>
                        <a:buSzPts val="1100"/>
                        <a:buFont typeface="Symbol" panose="05050102010706020507" pitchFamily="18" charset="2"/>
                        <a:buChar char="-"/>
                        <a:tabLst>
                          <a:tab pos="128270" algn="l"/>
                        </a:tabLst>
                      </a:pPr>
                      <a:endParaRPr lang="en-US" sz="2400" b="1" u="none" strike="noStrike" spc="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1428108142"/>
                  </a:ext>
                </a:extLst>
              </a:tr>
              <a:tr h="779513">
                <a:tc vMerge="1">
                  <a:txBody>
                    <a:bodyPr/>
                    <a:lstStyle/>
                    <a:p>
                      <a:endParaRPr lang="en-US"/>
                    </a:p>
                  </a:txBody>
                  <a:tcPr/>
                </a:tc>
                <a:tc>
                  <a:txBody>
                    <a:bodyPr/>
                    <a:lstStyle/>
                    <a:p>
                      <a:pPr>
                        <a:lnSpc>
                          <a:spcPts val="1490"/>
                        </a:lnSpc>
                        <a:spcAft>
                          <a:spcPts val="0"/>
                        </a:spcAft>
                      </a:pPr>
                      <a:endParaRPr lang="en-US" sz="2400" b="1">
                        <a:solidFill>
                          <a:srgbClr val="0487D9"/>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marL="342900" lvl="0" indent="-342900" algn="just">
                        <a:lnSpc>
                          <a:spcPts val="1100"/>
                        </a:lnSpc>
                        <a:spcAft>
                          <a:spcPts val="600"/>
                        </a:spcAft>
                        <a:buClr>
                          <a:srgbClr val="000000"/>
                        </a:buClr>
                        <a:buSzPts val="1100"/>
                        <a:buFont typeface="Symbol" panose="05050102010706020507" pitchFamily="18" charset="2"/>
                        <a:buChar char="-"/>
                        <a:tabLst>
                          <a:tab pos="115570" algn="l"/>
                        </a:tabLst>
                      </a:pPr>
                      <a:endParaRPr lang="en-US" sz="2400" b="1" u="none" strike="noStrike" spc="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b">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1110982437"/>
                  </a:ext>
                </a:extLst>
              </a:tr>
              <a:tr h="1289230">
                <a:tc>
                  <a:txBody>
                    <a:bodyPr/>
                    <a:lstStyle/>
                    <a:p>
                      <a:pPr marL="88900" algn="ctr">
                        <a:lnSpc>
                          <a:spcPts val="1100"/>
                        </a:lnSpc>
                        <a:spcAft>
                          <a:spcPts val="0"/>
                        </a:spcAft>
                      </a:pPr>
                      <a:r>
                        <a:rPr lang="vi-VN" sz="2400" b="1">
                          <a:solidFill>
                            <a:srgbClr val="0070C0"/>
                          </a:solidFill>
                          <a:effectLst/>
                          <a:latin typeface="#9Slide02 Noi dung rat dai" panose="02000000000000000000" pitchFamily="2" charset="0"/>
                          <a:ea typeface="#9Slide02 Noi dung rat dai" panose="02000000000000000000" pitchFamily="2" charset="0"/>
                        </a:rPr>
                        <a:t>Nóng</a:t>
                      </a: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a:lnSpc>
                          <a:spcPts val="1100"/>
                        </a:lnSpc>
                        <a:spcAft>
                          <a:spcPts val="0"/>
                        </a:spcAft>
                      </a:pPr>
                      <a:endParaRPr lang="en-US" sz="2400" b="1">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tc>
                  <a:txBody>
                    <a:bodyPr/>
                    <a:lstStyle/>
                    <a:p>
                      <a:pPr marL="342900" lvl="0" indent="-342900" algn="just">
                        <a:lnSpc>
                          <a:spcPts val="1100"/>
                        </a:lnSpc>
                        <a:spcAft>
                          <a:spcPts val="600"/>
                        </a:spcAft>
                        <a:buClr>
                          <a:srgbClr val="000000"/>
                        </a:buClr>
                        <a:buSzPts val="1100"/>
                        <a:buFont typeface="Symbol" panose="05050102010706020507" pitchFamily="18" charset="2"/>
                        <a:buChar char="-"/>
                        <a:tabLst>
                          <a:tab pos="115570" algn="l"/>
                        </a:tabLst>
                      </a:pPr>
                      <a:endParaRPr lang="en-US" sz="2400" b="1" u="none" strike="noStrike" spc="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b">
                    <a:lnL w="12700" cap="flat" cmpd="sng" algn="ctr">
                      <a:solidFill>
                        <a:srgbClr val="A44BE1"/>
                      </a:solidFill>
                      <a:prstDash val="solid"/>
                      <a:round/>
                      <a:headEnd type="none" w="med" len="med"/>
                      <a:tailEnd type="none" w="med" len="med"/>
                    </a:lnL>
                    <a:lnR w="12700" cap="flat" cmpd="sng" algn="ctr">
                      <a:solidFill>
                        <a:srgbClr val="A44BE1"/>
                      </a:solidFill>
                      <a:prstDash val="solid"/>
                      <a:round/>
                      <a:headEnd type="none" w="med" len="med"/>
                      <a:tailEnd type="none" w="med" len="med"/>
                    </a:lnR>
                    <a:lnT w="12700" cap="flat" cmpd="sng" algn="ctr">
                      <a:solidFill>
                        <a:srgbClr val="A44BE1"/>
                      </a:solidFill>
                      <a:prstDash val="solid"/>
                      <a:round/>
                      <a:headEnd type="none" w="med" len="med"/>
                      <a:tailEnd type="none" w="med" len="med"/>
                    </a:lnT>
                    <a:lnB w="12700" cap="flat" cmpd="sng" algn="ctr">
                      <a:solidFill>
                        <a:srgbClr val="A44BE1"/>
                      </a:solidFill>
                      <a:prstDash val="solid"/>
                      <a:round/>
                      <a:headEnd type="none" w="med" len="med"/>
                      <a:tailEnd type="none" w="med" len="med"/>
                    </a:lnB>
                  </a:tcPr>
                </a:tc>
                <a:extLst>
                  <a:ext uri="{0D108BD9-81ED-4DB2-BD59-A6C34878D82A}">
                    <a16:rowId xmlns:a16="http://schemas.microsoft.com/office/drawing/2014/main" val="1297668825"/>
                  </a:ext>
                </a:extLst>
              </a:tr>
            </a:tbl>
          </a:graphicData>
        </a:graphic>
      </p:graphicFrame>
      <p:sp>
        <p:nvSpPr>
          <p:cNvPr id="10" name="Rectangle 3">
            <a:extLst>
              <a:ext uri="{FF2B5EF4-FFF2-40B4-BE49-F238E27FC236}">
                <a16:creationId xmlns:a16="http://schemas.microsoft.com/office/drawing/2014/main" id="{7EABA397-5983-4EFF-A0E7-6BECFD47DB2A}"/>
              </a:ext>
            </a:extLst>
          </p:cNvPr>
          <p:cNvSpPr>
            <a:spLocks noChangeArrowheads="1"/>
          </p:cNvSpPr>
          <p:nvPr/>
        </p:nvSpPr>
        <p:spPr bwMode="auto">
          <a:xfrm>
            <a:off x="-6772108" y="1529506"/>
            <a:ext cx="4646473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 Cách thức tổ chức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CF06B1C6-8514-4E5B-B6F5-1B50C5F00D09}"/>
              </a:ext>
            </a:extLst>
          </p:cNvPr>
          <p:cNvSpPr/>
          <p:nvPr/>
        </p:nvSpPr>
        <p:spPr>
          <a:xfrm>
            <a:off x="1842753" y="1871334"/>
            <a:ext cx="1863011" cy="369332"/>
          </a:xfrm>
          <a:prstGeom prst="rect">
            <a:avLst/>
          </a:prstGeom>
        </p:spPr>
        <p:txBody>
          <a:bodyPr wrap="none">
            <a:spAutoFit/>
          </a:bodyPr>
          <a:lstStyle/>
          <a:p>
            <a:r>
              <a:rPr lang="en-US">
                <a:solidFill>
                  <a:srgbClr val="7030A0"/>
                </a:solidFill>
                <a:latin typeface="#9Slide02 Noi dung rat dai" panose="02000000000000000000" pitchFamily="2" charset="0"/>
                <a:ea typeface="#9Slide02 Noi dung rat dai" panose="02000000000000000000" pitchFamily="2" charset="0"/>
              </a:rPr>
              <a:t>Dải hẹp ở phía bắc</a:t>
            </a:r>
          </a:p>
        </p:txBody>
      </p:sp>
      <p:sp>
        <p:nvSpPr>
          <p:cNvPr id="4" name="Rectangle 3">
            <a:extLst>
              <a:ext uri="{FF2B5EF4-FFF2-40B4-BE49-F238E27FC236}">
                <a16:creationId xmlns:a16="http://schemas.microsoft.com/office/drawing/2014/main" id="{CA2C7142-A730-4DD2-A841-D8009A9BF40E}"/>
              </a:ext>
            </a:extLst>
          </p:cNvPr>
          <p:cNvSpPr/>
          <p:nvPr/>
        </p:nvSpPr>
        <p:spPr>
          <a:xfrm>
            <a:off x="1689690" y="2769340"/>
            <a:ext cx="3529209" cy="369332"/>
          </a:xfrm>
          <a:prstGeom prst="rect">
            <a:avLst/>
          </a:prstGeom>
        </p:spPr>
        <p:txBody>
          <a:bodyPr wrap="square">
            <a:spAutoFit/>
          </a:bodyPr>
          <a:lstStyle/>
          <a:p>
            <a:r>
              <a:rPr lang="en-US">
                <a:solidFill>
                  <a:srgbClr val="7030A0"/>
                </a:solidFill>
                <a:latin typeface="#9Slide02 Noi dung rat dai" panose="02000000000000000000" pitchFamily="2" charset="0"/>
                <a:ea typeface="#9Slide02 Noi dung rat dai" panose="02000000000000000000" pitchFamily="2" charset="0"/>
              </a:rPr>
              <a:t>Vùng Xi-bia, phía bắc đới ôn hoà</a:t>
            </a:r>
          </a:p>
        </p:txBody>
      </p:sp>
      <p:sp>
        <p:nvSpPr>
          <p:cNvPr id="5" name="Rectangle 4">
            <a:extLst>
              <a:ext uri="{FF2B5EF4-FFF2-40B4-BE49-F238E27FC236}">
                <a16:creationId xmlns:a16="http://schemas.microsoft.com/office/drawing/2014/main" id="{F8ACDD2C-5582-4E5D-92D8-C41CF1FA7B30}"/>
              </a:ext>
            </a:extLst>
          </p:cNvPr>
          <p:cNvSpPr/>
          <p:nvPr/>
        </p:nvSpPr>
        <p:spPr>
          <a:xfrm>
            <a:off x="1700323" y="3470185"/>
            <a:ext cx="2819400" cy="646331"/>
          </a:xfrm>
          <a:prstGeom prst="rect">
            <a:avLst/>
          </a:prstGeom>
        </p:spPr>
        <p:txBody>
          <a:bodyPr wrap="square">
            <a:spAutoFit/>
          </a:bodyPr>
          <a:lstStyle/>
          <a:p>
            <a:r>
              <a:rPr lang="en-US">
                <a:solidFill>
                  <a:srgbClr val="7030A0"/>
                </a:solidFill>
                <a:latin typeface="#9Slide02 Noi dung rat dai" panose="02000000000000000000" pitchFamily="2" charset="0"/>
                <a:ea typeface="#9Slide02 Noi dung rat dai" panose="02000000000000000000" pitchFamily="2" charset="0"/>
              </a:rPr>
              <a:t>Phía đông, đông nam Trung Quốc và quần đảo Nhật Bản</a:t>
            </a:r>
          </a:p>
        </p:txBody>
      </p:sp>
      <p:sp>
        <p:nvSpPr>
          <p:cNvPr id="6" name="Rectangle 5">
            <a:extLst>
              <a:ext uri="{FF2B5EF4-FFF2-40B4-BE49-F238E27FC236}">
                <a16:creationId xmlns:a16="http://schemas.microsoft.com/office/drawing/2014/main" id="{844B3CED-238C-4042-A633-66A7EE24D376}"/>
              </a:ext>
            </a:extLst>
          </p:cNvPr>
          <p:cNvSpPr/>
          <p:nvPr/>
        </p:nvSpPr>
        <p:spPr>
          <a:xfrm>
            <a:off x="1686146" y="4501666"/>
            <a:ext cx="2880917" cy="369332"/>
          </a:xfrm>
          <a:prstGeom prst="rect">
            <a:avLst/>
          </a:prstGeom>
        </p:spPr>
        <p:txBody>
          <a:bodyPr wrap="none">
            <a:spAutoFit/>
          </a:bodyPr>
          <a:lstStyle/>
          <a:p>
            <a:r>
              <a:rPr lang="en-US">
                <a:solidFill>
                  <a:srgbClr val="7030A0"/>
                </a:solidFill>
                <a:latin typeface="#9Slide02 Noi dung rat dai" panose="02000000000000000000" pitchFamily="2" charset="0"/>
                <a:ea typeface="#9Slide02 Noi dung rat dai" panose="02000000000000000000" pitchFamily="2" charset="0"/>
              </a:rPr>
              <a:t>Các khu vực sâu trong lục địa</a:t>
            </a:r>
          </a:p>
        </p:txBody>
      </p:sp>
      <p:sp>
        <p:nvSpPr>
          <p:cNvPr id="7" name="Rectangle 6">
            <a:extLst>
              <a:ext uri="{FF2B5EF4-FFF2-40B4-BE49-F238E27FC236}">
                <a16:creationId xmlns:a16="http://schemas.microsoft.com/office/drawing/2014/main" id="{8B112487-DB6B-4E3C-A425-21494C8641EA}"/>
              </a:ext>
            </a:extLst>
          </p:cNvPr>
          <p:cNvSpPr/>
          <p:nvPr/>
        </p:nvSpPr>
        <p:spPr>
          <a:xfrm>
            <a:off x="1842753" y="5633778"/>
            <a:ext cx="2036135" cy="369332"/>
          </a:xfrm>
          <a:prstGeom prst="rect">
            <a:avLst/>
          </a:prstGeom>
        </p:spPr>
        <p:txBody>
          <a:bodyPr wrap="none">
            <a:spAutoFit/>
          </a:bodyPr>
          <a:lstStyle/>
          <a:p>
            <a:r>
              <a:rPr lang="pt-BR">
                <a:solidFill>
                  <a:srgbClr val="7030A0"/>
                </a:solidFill>
                <a:latin typeface="#9Slide02 Noi dung rat dai" panose="02000000000000000000" pitchFamily="2" charset="0"/>
                <a:ea typeface="#9Slide02 Noi dung rat dai" panose="02000000000000000000" pitchFamily="2" charset="0"/>
              </a:rPr>
              <a:t>Đông Nam Á, Nam Á</a:t>
            </a:r>
            <a:endParaRPr lang="en-US">
              <a:solidFill>
                <a:srgbClr val="7030A0"/>
              </a:solidFill>
              <a:latin typeface="#9Slide02 Noi dung rat dai" panose="02000000000000000000" pitchFamily="2" charset="0"/>
              <a:ea typeface="#9Slide02 Noi dung rat dai" panose="02000000000000000000" pitchFamily="2" charset="0"/>
            </a:endParaRPr>
          </a:p>
        </p:txBody>
      </p:sp>
      <p:sp>
        <p:nvSpPr>
          <p:cNvPr id="8" name="Rectangle 7">
            <a:extLst>
              <a:ext uri="{FF2B5EF4-FFF2-40B4-BE49-F238E27FC236}">
                <a16:creationId xmlns:a16="http://schemas.microsoft.com/office/drawing/2014/main" id="{BCA463E4-D53A-451B-801F-D5BF6C152D9A}"/>
              </a:ext>
            </a:extLst>
          </p:cNvPr>
          <p:cNvSpPr/>
          <p:nvPr/>
        </p:nvSpPr>
        <p:spPr>
          <a:xfrm>
            <a:off x="5231389" y="1514104"/>
            <a:ext cx="6560205" cy="923330"/>
          </a:xfrm>
          <a:prstGeom prst="rect">
            <a:avLst/>
          </a:prstGeom>
        </p:spPr>
        <p:txBody>
          <a:bodyPr wrap="square">
            <a:spAutoFit/>
          </a:bodyPr>
          <a:lstStyle/>
          <a:p>
            <a:r>
              <a:rPr lang="vi-VN">
                <a:solidFill>
                  <a:srgbClr val="7030A0"/>
                </a:solidFill>
                <a:latin typeface="#9Slide02 Noi dung rat dai" panose="02000000000000000000" pitchFamily="2" charset="0"/>
                <a:ea typeface="#9Slide02 Noi dung rat dai" panose="02000000000000000000" pitchFamily="2" charset="0"/>
              </a:rPr>
              <a:t>-</a:t>
            </a:r>
            <a:r>
              <a:rPr lang="en-US">
                <a:solidFill>
                  <a:srgbClr val="7030A0"/>
                </a:solidFill>
                <a:latin typeface="#9Slide02 Noi dung rat dai" panose="02000000000000000000" pitchFamily="2" charset="0"/>
                <a:ea typeface="#9Slide02 Noi dung rat dai" panose="02000000000000000000" pitchFamily="2" charset="0"/>
              </a:rPr>
              <a:t> </a:t>
            </a:r>
            <a:r>
              <a:rPr lang="vi-VN">
                <a:solidFill>
                  <a:srgbClr val="7030A0"/>
                </a:solidFill>
                <a:latin typeface="#9Slide02 Noi dung rat dai" panose="02000000000000000000" pitchFamily="2" charset="0"/>
                <a:ea typeface="#9Slide02 Noi dung rat dai" panose="02000000000000000000" pitchFamily="2" charset="0"/>
              </a:rPr>
              <a:t>Khí hậu cực và cận cực, lạnh giá, khắc nghiệt.</a:t>
            </a:r>
          </a:p>
          <a:p>
            <a:r>
              <a:rPr lang="vi-VN">
                <a:solidFill>
                  <a:srgbClr val="7030A0"/>
                </a:solidFill>
                <a:latin typeface="#9Slide02 Noi dung rat dai" panose="02000000000000000000" pitchFamily="2" charset="0"/>
                <a:ea typeface="#9Slide02 Noi dung rat dai" panose="02000000000000000000" pitchFamily="2" charset="0"/>
              </a:rPr>
              <a:t>-</a:t>
            </a:r>
            <a:r>
              <a:rPr lang="en-US">
                <a:solidFill>
                  <a:srgbClr val="7030A0"/>
                </a:solidFill>
                <a:latin typeface="#9Slide02 Noi dung rat dai" panose="02000000000000000000" pitchFamily="2" charset="0"/>
                <a:ea typeface="#9Slide02 Noi dung rat dai" panose="02000000000000000000" pitchFamily="2" charset="0"/>
              </a:rPr>
              <a:t> </a:t>
            </a:r>
            <a:r>
              <a:rPr lang="vi-VN">
                <a:solidFill>
                  <a:srgbClr val="7030A0"/>
                </a:solidFill>
                <a:latin typeface="#9Slide02 Noi dung rat dai" panose="02000000000000000000" pitchFamily="2" charset="0"/>
                <a:ea typeface="#9Slide02 Noi dung rat dai" panose="02000000000000000000" pitchFamily="2" charset="0"/>
              </a:rPr>
              <a:t>Thực vật: chủ yếu là rêu, địa y; không có cây thân gỗ.</a:t>
            </a:r>
          </a:p>
          <a:p>
            <a:r>
              <a:rPr lang="vi-VN">
                <a:solidFill>
                  <a:srgbClr val="7030A0"/>
                </a:solidFill>
                <a:latin typeface="#9Slide02 Noi dung rat dai" panose="02000000000000000000" pitchFamily="2" charset="0"/>
                <a:ea typeface="#9Slide02 Noi dung rat dai" panose="02000000000000000000" pitchFamily="2" charset="0"/>
              </a:rPr>
              <a:t>-</a:t>
            </a:r>
            <a:r>
              <a:rPr lang="en-US">
                <a:solidFill>
                  <a:srgbClr val="7030A0"/>
                </a:solidFill>
                <a:latin typeface="#9Slide02 Noi dung rat dai" panose="02000000000000000000" pitchFamily="2" charset="0"/>
                <a:ea typeface="#9Slide02 Noi dung rat dai" panose="02000000000000000000" pitchFamily="2" charset="0"/>
              </a:rPr>
              <a:t> </a:t>
            </a:r>
            <a:r>
              <a:rPr lang="vi-VN">
                <a:solidFill>
                  <a:srgbClr val="7030A0"/>
                </a:solidFill>
                <a:latin typeface="#9Slide02 Noi dung rat dai" panose="02000000000000000000" pitchFamily="2" charset="0"/>
                <a:ea typeface="#9Slide02 Noi dung rat dai" panose="02000000000000000000" pitchFamily="2" charset="0"/>
              </a:rPr>
              <a:t>Động vật: các loài chịu được lạnh hoặc di cư.</a:t>
            </a:r>
          </a:p>
        </p:txBody>
      </p:sp>
      <p:sp>
        <p:nvSpPr>
          <p:cNvPr id="11" name="Rectangle 10">
            <a:extLst>
              <a:ext uri="{FF2B5EF4-FFF2-40B4-BE49-F238E27FC236}">
                <a16:creationId xmlns:a16="http://schemas.microsoft.com/office/drawing/2014/main" id="{B041A2F6-EFC9-4C66-9665-29DFABAA9BC0}"/>
              </a:ext>
            </a:extLst>
          </p:cNvPr>
          <p:cNvSpPr/>
          <p:nvPr/>
        </p:nvSpPr>
        <p:spPr>
          <a:xfrm>
            <a:off x="5222443" y="2384680"/>
            <a:ext cx="7848600" cy="923330"/>
          </a:xfrm>
          <a:prstGeom prst="rect">
            <a:avLst/>
          </a:prstGeom>
        </p:spPr>
        <p:txBody>
          <a:bodyPr wrap="square">
            <a:spAutoFit/>
          </a:bodyPr>
          <a:lstStyle/>
          <a:p>
            <a:r>
              <a:rPr lang="vi-VN">
                <a:solidFill>
                  <a:srgbClr val="7030A0"/>
                </a:solidFill>
                <a:latin typeface="#9Slide02 Noi dung rat dai" panose="02000000000000000000" pitchFamily="2" charset="0"/>
                <a:ea typeface="#9Slide02 Noi dung rat dai" panose="02000000000000000000" pitchFamily="2" charset="0"/>
              </a:rPr>
              <a:t>-</a:t>
            </a:r>
            <a:r>
              <a:rPr lang="en-US">
                <a:solidFill>
                  <a:srgbClr val="7030A0"/>
                </a:solidFill>
                <a:latin typeface="#9Slide02 Noi dung rat dai" panose="02000000000000000000" pitchFamily="2" charset="0"/>
                <a:ea typeface="#9Slide02 Noi dung rat dai" panose="02000000000000000000" pitchFamily="2" charset="0"/>
              </a:rPr>
              <a:t> </a:t>
            </a:r>
            <a:r>
              <a:rPr lang="vi-VN">
                <a:solidFill>
                  <a:srgbClr val="7030A0"/>
                </a:solidFill>
                <a:latin typeface="#9Slide02 Noi dung rat dai" panose="02000000000000000000" pitchFamily="2" charset="0"/>
                <a:ea typeface="#9Slide02 Noi dung rat dai" panose="02000000000000000000" pitchFamily="2" charset="0"/>
              </a:rPr>
              <a:t>Khí hậu ôn đới lục địa. lạnh, khô về mùa đông.</a:t>
            </a:r>
          </a:p>
          <a:p>
            <a:r>
              <a:rPr lang="vi-VN">
                <a:solidFill>
                  <a:srgbClr val="7030A0"/>
                </a:solidFill>
                <a:latin typeface="#9Slide02 Noi dung rat dai" panose="02000000000000000000" pitchFamily="2" charset="0"/>
                <a:ea typeface="#9Slide02 Noi dung rat dai" panose="02000000000000000000" pitchFamily="2" charset="0"/>
              </a:rPr>
              <a:t>-</a:t>
            </a:r>
            <a:r>
              <a:rPr lang="en-US">
                <a:solidFill>
                  <a:srgbClr val="7030A0"/>
                </a:solidFill>
                <a:latin typeface="#9Slide02 Noi dung rat dai" panose="02000000000000000000" pitchFamily="2" charset="0"/>
                <a:ea typeface="#9Slide02 Noi dung rat dai" panose="02000000000000000000" pitchFamily="2" charset="0"/>
              </a:rPr>
              <a:t> </a:t>
            </a:r>
            <a:r>
              <a:rPr lang="vi-VN">
                <a:solidFill>
                  <a:srgbClr val="7030A0"/>
                </a:solidFill>
                <a:latin typeface="#9Slide02 Noi dung rat dai" panose="02000000000000000000" pitchFamily="2" charset="0"/>
                <a:ea typeface="#9Slide02 Noi dung rat dai" panose="02000000000000000000" pitchFamily="2" charset="0"/>
              </a:rPr>
              <a:t>Rừng lá kim phát triển trên đất pốt dôn.</a:t>
            </a:r>
          </a:p>
          <a:p>
            <a:r>
              <a:rPr lang="vi-VN">
                <a:solidFill>
                  <a:srgbClr val="7030A0"/>
                </a:solidFill>
                <a:latin typeface="#9Slide02 Noi dung rat dai" panose="02000000000000000000" pitchFamily="2" charset="0"/>
                <a:ea typeface="#9Slide02 Noi dung rat dai" panose="02000000000000000000" pitchFamily="2" charset="0"/>
              </a:rPr>
              <a:t>-</a:t>
            </a:r>
            <a:r>
              <a:rPr lang="en-US">
                <a:solidFill>
                  <a:srgbClr val="7030A0"/>
                </a:solidFill>
                <a:latin typeface="#9Slide02 Noi dung rat dai" panose="02000000000000000000" pitchFamily="2" charset="0"/>
                <a:ea typeface="#9Slide02 Noi dung rat dai" panose="02000000000000000000" pitchFamily="2" charset="0"/>
              </a:rPr>
              <a:t> </a:t>
            </a:r>
            <a:r>
              <a:rPr lang="vi-VN">
                <a:solidFill>
                  <a:srgbClr val="7030A0"/>
                </a:solidFill>
                <a:latin typeface="#9Slide02 Noi dung rat dai" panose="02000000000000000000" pitchFamily="2" charset="0"/>
                <a:ea typeface="#9Slide02 Noi dung rat dai" panose="02000000000000000000" pitchFamily="2" charset="0"/>
              </a:rPr>
              <a:t>Hệ động vật tương đối phong phú.</a:t>
            </a:r>
          </a:p>
        </p:txBody>
      </p:sp>
      <p:sp>
        <p:nvSpPr>
          <p:cNvPr id="12" name="Rectangle 11">
            <a:extLst>
              <a:ext uri="{FF2B5EF4-FFF2-40B4-BE49-F238E27FC236}">
                <a16:creationId xmlns:a16="http://schemas.microsoft.com/office/drawing/2014/main" id="{F32F244D-2DCE-45B6-A422-65F998D1E882}"/>
              </a:ext>
            </a:extLst>
          </p:cNvPr>
          <p:cNvSpPr/>
          <p:nvPr/>
        </p:nvSpPr>
        <p:spPr>
          <a:xfrm>
            <a:off x="5206580" y="3399307"/>
            <a:ext cx="6706316" cy="923330"/>
          </a:xfrm>
          <a:prstGeom prst="rect">
            <a:avLst/>
          </a:prstGeom>
        </p:spPr>
        <p:txBody>
          <a:bodyPr wrap="square">
            <a:spAutoFit/>
          </a:bodyPr>
          <a:lstStyle/>
          <a:p>
            <a:r>
              <a:rPr lang="en-US">
                <a:solidFill>
                  <a:srgbClr val="7030A0"/>
                </a:solidFill>
                <a:latin typeface="#9Slide02 Noi dung rat dai" panose="02000000000000000000" pitchFamily="2" charset="0"/>
                <a:ea typeface="#9Slide02 Noi dung rat dai" panose="02000000000000000000" pitchFamily="2" charset="0"/>
              </a:rPr>
              <a:t>- </a:t>
            </a:r>
            <a:r>
              <a:rPr lang="vi-VN">
                <a:solidFill>
                  <a:srgbClr val="7030A0"/>
                </a:solidFill>
                <a:latin typeface="#9Slide02 Noi dung rat dai" panose="02000000000000000000" pitchFamily="2" charset="0"/>
                <a:ea typeface="#9Slide02 Noi dung rat dai" panose="02000000000000000000" pitchFamily="2" charset="0"/>
              </a:rPr>
              <a:t>Khí hậu cận nhiệt gió mùa, lượng mưa tương đối lớn.</a:t>
            </a:r>
          </a:p>
          <a:p>
            <a:r>
              <a:rPr lang="vi-VN">
                <a:solidFill>
                  <a:srgbClr val="7030A0"/>
                </a:solidFill>
                <a:latin typeface="#9Slide02 Noi dung rat dai" panose="02000000000000000000" pitchFamily="2" charset="0"/>
                <a:ea typeface="#9Slide02 Noi dung rat dai" panose="02000000000000000000" pitchFamily="2" charset="0"/>
              </a:rPr>
              <a:t>-</a:t>
            </a:r>
            <a:r>
              <a:rPr lang="en-US">
                <a:solidFill>
                  <a:srgbClr val="7030A0"/>
                </a:solidFill>
                <a:latin typeface="#9Slide02 Noi dung rat dai" panose="02000000000000000000" pitchFamily="2" charset="0"/>
                <a:ea typeface="#9Slide02 Noi dung rat dai" panose="02000000000000000000" pitchFamily="2" charset="0"/>
              </a:rPr>
              <a:t> </a:t>
            </a:r>
            <a:r>
              <a:rPr lang="vi-VN">
                <a:solidFill>
                  <a:srgbClr val="7030A0"/>
                </a:solidFill>
                <a:latin typeface="#9Slide02 Noi dung rat dai" panose="02000000000000000000" pitchFamily="2" charset="0"/>
                <a:ea typeface="#9Slide02 Noi dung rat dai" panose="02000000000000000000" pitchFamily="2" charset="0"/>
              </a:rPr>
              <a:t>Thảm rừng lá rộng cận nhiệt phổ biến, trong rừng nhiều loài cầy lấy gỗ và dược liệu quý, có chất lượng tốt.</a:t>
            </a:r>
          </a:p>
        </p:txBody>
      </p:sp>
      <p:sp>
        <p:nvSpPr>
          <p:cNvPr id="13" name="Rectangle 12">
            <a:extLst>
              <a:ext uri="{FF2B5EF4-FFF2-40B4-BE49-F238E27FC236}">
                <a16:creationId xmlns:a16="http://schemas.microsoft.com/office/drawing/2014/main" id="{90B6DDC2-28EE-4C7D-AF1D-A891F65FAED8}"/>
              </a:ext>
            </a:extLst>
          </p:cNvPr>
          <p:cNvSpPr/>
          <p:nvPr/>
        </p:nvSpPr>
        <p:spPr>
          <a:xfrm>
            <a:off x="5232276" y="4518497"/>
            <a:ext cx="6096000" cy="646331"/>
          </a:xfrm>
          <a:prstGeom prst="rect">
            <a:avLst/>
          </a:prstGeom>
        </p:spPr>
        <p:txBody>
          <a:bodyPr>
            <a:spAutoFit/>
          </a:bodyPr>
          <a:lstStyle/>
          <a:p>
            <a:r>
              <a:rPr lang="en-US">
                <a:solidFill>
                  <a:srgbClr val="7030A0"/>
                </a:solidFill>
                <a:latin typeface="#9Slide02 Noi dung rat dai" panose="02000000000000000000" pitchFamily="2" charset="0"/>
                <a:ea typeface="#9Slide02 Noi dung rat dai" panose="02000000000000000000" pitchFamily="2" charset="0"/>
              </a:rPr>
              <a:t>- Khí hậu khô hạn, khắc nghiệt.</a:t>
            </a:r>
          </a:p>
          <a:p>
            <a:r>
              <a:rPr lang="en-US">
                <a:solidFill>
                  <a:srgbClr val="7030A0"/>
                </a:solidFill>
                <a:latin typeface="#9Slide02 Noi dung rat dai" panose="02000000000000000000" pitchFamily="2" charset="0"/>
                <a:ea typeface="#9Slide02 Noi dung rat dai" panose="02000000000000000000" pitchFamily="2" charset="0"/>
              </a:rPr>
              <a:t>- Cảnh quan: thảo nguyên, hoang mạc, bán hoang mạc.</a:t>
            </a:r>
          </a:p>
        </p:txBody>
      </p:sp>
      <p:sp>
        <p:nvSpPr>
          <p:cNvPr id="15" name="Rectangle 14">
            <a:extLst>
              <a:ext uri="{FF2B5EF4-FFF2-40B4-BE49-F238E27FC236}">
                <a16:creationId xmlns:a16="http://schemas.microsoft.com/office/drawing/2014/main" id="{7EDB3759-7BEB-4CCF-B1F0-1819546680B2}"/>
              </a:ext>
            </a:extLst>
          </p:cNvPr>
          <p:cNvSpPr/>
          <p:nvPr/>
        </p:nvSpPr>
        <p:spPr>
          <a:xfrm>
            <a:off x="5193172" y="5454641"/>
            <a:ext cx="6779278" cy="923330"/>
          </a:xfrm>
          <a:prstGeom prst="rect">
            <a:avLst/>
          </a:prstGeom>
        </p:spPr>
        <p:txBody>
          <a:bodyPr wrap="square">
            <a:spAutoFit/>
          </a:bodyPr>
          <a:lstStyle/>
          <a:p>
            <a:r>
              <a:rPr lang="vi-VN">
                <a:solidFill>
                  <a:srgbClr val="7030A0"/>
                </a:solidFill>
                <a:latin typeface="#9Slide02 Noi dung rat dai" panose="02000000000000000000" pitchFamily="2" charset="0"/>
                <a:ea typeface="#9Slide02 Noi dung rat dai" panose="02000000000000000000" pitchFamily="2" charset="0"/>
              </a:rPr>
              <a:t>-</a:t>
            </a:r>
            <a:r>
              <a:rPr lang="en-US">
                <a:solidFill>
                  <a:srgbClr val="7030A0"/>
                </a:solidFill>
                <a:latin typeface="#9Slide02 Noi dung rat dai" panose="02000000000000000000" pitchFamily="2" charset="0"/>
                <a:ea typeface="#9Slide02 Noi dung rat dai" panose="02000000000000000000" pitchFamily="2" charset="0"/>
              </a:rPr>
              <a:t> </a:t>
            </a:r>
            <a:r>
              <a:rPr lang="vi-VN">
                <a:solidFill>
                  <a:srgbClr val="7030A0"/>
                </a:solidFill>
                <a:latin typeface="#9Slide02 Noi dung rat dai" panose="02000000000000000000" pitchFamily="2" charset="0"/>
                <a:ea typeface="#9Slide02 Noi dung rat dai" panose="02000000000000000000" pitchFamily="2" charset="0"/>
              </a:rPr>
              <a:t>Khí hậu nhiệt đới gió mùa và khí hậu xích đạo.</a:t>
            </a:r>
          </a:p>
          <a:p>
            <a:r>
              <a:rPr lang="vi-VN">
                <a:solidFill>
                  <a:srgbClr val="7030A0"/>
                </a:solidFill>
                <a:latin typeface="#9Slide02 Noi dung rat dai" panose="02000000000000000000" pitchFamily="2" charset="0"/>
                <a:ea typeface="#9Slide02 Noi dung rat dai" panose="02000000000000000000" pitchFamily="2" charset="0"/>
              </a:rPr>
              <a:t>-</a:t>
            </a:r>
            <a:r>
              <a:rPr lang="en-US">
                <a:solidFill>
                  <a:srgbClr val="7030A0"/>
                </a:solidFill>
                <a:latin typeface="#9Slide02 Noi dung rat dai" panose="02000000000000000000" pitchFamily="2" charset="0"/>
                <a:ea typeface="#9Slide02 Noi dung rat dai" panose="02000000000000000000" pitchFamily="2" charset="0"/>
              </a:rPr>
              <a:t> </a:t>
            </a:r>
            <a:r>
              <a:rPr lang="vi-VN">
                <a:solidFill>
                  <a:srgbClr val="7030A0"/>
                </a:solidFill>
                <a:latin typeface="#9Slide02 Noi dung rat dai" panose="02000000000000000000" pitchFamily="2" charset="0"/>
                <a:ea typeface="#9Slide02 Noi dung rat dai" panose="02000000000000000000" pitchFamily="2" charset="0"/>
              </a:rPr>
              <a:t>Thảm thực vật điển hình là rừng mưa nhiệt đới và rừng nhiệt đới gió mùa; thành phần loài đa dạng.</a:t>
            </a:r>
          </a:p>
        </p:txBody>
      </p:sp>
    </p:spTree>
    <p:extLst>
      <p:ext uri="{BB962C8B-B14F-4D97-AF65-F5344CB8AC3E}">
        <p14:creationId xmlns:p14="http://schemas.microsoft.com/office/powerpoint/2010/main" val="35307158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D5DA43-4ED3-46D0-ABE2-E9137CCAA0EB}"/>
              </a:ext>
            </a:extLst>
          </p:cNvPr>
          <p:cNvPicPr>
            <a:picLocks noChangeAspect="1"/>
          </p:cNvPicPr>
          <p:nvPr/>
        </p:nvPicPr>
        <p:blipFill>
          <a:blip r:embed="rId2"/>
          <a:stretch>
            <a:fillRect/>
          </a:stretch>
        </p:blipFill>
        <p:spPr>
          <a:xfrm>
            <a:off x="304800" y="304800"/>
            <a:ext cx="11669485" cy="6096000"/>
          </a:xfrm>
          <a:prstGeom prst="rect">
            <a:avLst/>
          </a:prstGeom>
        </p:spPr>
      </p:pic>
    </p:spTree>
    <p:extLst>
      <p:ext uri="{BB962C8B-B14F-4D97-AF65-F5344CB8AC3E}">
        <p14:creationId xmlns:p14="http://schemas.microsoft.com/office/powerpoint/2010/main" val="1555122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68E42EF-CCCD-4A86-BF86-4E2017282ADD}"/>
              </a:ext>
            </a:extLst>
          </p:cNvPr>
          <p:cNvSpPr/>
          <p:nvPr/>
        </p:nvSpPr>
        <p:spPr>
          <a:xfrm>
            <a:off x="152400" y="654543"/>
            <a:ext cx="11811000" cy="5941413"/>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D644EA2B-EF0D-492E-8667-34E348BC43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1860">
                        <a14:foregroundMark x1="30000" y1="53953" x2="30000" y2="53953"/>
                        <a14:foregroundMark x1="69070" y1="48372" x2="69070" y2="48372"/>
                        <a14:foregroundMark x1="83140" y1="48953" x2="83140" y2="48953"/>
                        <a14:foregroundMark x1="91860" y1="54884" x2="91860" y2="54884"/>
                      </a14:backgroundRemoval>
                    </a14:imgEffect>
                  </a14:imgLayer>
                </a14:imgProps>
              </a:ext>
            </a:extLst>
          </a:blip>
          <a:stretch>
            <a:fillRect/>
          </a:stretch>
        </p:blipFill>
        <p:spPr>
          <a:xfrm>
            <a:off x="9032265" y="491116"/>
            <a:ext cx="2860090" cy="2860090"/>
          </a:xfrm>
          <a:prstGeom prst="rect">
            <a:avLst/>
          </a:prstGeom>
        </p:spPr>
      </p:pic>
      <p:pic>
        <p:nvPicPr>
          <p:cNvPr id="39" name="Picture 38">
            <a:extLst>
              <a:ext uri="{FF2B5EF4-FFF2-40B4-BE49-F238E27FC236}">
                <a16:creationId xmlns:a16="http://schemas.microsoft.com/office/drawing/2014/main" id="{63B0CAE6-2A3D-4CBB-ADB3-7F299A030007}"/>
              </a:ext>
            </a:extLst>
          </p:cNvPr>
          <p:cNvPicPr>
            <a:picLocks noChangeAspect="1"/>
          </p:cNvPicPr>
          <p:nvPr/>
        </p:nvPicPr>
        <p:blipFill>
          <a:blip r:embed="rId5"/>
          <a:stretch>
            <a:fillRect/>
          </a:stretch>
        </p:blipFill>
        <p:spPr>
          <a:xfrm>
            <a:off x="1394148" y="1124908"/>
            <a:ext cx="2024047" cy="2017951"/>
          </a:xfrm>
          <a:prstGeom prst="rect">
            <a:avLst/>
          </a:prstGeom>
        </p:spPr>
      </p:pic>
      <p:sp>
        <p:nvSpPr>
          <p:cNvPr id="16" name="Cloud 15">
            <a:extLst>
              <a:ext uri="{FF2B5EF4-FFF2-40B4-BE49-F238E27FC236}">
                <a16:creationId xmlns:a16="http://schemas.microsoft.com/office/drawing/2014/main" id="{0C7C1FC5-729D-4ED6-A222-F7C04C0F3716}"/>
              </a:ext>
            </a:extLst>
          </p:cNvPr>
          <p:cNvSpPr/>
          <p:nvPr/>
        </p:nvSpPr>
        <p:spPr>
          <a:xfrm>
            <a:off x="4338954" y="2259934"/>
            <a:ext cx="3981423" cy="2116202"/>
          </a:xfrm>
          <a:prstGeom prst="cloud">
            <a:avLst/>
          </a:prstGeom>
          <a:solidFill>
            <a:srgbClr val="DB9F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0066"/>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E8D859A4-5CD5-4317-9692-A12223F454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0182" y="1652463"/>
            <a:ext cx="1548498" cy="1099435"/>
          </a:xfrm>
          <a:prstGeom prst="rect">
            <a:avLst/>
          </a:prstGeom>
        </p:spPr>
      </p:pic>
      <p:pic>
        <p:nvPicPr>
          <p:cNvPr id="18" name="Picture 17">
            <a:extLst>
              <a:ext uri="{FF2B5EF4-FFF2-40B4-BE49-F238E27FC236}">
                <a16:creationId xmlns:a16="http://schemas.microsoft.com/office/drawing/2014/main" id="{CA3D3187-48B3-4DD4-8A5D-A4BFD4306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549770" flipV="1">
            <a:off x="2976253" y="3361648"/>
            <a:ext cx="1380707" cy="980303"/>
          </a:xfrm>
          <a:prstGeom prst="rect">
            <a:avLst/>
          </a:prstGeom>
        </p:spPr>
      </p:pic>
      <p:pic>
        <p:nvPicPr>
          <p:cNvPr id="19" name="Picture 18">
            <a:extLst>
              <a:ext uri="{FF2B5EF4-FFF2-40B4-BE49-F238E27FC236}">
                <a16:creationId xmlns:a16="http://schemas.microsoft.com/office/drawing/2014/main" id="{C3D030E6-A8BF-46F9-B279-8A809AE0B9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911957">
            <a:off x="8418784" y="2324677"/>
            <a:ext cx="1039878" cy="893837"/>
          </a:xfrm>
          <a:prstGeom prst="rect">
            <a:avLst/>
          </a:prstGeom>
        </p:spPr>
      </p:pic>
      <p:pic>
        <p:nvPicPr>
          <p:cNvPr id="20" name="Picture 19">
            <a:extLst>
              <a:ext uri="{FF2B5EF4-FFF2-40B4-BE49-F238E27FC236}">
                <a16:creationId xmlns:a16="http://schemas.microsoft.com/office/drawing/2014/main" id="{86D4D6C4-6C24-4BB7-B0DF-F686D0C4C3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566" flipV="1">
            <a:off x="6670511" y="4271314"/>
            <a:ext cx="1298569" cy="921985"/>
          </a:xfrm>
          <a:prstGeom prst="rect">
            <a:avLst/>
          </a:prstGeom>
        </p:spPr>
      </p:pic>
      <p:pic>
        <p:nvPicPr>
          <p:cNvPr id="21" name="Picture 20">
            <a:extLst>
              <a:ext uri="{FF2B5EF4-FFF2-40B4-BE49-F238E27FC236}">
                <a16:creationId xmlns:a16="http://schemas.microsoft.com/office/drawing/2014/main" id="{AAF37103-BF3C-498D-8184-DCF9D894A5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045661">
            <a:off x="9573857" y="3379962"/>
            <a:ext cx="1776906" cy="1222136"/>
          </a:xfrm>
          <a:prstGeom prst="rect">
            <a:avLst/>
          </a:prstGeom>
        </p:spPr>
      </p:pic>
      <p:sp>
        <p:nvSpPr>
          <p:cNvPr id="22" name="AutoShape 2" descr="Kết quả hình ảnh cho vị trí CHÂU ÂU">
            <a:extLst>
              <a:ext uri="{FF2B5EF4-FFF2-40B4-BE49-F238E27FC236}">
                <a16:creationId xmlns:a16="http://schemas.microsoft.com/office/drawing/2014/main" id="{44241535-A1BE-4138-892C-F80D26EF4E3A}"/>
              </a:ext>
            </a:extLst>
          </p:cNvPr>
          <p:cNvSpPr>
            <a:spLocks noChangeAspect="1" noChangeArrowheads="1"/>
          </p:cNvSpPr>
          <p:nvPr/>
        </p:nvSpPr>
        <p:spPr bwMode="auto">
          <a:xfrm>
            <a:off x="6587744" y="3186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6">
            <a:extLst>
              <a:ext uri="{FF2B5EF4-FFF2-40B4-BE49-F238E27FC236}">
                <a16:creationId xmlns:a16="http://schemas.microsoft.com/office/drawing/2014/main" id="{BFC4DCEA-F5D7-47A2-ACA8-B875727B1DB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3965" y1="21191" x2="63965" y2="21191"/>
                        <a14:foregroundMark x1="54199" y1="23242" x2="54199" y2="23242"/>
                        <a14:foregroundMark x1="73926" y1="23535" x2="73926" y2="23535"/>
                        <a14:foregroundMark x1="81152" y1="30664" x2="81152" y2="30664"/>
                        <a14:foregroundMark x1="81543" y1="39746" x2="81543" y2="39746"/>
                        <a14:foregroundMark x1="80469" y1="48633" x2="80469" y2="48633"/>
                        <a14:foregroundMark x1="72656" y1="54004" x2="72656" y2="54004"/>
                        <a14:foregroundMark x1="63965" y1="56543" x2="63965" y2="56543"/>
                        <a14:foregroundMark x1="52344" y1="63867" x2="52344" y2="63867"/>
                        <a14:foregroundMark x1="40234" y1="63867" x2="40234" y2="63867"/>
                        <a14:foregroundMark x1="28418" y1="64551" x2="28418" y2="64551"/>
                        <a14:foregroundMark x1="18262" y1="63281" x2="18262" y2="63281"/>
                        <a14:foregroundMark x1="23145" y1="77051" x2="23145" y2="77051"/>
                        <a14:foregroundMark x1="35352" y1="75977" x2="35352" y2="75977"/>
                        <a14:foregroundMark x1="45117" y1="76367" x2="45117" y2="76367"/>
                        <a14:foregroundMark x1="22070" y1="75586" x2="22070" y2="75586"/>
                      </a14:backgroundRemoval>
                    </a14:imgEffect>
                  </a14:imgLayer>
                </a14:imgProps>
              </a:ext>
            </a:extLst>
          </a:blip>
          <a:stretch>
            <a:fillRect/>
          </a:stretch>
        </p:blipFill>
        <p:spPr>
          <a:xfrm>
            <a:off x="4507362" y="2394965"/>
            <a:ext cx="1734706" cy="1734706"/>
          </a:xfrm>
          <a:prstGeom prst="rect">
            <a:avLst/>
          </a:prstGeom>
        </p:spPr>
      </p:pic>
      <p:sp>
        <p:nvSpPr>
          <p:cNvPr id="25" name="Rectangle 8">
            <a:extLst>
              <a:ext uri="{FF2B5EF4-FFF2-40B4-BE49-F238E27FC236}">
                <a16:creationId xmlns:a16="http://schemas.microsoft.com/office/drawing/2014/main" id="{BF5C84C4-9E10-441D-AB49-1423BBDB16AC}"/>
              </a:ext>
            </a:extLst>
          </p:cNvPr>
          <p:cNvSpPr/>
          <p:nvPr/>
        </p:nvSpPr>
        <p:spPr>
          <a:xfrm>
            <a:off x="6098954" y="2625032"/>
            <a:ext cx="1787670" cy="70788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mn-cs"/>
              </a:rPr>
              <a:t>Khí</a:t>
            </a:r>
            <a:r>
              <a:rPr kumimoji="0" lang="en-US" sz="40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mn-cs"/>
              </a:rPr>
              <a:t> </a:t>
            </a:r>
            <a:r>
              <a:rPr kumimoji="0" lang="en-US" sz="40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mn-cs"/>
              </a:rPr>
              <a:t>hậu</a:t>
            </a:r>
            <a:endParaRPr kumimoji="0" lang="en-US" sz="40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mn-cs"/>
            </a:endParaRPr>
          </a:p>
        </p:txBody>
      </p:sp>
      <p:sp>
        <p:nvSpPr>
          <p:cNvPr id="27" name="Rectangle 26">
            <a:extLst>
              <a:ext uri="{FF2B5EF4-FFF2-40B4-BE49-F238E27FC236}">
                <a16:creationId xmlns:a16="http://schemas.microsoft.com/office/drawing/2014/main" id="{527ED75F-4E02-4C43-AACA-5EFB89DAE720}"/>
              </a:ext>
            </a:extLst>
          </p:cNvPr>
          <p:cNvSpPr/>
          <p:nvPr/>
        </p:nvSpPr>
        <p:spPr>
          <a:xfrm rot="21556633">
            <a:off x="9274248" y="2410706"/>
            <a:ext cx="2291395"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Địa</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hình</a:t>
            </a:r>
            <a:endPar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endParaRPr>
          </a:p>
        </p:txBody>
      </p:sp>
      <p:sp>
        <p:nvSpPr>
          <p:cNvPr id="29" name="Rectangle 28">
            <a:extLst>
              <a:ext uri="{FF2B5EF4-FFF2-40B4-BE49-F238E27FC236}">
                <a16:creationId xmlns:a16="http://schemas.microsoft.com/office/drawing/2014/main" id="{F403F729-7257-4187-9346-E1248556596A}"/>
              </a:ext>
            </a:extLst>
          </p:cNvPr>
          <p:cNvSpPr/>
          <p:nvPr/>
        </p:nvSpPr>
        <p:spPr>
          <a:xfrm>
            <a:off x="8379867" y="5993916"/>
            <a:ext cx="1911277"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Sông</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ngòi</a:t>
            </a:r>
            <a:endPar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endParaRPr>
          </a:p>
        </p:txBody>
      </p:sp>
      <p:sp>
        <p:nvSpPr>
          <p:cNvPr id="30" name="Rectangle 29">
            <a:extLst>
              <a:ext uri="{FF2B5EF4-FFF2-40B4-BE49-F238E27FC236}">
                <a16:creationId xmlns:a16="http://schemas.microsoft.com/office/drawing/2014/main" id="{E0364EFE-6A66-44B7-9442-B12C6E99030F}"/>
              </a:ext>
            </a:extLst>
          </p:cNvPr>
          <p:cNvSpPr/>
          <p:nvPr/>
        </p:nvSpPr>
        <p:spPr>
          <a:xfrm>
            <a:off x="1684186" y="2720345"/>
            <a:ext cx="1010212"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Vị</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trí</a:t>
            </a:r>
            <a:endPar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endParaRPr>
          </a:p>
        </p:txBody>
      </p:sp>
      <p:pic>
        <p:nvPicPr>
          <p:cNvPr id="31" name="Hình ảnh 15">
            <a:extLst>
              <a:ext uri="{FF2B5EF4-FFF2-40B4-BE49-F238E27FC236}">
                <a16:creationId xmlns:a16="http://schemas.microsoft.com/office/drawing/2014/main" id="{010C5268-1AD2-440D-9DF3-1192D4A2A8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931825" y="4202052"/>
            <a:ext cx="3212959" cy="2376639"/>
          </a:xfrm>
          <a:prstGeom prst="rect">
            <a:avLst/>
          </a:prstGeom>
        </p:spPr>
      </p:pic>
      <p:sp>
        <p:nvSpPr>
          <p:cNvPr id="32" name="Rectangle 31">
            <a:extLst>
              <a:ext uri="{FF2B5EF4-FFF2-40B4-BE49-F238E27FC236}">
                <a16:creationId xmlns:a16="http://schemas.microsoft.com/office/drawing/2014/main" id="{7DE75C8C-E148-41EB-A287-6ACDC2939A69}"/>
              </a:ext>
            </a:extLst>
          </p:cNvPr>
          <p:cNvSpPr/>
          <p:nvPr/>
        </p:nvSpPr>
        <p:spPr>
          <a:xfrm rot="56136">
            <a:off x="1009293" y="5986689"/>
            <a:ext cx="3004690"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Đới thiên nhiên</a:t>
            </a:r>
            <a:endPar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endParaRPr>
          </a:p>
        </p:txBody>
      </p:sp>
      <p:pic>
        <p:nvPicPr>
          <p:cNvPr id="37" name="Picture 36">
            <a:extLst>
              <a:ext uri="{FF2B5EF4-FFF2-40B4-BE49-F238E27FC236}">
                <a16:creationId xmlns:a16="http://schemas.microsoft.com/office/drawing/2014/main" id="{DA67258A-B25F-44F2-B788-D5B9F3D0F3F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9667" r="92250">
                        <a14:foregroundMark x1="9667" y1="59500" x2="9667" y2="59500"/>
                        <a14:foregroundMark x1="90750" y1="52583" x2="90750" y2="52583"/>
                        <a14:foregroundMark x1="91333" y1="64167" x2="91333" y2="64167"/>
                        <a14:foregroundMark x1="92083" y1="78583" x2="92083" y2="78583"/>
                        <a14:foregroundMark x1="32917" y1="20750" x2="32917" y2="20750"/>
                        <a14:foregroundMark x1="36333" y1="25000" x2="36333" y2="25000"/>
                        <a14:foregroundMark x1="36583" y1="25000" x2="36583" y2="25000"/>
                        <a14:foregroundMark x1="40917" y1="38750" x2="40917" y2="38750"/>
                        <a14:foregroundMark x1="40500" y1="35333" x2="40500" y2="35333"/>
                        <a14:foregroundMark x1="40500" y1="33917" x2="40500" y2="33917"/>
                        <a14:foregroundMark x1="42333" y1="32250" x2="42333" y2="32250"/>
                        <a14:foregroundMark x1="92250" y1="63583" x2="92250" y2="63583"/>
                      </a14:backgroundRemoval>
                    </a14:imgEffect>
                  </a14:imgLayer>
                </a14:imgProps>
              </a:ext>
            </a:extLst>
          </a:blip>
          <a:stretch>
            <a:fillRect/>
          </a:stretch>
        </p:blipFill>
        <p:spPr>
          <a:xfrm>
            <a:off x="7475043" y="3353549"/>
            <a:ext cx="2841928" cy="2841928"/>
          </a:xfrm>
          <a:prstGeom prst="rect">
            <a:avLst/>
          </a:prstGeom>
        </p:spPr>
      </p:pic>
      <p:sp>
        <p:nvSpPr>
          <p:cNvPr id="41" name="Rectangle: Rounded Corners 40">
            <a:extLst>
              <a:ext uri="{FF2B5EF4-FFF2-40B4-BE49-F238E27FC236}">
                <a16:creationId xmlns:a16="http://schemas.microsoft.com/office/drawing/2014/main" id="{C89FDE17-FFD7-4E70-B08D-45BC050EAD24}"/>
              </a:ext>
            </a:extLst>
          </p:cNvPr>
          <p:cNvSpPr/>
          <p:nvPr/>
        </p:nvSpPr>
        <p:spPr>
          <a:xfrm>
            <a:off x="152400" y="14298"/>
            <a:ext cx="11810999" cy="635559"/>
          </a:xfrm>
          <a:prstGeom prst="roundRect">
            <a:avLst/>
          </a:prstGeom>
          <a:solidFill>
            <a:schemeClr val="bg1"/>
          </a:solidFill>
          <a:ln w="28575" cap="flat" cmpd="sng" algn="ctr">
            <a:solidFill>
              <a:srgbClr val="0070C0"/>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3600" kern="0">
                <a:solidFill>
                  <a:srgbClr val="0487D9"/>
                </a:solidFill>
                <a:latin typeface="Patrick Hand" panose="00000500000000000000" pitchFamily="2" charset="0"/>
              </a:rPr>
              <a:t>Nguyên nhân taoh nên sự đa dạng của các đới thiên nhiên ở châu Á?</a:t>
            </a:r>
            <a:endParaRPr lang="en-US" sz="3600" kern="0">
              <a:solidFill>
                <a:srgbClr val="0487D9"/>
              </a:solidFill>
              <a:latin typeface="Patrick Hand" panose="00000500000000000000" pitchFamily="2" charset="0"/>
            </a:endParaRPr>
          </a:p>
        </p:txBody>
      </p:sp>
    </p:spTree>
    <p:extLst>
      <p:ext uri="{BB962C8B-B14F-4D97-AF65-F5344CB8AC3E}">
        <p14:creationId xmlns:p14="http://schemas.microsoft.com/office/powerpoint/2010/main" val="3329914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par>
                                <p:cTn id="28" presetID="22" presetClass="entr" presetSubtype="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up)">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up)">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1000" fill="hold"/>
                                        <p:tgtEl>
                                          <p:spTgt spid="41"/>
                                        </p:tgtEl>
                                        <p:attrNameLst>
                                          <p:attrName>ppt_x</p:attrName>
                                        </p:attrNameLst>
                                      </p:cBhvr>
                                      <p:tavLst>
                                        <p:tav tm="0">
                                          <p:val>
                                            <p:strVal val="1+#ppt_w/2"/>
                                          </p:val>
                                        </p:tav>
                                        <p:tav tm="100000">
                                          <p:val>
                                            <p:strVal val="#ppt_x"/>
                                          </p:val>
                                        </p:tav>
                                      </p:tavLst>
                                    </p:anim>
                                    <p:anim calcmode="lin" valueType="num">
                                      <p:cBhvr additive="base">
                                        <p:cTn id="47" dur="1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29" grpId="0"/>
      <p:bldP spid="32" grpId="0"/>
      <p:bldP spid="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B9FF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296FFD-8F28-437A-A248-B5423888F6C3}"/>
              </a:ext>
            </a:extLst>
          </p:cNvPr>
          <p:cNvPicPr>
            <a:picLocks noChangeAspect="1"/>
          </p:cNvPicPr>
          <p:nvPr/>
        </p:nvPicPr>
        <p:blipFill rotWithShape="1">
          <a:blip r:embed="rId2"/>
          <a:srcRect l="21171" r="15518" b="-2"/>
          <a:stretch/>
        </p:blipFill>
        <p:spPr>
          <a:xfrm>
            <a:off x="191086" y="171715"/>
            <a:ext cx="5813197" cy="6129087"/>
          </a:xfrm>
          <a:prstGeom prst="rect">
            <a:avLst/>
          </a:prstGeom>
        </p:spPr>
      </p:pic>
      <p:pic>
        <p:nvPicPr>
          <p:cNvPr id="5" name="Picture 4">
            <a:extLst>
              <a:ext uri="{FF2B5EF4-FFF2-40B4-BE49-F238E27FC236}">
                <a16:creationId xmlns:a16="http://schemas.microsoft.com/office/drawing/2014/main" id="{4FB36B01-4601-42F4-80F4-EC1DCFF5A041}"/>
              </a:ext>
            </a:extLst>
          </p:cNvPr>
          <p:cNvPicPr>
            <a:picLocks noChangeAspect="1"/>
          </p:cNvPicPr>
          <p:nvPr/>
        </p:nvPicPr>
        <p:blipFill rotWithShape="1">
          <a:blip r:embed="rId3"/>
          <a:srcRect t="13895" b="9144"/>
          <a:stretch/>
        </p:blipFill>
        <p:spPr>
          <a:xfrm>
            <a:off x="6196929" y="171716"/>
            <a:ext cx="5803986" cy="3171422"/>
          </a:xfrm>
          <a:prstGeom prst="rect">
            <a:avLst/>
          </a:prstGeom>
        </p:spPr>
      </p:pic>
      <p:pic>
        <p:nvPicPr>
          <p:cNvPr id="6" name="Picture 5">
            <a:extLst>
              <a:ext uri="{FF2B5EF4-FFF2-40B4-BE49-F238E27FC236}">
                <a16:creationId xmlns:a16="http://schemas.microsoft.com/office/drawing/2014/main" id="{BE750D27-C280-4CE5-8C1A-AF67A782A4F2}"/>
              </a:ext>
            </a:extLst>
          </p:cNvPr>
          <p:cNvPicPr>
            <a:picLocks noChangeAspect="1"/>
          </p:cNvPicPr>
          <p:nvPr/>
        </p:nvPicPr>
        <p:blipFill rotWithShape="1">
          <a:blip r:embed="rId4"/>
          <a:srcRect t="5341" b="14415"/>
          <a:stretch/>
        </p:blipFill>
        <p:spPr>
          <a:xfrm>
            <a:off x="6196929" y="3514856"/>
            <a:ext cx="5786386" cy="2785950"/>
          </a:xfrm>
          <a:prstGeom prst="rect">
            <a:avLst/>
          </a:prstGeom>
        </p:spPr>
      </p:pic>
    </p:spTree>
    <p:extLst>
      <p:ext uri="{BB962C8B-B14F-4D97-AF65-F5344CB8AC3E}">
        <p14:creationId xmlns:p14="http://schemas.microsoft.com/office/powerpoint/2010/main" val="1212905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304800" y="1600200"/>
            <a:ext cx="11442700" cy="2823324"/>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a:extLst>
              <a:ext uri="{FF2B5EF4-FFF2-40B4-BE49-F238E27FC236}">
                <a16:creationId xmlns:a16="http://schemas.microsoft.com/office/drawing/2014/main" id="{043556F9-D58D-4514-862C-CC2010425BA1}"/>
              </a:ext>
            </a:extLst>
          </p:cNvPr>
          <p:cNvSpPr/>
          <p:nvPr/>
        </p:nvSpPr>
        <p:spPr>
          <a:xfrm>
            <a:off x="609600" y="1752600"/>
            <a:ext cx="10972800" cy="2670924"/>
          </a:xfrm>
          <a:prstGeom prst="rect">
            <a:avLst/>
          </a:prstGeom>
        </p:spPr>
        <p:txBody>
          <a:bodyPr wrap="square">
            <a:spAutoFit/>
          </a:bodyPr>
          <a:lstStyle/>
          <a:p>
            <a:pPr>
              <a:lnSpc>
                <a:spcPct val="150000"/>
              </a:lnSpc>
            </a:pPr>
            <a:r>
              <a:rPr lang="vi-VN" sz="2400">
                <a:solidFill>
                  <a:srgbClr val="7030A0"/>
                </a:solidFill>
                <a:latin typeface="#9Slide02 Noi dung rat dai" panose="02000000000000000000" pitchFamily="2" charset="0"/>
                <a:ea typeface="#9Slide02 Noi dung rat dai" panose="02000000000000000000" pitchFamily="2" charset="0"/>
              </a:rPr>
              <a:t>+ Phần lớn rừng, thảo nguyên ở châu Á đã bị con người khai phá chuyển thành đất nông nghiệp, công nghiệp, khu dân cư, khu công nghiệp.</a:t>
            </a:r>
          </a:p>
          <a:p>
            <a:pPr>
              <a:lnSpc>
                <a:spcPct val="150000"/>
              </a:lnSpc>
            </a:pPr>
            <a:r>
              <a:rPr lang="vi-VN" sz="2400">
                <a:solidFill>
                  <a:srgbClr val="7030A0"/>
                </a:solidFill>
                <a:latin typeface="#9Slide02 Noi dung rat dai" panose="02000000000000000000" pitchFamily="2" charset="0"/>
                <a:ea typeface="#9Slide02 Noi dung rat dai" panose="02000000000000000000" pitchFamily="2" charset="0"/>
              </a:rPr>
              <a:t>+ Rừng tự nhiên còn lại rất ít, nhiều loài thực, động vật bị suy giảm nghiêm trọng.</a:t>
            </a:r>
          </a:p>
          <a:p>
            <a:pPr>
              <a:lnSpc>
                <a:spcPct val="150000"/>
              </a:lnSpc>
            </a:pPr>
            <a:r>
              <a:rPr lang="vi-VN" sz="2400">
                <a:solidFill>
                  <a:srgbClr val="7030A0"/>
                </a:solidFill>
                <a:latin typeface="#9Slide02 Noi dung rat dai" panose="02000000000000000000" pitchFamily="2" charset="0"/>
                <a:ea typeface="#9Slide02 Noi dung rat dai" panose="02000000000000000000" pitchFamily="2" charset="0"/>
              </a:rPr>
              <a:t>=&gt; Việc bảo vệ, khôi phục lại rừng là vấn đề rất quan trọng ở các quốc gia châu Á.</a:t>
            </a:r>
          </a:p>
          <a:p>
            <a:pPr>
              <a:lnSpc>
                <a:spcPct val="150000"/>
              </a:lnSpc>
            </a:pPr>
            <a:endParaRPr lang="vi-VN"/>
          </a:p>
        </p:txBody>
      </p:sp>
      <p:sp>
        <p:nvSpPr>
          <p:cNvPr id="17" name="Rectangle 16">
            <a:extLst>
              <a:ext uri="{FF2B5EF4-FFF2-40B4-BE49-F238E27FC236}">
                <a16:creationId xmlns:a16="http://schemas.microsoft.com/office/drawing/2014/main" id="{BBC9BC06-B569-45B3-9003-ADD311D093E1}"/>
              </a:ext>
            </a:extLst>
          </p:cNvPr>
          <p:cNvSpPr/>
          <p:nvPr/>
        </p:nvSpPr>
        <p:spPr>
          <a:xfrm>
            <a:off x="279400" y="523193"/>
            <a:ext cx="11468100" cy="646331"/>
          </a:xfrm>
          <a:prstGeom prst="rect">
            <a:avLst/>
          </a:prstGeom>
          <a:solidFill>
            <a:schemeClr val="bg1"/>
          </a:solidFill>
        </p:spPr>
        <p:txBody>
          <a:bodyPr wrap="square">
            <a:spAutoFit/>
          </a:bodyPr>
          <a:lstStyle/>
          <a:p>
            <a:pPr algn="ctr"/>
            <a:r>
              <a:rPr lang="vi-VN" sz="3600">
                <a:solidFill>
                  <a:srgbClr val="0487D9"/>
                </a:solidFill>
                <a:latin typeface="#9Slide05 Claudia" pitchFamily="2" charset="0"/>
              </a:rPr>
              <a:t>Nêu vấn đề cần lưu ý trong sử dụng và bảo vệ tự nhiên ở châu Á?</a:t>
            </a:r>
            <a:endParaRPr lang="en-US" sz="3600">
              <a:solidFill>
                <a:srgbClr val="0487D9"/>
              </a:solidFill>
              <a:latin typeface="#9Slide05 Claudia" pitchFamily="2" charset="0"/>
            </a:endParaRPr>
          </a:p>
        </p:txBody>
      </p:sp>
      <p:pic>
        <p:nvPicPr>
          <p:cNvPr id="18" name="Picture 17">
            <a:extLst>
              <a:ext uri="{FF2B5EF4-FFF2-40B4-BE49-F238E27FC236}">
                <a16:creationId xmlns:a16="http://schemas.microsoft.com/office/drawing/2014/main" id="{CC9CB758-0FC4-4E97-8EB2-024AD5301675}"/>
              </a:ext>
            </a:extLst>
          </p:cNvPr>
          <p:cNvPicPr>
            <a:picLocks noChangeAspect="1"/>
          </p:cNvPicPr>
          <p:nvPr/>
        </p:nvPicPr>
        <p:blipFill rotWithShape="1">
          <a:blip r:embed="rId2"/>
          <a:srcRect t="30496" b="28297"/>
          <a:stretch/>
        </p:blipFill>
        <p:spPr>
          <a:xfrm>
            <a:off x="304800" y="4648200"/>
            <a:ext cx="5105400" cy="1950720"/>
          </a:xfrm>
          <a:prstGeom prst="rect">
            <a:avLst/>
          </a:prstGeom>
        </p:spPr>
      </p:pic>
      <p:pic>
        <p:nvPicPr>
          <p:cNvPr id="19" name="Picture 18">
            <a:extLst>
              <a:ext uri="{FF2B5EF4-FFF2-40B4-BE49-F238E27FC236}">
                <a16:creationId xmlns:a16="http://schemas.microsoft.com/office/drawing/2014/main" id="{B05B7020-DC50-4BA6-B1EC-41E2CF3B3958}"/>
              </a:ext>
            </a:extLst>
          </p:cNvPr>
          <p:cNvPicPr>
            <a:picLocks noChangeAspect="1"/>
          </p:cNvPicPr>
          <p:nvPr/>
        </p:nvPicPr>
        <p:blipFill rotWithShape="1">
          <a:blip r:embed="rId3"/>
          <a:srcRect t="46317"/>
          <a:stretch/>
        </p:blipFill>
        <p:spPr>
          <a:xfrm>
            <a:off x="5803900" y="4648200"/>
            <a:ext cx="5943600" cy="1988567"/>
          </a:xfrm>
          <a:prstGeom prst="rect">
            <a:avLst/>
          </a:prstGeom>
        </p:spPr>
      </p:pic>
    </p:spTree>
    <p:extLst>
      <p:ext uri="{BB962C8B-B14F-4D97-AF65-F5344CB8AC3E}">
        <p14:creationId xmlns:p14="http://schemas.microsoft.com/office/powerpoint/2010/main" val="16518387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24BFE-DE46-4794-9C5A-0992AFDC4F4C}"/>
              </a:ext>
            </a:extLst>
          </p:cNvPr>
          <p:cNvPicPr>
            <a:picLocks noChangeAspect="1"/>
          </p:cNvPicPr>
          <p:nvPr/>
        </p:nvPicPr>
        <p:blipFill>
          <a:blip r:embed="rId4"/>
          <a:stretch>
            <a:fillRect/>
          </a:stretch>
        </p:blipFill>
        <p:spPr>
          <a:xfrm>
            <a:off x="3392311" y="1089744"/>
            <a:ext cx="8165742" cy="5443828"/>
          </a:xfrm>
          <a:prstGeom prst="rect">
            <a:avLst/>
          </a:prstGeom>
        </p:spPr>
      </p:pic>
      <p:pic>
        <p:nvPicPr>
          <p:cNvPr id="1026" name="Picture 2" descr="Words That Rhyme with May | Baamboozle">
            <a:extLst>
              <a:ext uri="{FF2B5EF4-FFF2-40B4-BE49-F238E27FC236}">
                <a16:creationId xmlns:a16="http://schemas.microsoft.com/office/drawing/2014/main" id="{767341EB-38B9-4A03-8F16-077B0BF8E8DF}"/>
              </a:ext>
            </a:extLst>
          </p:cNvPr>
          <p:cNvPicPr>
            <a:picLocks noChangeAspect="1" noChangeArrowheads="1" noCrop="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7200" y="3733800"/>
            <a:ext cx="3849511" cy="3248025"/>
          </a:xfrm>
          <a:prstGeom prst="rect">
            <a:avLst/>
          </a:prstGeom>
          <a:noFill/>
          <a:extLst>
            <a:ext uri="{909E8E84-426E-40DD-AFC4-6F175D3DCCD1}">
              <a14:hiddenFill xmlns:a14="http://schemas.microsoft.com/office/drawing/2010/main">
                <a:solidFill>
                  <a:srgbClr val="FFFFFF"/>
                </a:solidFill>
              </a14:hiddenFill>
            </a:ext>
          </a:extLst>
        </p:spPr>
      </p:pic>
      <p:pic>
        <p:nvPicPr>
          <p:cNvPr id="6" name="5 Seconds Timer">
            <a:hlinkClick r:id="" action="ppaction://media"/>
            <a:extLst>
              <a:ext uri="{FF2B5EF4-FFF2-40B4-BE49-F238E27FC236}">
                <a16:creationId xmlns:a16="http://schemas.microsoft.com/office/drawing/2014/main" id="{832F1680-7F48-495F-A9A8-0C6180C105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2849" r="13408"/>
          <a:stretch/>
        </p:blipFill>
        <p:spPr>
          <a:xfrm>
            <a:off x="531703" y="1143000"/>
            <a:ext cx="2047667" cy="1489213"/>
          </a:xfrm>
          <a:prstGeom prst="rect">
            <a:avLst/>
          </a:prstGeom>
        </p:spPr>
      </p:pic>
      <p:sp>
        <p:nvSpPr>
          <p:cNvPr id="9" name="TextBox 8">
            <a:extLst>
              <a:ext uri="{FF2B5EF4-FFF2-40B4-BE49-F238E27FC236}">
                <a16:creationId xmlns:a16="http://schemas.microsoft.com/office/drawing/2014/main" id="{9C0E0547-4FB8-4646-A412-3A9A1A59BDCB}"/>
              </a:ext>
            </a:extLst>
          </p:cNvPr>
          <p:cNvSpPr txBox="1"/>
          <p:nvPr/>
        </p:nvSpPr>
        <p:spPr>
          <a:xfrm>
            <a:off x="6477000" y="229600"/>
            <a:ext cx="3124200" cy="830997"/>
          </a:xfrm>
          <a:prstGeom prst="rect">
            <a:avLst/>
          </a:prstGeom>
          <a:noFill/>
        </p:spPr>
        <p:txBody>
          <a:bodyPr wrap="square" lIns="0" tIns="0" rIns="0" bIns="0" rtlCol="0">
            <a:spAutoFit/>
          </a:bodyPr>
          <a:lstStyle/>
          <a:p>
            <a:pPr algn="l"/>
            <a:r>
              <a:rPr lang="en-US" sz="5400">
                <a:solidFill>
                  <a:srgbClr val="FFFF00"/>
                </a:solidFill>
                <a:latin typeface="SVN-Cookies" panose="02040603050506020204" pitchFamily="18" charset="0"/>
              </a:rPr>
              <a:t>Ấn Độ</a:t>
            </a:r>
          </a:p>
        </p:txBody>
      </p:sp>
      <p:pic>
        <p:nvPicPr>
          <p:cNvPr id="11" name="Picture 10">
            <a:extLst>
              <a:ext uri="{FF2B5EF4-FFF2-40B4-BE49-F238E27FC236}">
                <a16:creationId xmlns:a16="http://schemas.microsoft.com/office/drawing/2014/main" id="{71CA8853-829D-45F8-9BDB-835762CC56C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78594" y1="18438" x2="78594" y2="18438"/>
                        <a14:foregroundMark x1="88594" y1="58125" x2="88594" y2="58125"/>
                        <a14:foregroundMark x1="87344" y1="57656" x2="87344" y2="57656"/>
                        <a14:foregroundMark x1="86094" y1="58750" x2="87344" y2="58750"/>
                        <a14:foregroundMark x1="85938" y1="47344" x2="85938" y2="47344"/>
                        <a14:foregroundMark x1="84531" y1="41094" x2="84531" y2="41094"/>
                        <a14:foregroundMark x1="81719" y1="46719" x2="81719" y2="46719"/>
                        <a14:foregroundMark x1="80469" y1="62031" x2="80469" y2="62031"/>
                        <a14:foregroundMark x1="77344" y1="64375" x2="77344" y2="64375"/>
                        <a14:foregroundMark x1="79688" y1="63125" x2="79688" y2="63125"/>
                        <a14:foregroundMark x1="77656" y1="63594" x2="77656" y2="63594"/>
                        <a14:foregroundMark x1="77344" y1="64688" x2="79531" y2="64375"/>
                        <a14:foregroundMark x1="80000" y1="64375" x2="80156" y2="65156"/>
                        <a14:foregroundMark x1="80469" y1="66094" x2="81094" y2="66406"/>
                        <a14:foregroundMark x1="26406" y1="72031" x2="26406" y2="72031"/>
                        <a14:foregroundMark x1="28750" y1="69219" x2="28750" y2="69219"/>
                        <a14:foregroundMark x1="27344" y1="66406" x2="27344" y2="66406"/>
                        <a14:foregroundMark x1="26094" y1="68906" x2="26094" y2="68906"/>
                        <a14:foregroundMark x1="27656" y1="71875" x2="30625" y2="72656"/>
                        <a14:foregroundMark x1="31719" y1="72500" x2="31719" y2="72500"/>
                        <a14:foregroundMark x1="29531" y1="70000" x2="29531" y2="70000"/>
                        <a14:foregroundMark x1="29531" y1="69844" x2="29531" y2="69844"/>
                        <a14:foregroundMark x1="31094" y1="68906" x2="31094" y2="68906"/>
                        <a14:foregroundMark x1="31406" y1="69063" x2="30625" y2="69844"/>
                        <a14:foregroundMark x1="28594" y1="73281" x2="28594" y2="73281"/>
                        <a14:foregroundMark x1="25938" y1="79688" x2="25938" y2="79688"/>
                        <a14:foregroundMark x1="49688" y1="75469" x2="49688" y2="75469"/>
                        <a14:foregroundMark x1="48125" y1="77656" x2="48125" y2="77656"/>
                        <a14:foregroundMark x1="46406" y1="80469" x2="47813" y2="80313"/>
                        <a14:foregroundMark x1="34063" y1="78906" x2="35469" y2="78906"/>
                        <a14:foregroundMark x1="35625" y1="76094" x2="35625" y2="76094"/>
                        <a14:foregroundMark x1="35469" y1="76406" x2="35313" y2="77500"/>
                        <a14:foregroundMark x1="32813" y1="78594" x2="32813" y2="78594"/>
                        <a14:foregroundMark x1="32344" y1="79219" x2="34531" y2="79219"/>
                        <a14:foregroundMark x1="36406" y1="79219" x2="37813" y2="79375"/>
                        <a14:foregroundMark x1="38438" y1="78594" x2="38438" y2="78594"/>
                        <a14:foregroundMark x1="34844" y1="80156" x2="34844" y2="80156"/>
                        <a14:foregroundMark x1="34531" y1="81094" x2="35938" y2="81406"/>
                      </a14:backgroundRemoval>
                    </a14:imgEffect>
                    <a14:imgEffect>
                      <a14:sharpenSoften amount="25000"/>
                    </a14:imgEffect>
                    <a14:imgEffect>
                      <a14:brightnessContrast bright="40000" contrast="-40000"/>
                    </a14:imgEffect>
                  </a14:imgLayer>
                </a14:imgProps>
              </a:ext>
            </a:extLst>
          </a:blip>
          <a:stretch>
            <a:fillRect/>
          </a:stretch>
        </p:blipFill>
        <p:spPr>
          <a:xfrm>
            <a:off x="10972800" y="5857522"/>
            <a:ext cx="901148" cy="901148"/>
          </a:xfrm>
          <a:prstGeom prst="rect">
            <a:avLst/>
          </a:prstGeom>
        </p:spPr>
      </p:pic>
    </p:spTree>
    <p:extLst>
      <p:ext uri="{BB962C8B-B14F-4D97-AF65-F5344CB8AC3E}">
        <p14:creationId xmlns:p14="http://schemas.microsoft.com/office/powerpoint/2010/main" val="34777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DAA22278-3B3B-4BF1-A6A6-9F7B33F2B1DA}"/>
              </a:ext>
            </a:extLst>
          </p:cNvPr>
          <p:cNvSpPr/>
          <p:nvPr/>
        </p:nvSpPr>
        <p:spPr>
          <a:xfrm>
            <a:off x="4695022" y="1527308"/>
            <a:ext cx="1928882" cy="2016558"/>
          </a:xfrm>
          <a:prstGeom prst="roundRect">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rPr>
              <a:t>1</a:t>
            </a:r>
            <a:endParaRPr kumimoji="0" lang="en-US" sz="54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1FDF5E0B-CDBF-4819-B244-5D55094AD2F1}"/>
              </a:ext>
            </a:extLst>
          </p:cNvPr>
          <p:cNvSpPr/>
          <p:nvPr/>
        </p:nvSpPr>
        <p:spPr>
          <a:xfrm>
            <a:off x="7291318" y="1540007"/>
            <a:ext cx="1928882" cy="2016558"/>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rPr>
              <a:t>2</a:t>
            </a:r>
            <a:endParaRPr kumimoji="0" lang="en-US" sz="5400" b="0" i="0" u="none" strike="noStrike" kern="1200" cap="none" spc="0" normalizeH="0" baseline="0" noProof="0">
              <a:ln>
                <a:noFill/>
              </a:ln>
              <a:solidFill>
                <a:prstClr val="white"/>
              </a:solidFill>
              <a:effectLst/>
              <a:uLnTx/>
              <a:uFillTx/>
              <a:latin typeface="Calibri"/>
              <a:ea typeface="+mn-ea"/>
              <a:cs typeface="+mn-cs"/>
            </a:endParaRPr>
          </a:p>
        </p:txBody>
      </p:sp>
      <p:sp>
        <p:nvSpPr>
          <p:cNvPr id="4" name="Hình chữ nhật: Góc Tròn 3">
            <a:extLst>
              <a:ext uri="{FF2B5EF4-FFF2-40B4-BE49-F238E27FC236}">
                <a16:creationId xmlns:a16="http://schemas.microsoft.com/office/drawing/2014/main" id="{81B67519-3469-4097-8942-40CB25D591AB}"/>
              </a:ext>
            </a:extLst>
          </p:cNvPr>
          <p:cNvSpPr/>
          <p:nvPr/>
        </p:nvSpPr>
        <p:spPr>
          <a:xfrm>
            <a:off x="9528712" y="1527307"/>
            <a:ext cx="1928882" cy="2016558"/>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rPr>
              <a:t>3</a:t>
            </a:r>
            <a:endParaRPr kumimoji="0" lang="en-US" sz="5400" b="0" i="0" u="none" strike="noStrike" kern="1200" cap="none" spc="0" normalizeH="0" baseline="0" noProof="0">
              <a:ln>
                <a:noFill/>
              </a:ln>
              <a:solidFill>
                <a:prstClr val="white"/>
              </a:solidFill>
              <a:effectLst/>
              <a:uLnTx/>
              <a:uFillTx/>
              <a:latin typeface="Calibri"/>
              <a:ea typeface="+mn-ea"/>
              <a:cs typeface="+mn-cs"/>
            </a:endParaRPr>
          </a:p>
        </p:txBody>
      </p:sp>
      <p:sp>
        <p:nvSpPr>
          <p:cNvPr id="7" name="Hình chữ nhật: Góc Tròn 6">
            <a:extLst>
              <a:ext uri="{FF2B5EF4-FFF2-40B4-BE49-F238E27FC236}">
                <a16:creationId xmlns:a16="http://schemas.microsoft.com/office/drawing/2014/main" id="{0AD4AB38-DA8B-406F-BE8F-80CC63FF028A}"/>
              </a:ext>
            </a:extLst>
          </p:cNvPr>
          <p:cNvSpPr/>
          <p:nvPr/>
        </p:nvSpPr>
        <p:spPr>
          <a:xfrm>
            <a:off x="9633810" y="3998203"/>
            <a:ext cx="1928882" cy="2016557"/>
          </a:xfrm>
          <a:prstGeom prst="roundRect">
            <a:avLst/>
          </a:prstGeom>
          <a:solidFill>
            <a:srgbClr val="CC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rPr>
              <a:t>6</a:t>
            </a:r>
            <a:endParaRPr kumimoji="0" lang="en-US" sz="5400" b="0" i="0" u="none" strike="noStrike" kern="1200" cap="none" spc="0" normalizeH="0" baseline="0" noProof="0">
              <a:ln>
                <a:noFill/>
              </a:ln>
              <a:solidFill>
                <a:prstClr val="white"/>
              </a:solidFill>
              <a:effectLst/>
              <a:uLnTx/>
              <a:uFillTx/>
              <a:latin typeface="Calibri"/>
              <a:ea typeface="+mn-ea"/>
              <a:cs typeface="+mn-cs"/>
            </a:endParaRPr>
          </a:p>
        </p:txBody>
      </p:sp>
      <p:sp>
        <p:nvSpPr>
          <p:cNvPr id="8" name="Hình chữ nhật: Góc Tròn 7">
            <a:extLst>
              <a:ext uri="{FF2B5EF4-FFF2-40B4-BE49-F238E27FC236}">
                <a16:creationId xmlns:a16="http://schemas.microsoft.com/office/drawing/2014/main" id="{47D02C73-ED21-4ED2-9CF9-648CADE08014}"/>
              </a:ext>
            </a:extLst>
          </p:cNvPr>
          <p:cNvSpPr/>
          <p:nvPr/>
        </p:nvSpPr>
        <p:spPr>
          <a:xfrm>
            <a:off x="7111867" y="4023166"/>
            <a:ext cx="1982092" cy="2016557"/>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rPr>
              <a:t>5</a:t>
            </a:r>
            <a:endParaRPr kumimoji="0" lang="en-US" sz="5400" b="0" i="0" u="none" strike="noStrike" kern="1200" cap="none" spc="0" normalizeH="0" baseline="0" noProof="0">
              <a:ln>
                <a:noFill/>
              </a:ln>
              <a:solidFill>
                <a:prstClr val="white"/>
              </a:solidFill>
              <a:effectLst/>
              <a:uLnTx/>
              <a:uFillTx/>
              <a:latin typeface="Calibri"/>
              <a:ea typeface="+mn-ea"/>
              <a:cs typeface="+mn-cs"/>
            </a:endParaRPr>
          </a:p>
        </p:txBody>
      </p:sp>
      <p:sp>
        <p:nvSpPr>
          <p:cNvPr id="9" name="Hình chữ nhật: Góc Tròn 8">
            <a:extLst>
              <a:ext uri="{FF2B5EF4-FFF2-40B4-BE49-F238E27FC236}">
                <a16:creationId xmlns:a16="http://schemas.microsoft.com/office/drawing/2014/main" id="{09860069-829B-4880-BF90-5CAA8CF98C77}"/>
              </a:ext>
            </a:extLst>
          </p:cNvPr>
          <p:cNvSpPr/>
          <p:nvPr/>
        </p:nvSpPr>
        <p:spPr>
          <a:xfrm>
            <a:off x="4718892" y="4061784"/>
            <a:ext cx="1982092" cy="19050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rPr>
              <a:t>4</a:t>
            </a:r>
            <a:endParaRPr kumimoji="0" lang="en-US" sz="5400" b="0" i="0" u="none" strike="noStrike" kern="1200" cap="none" spc="0" normalizeH="0" baseline="0" noProof="0">
              <a:ln>
                <a:noFill/>
              </a:ln>
              <a:solidFill>
                <a:prstClr val="white"/>
              </a:solidFill>
              <a:effectLst/>
              <a:uLnTx/>
              <a:uFillTx/>
              <a:latin typeface="Calibri"/>
              <a:ea typeface="+mn-ea"/>
              <a:cs typeface="+mn-cs"/>
            </a:endParaRPr>
          </a:p>
        </p:txBody>
      </p:sp>
      <p:sp>
        <p:nvSpPr>
          <p:cNvPr id="12" name="Hộp Văn bản 11">
            <a:extLst>
              <a:ext uri="{FF2B5EF4-FFF2-40B4-BE49-F238E27FC236}">
                <a16:creationId xmlns:a16="http://schemas.microsoft.com/office/drawing/2014/main" id="{30532E1A-A835-4632-B4B7-180F102A2A5D}"/>
              </a:ext>
            </a:extLst>
          </p:cNvPr>
          <p:cNvSpPr txBox="1"/>
          <p:nvPr/>
        </p:nvSpPr>
        <p:spPr>
          <a:xfrm>
            <a:off x="5791200" y="241973"/>
            <a:ext cx="6858000"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4800" b="0" i="0" u="none" strike="noStrike" kern="1200" cap="none" spc="0" normalizeH="0" baseline="0" noProof="0">
                <a:ln>
                  <a:noFill/>
                </a:ln>
                <a:solidFill>
                  <a:srgbClr val="FF3399"/>
                </a:solidFill>
                <a:effectLst/>
                <a:uLnTx/>
                <a:uFillTx/>
                <a:latin typeface="SVN-Square" panose="02040603050506020204" pitchFamily="18" charset="0"/>
                <a:ea typeface="+mn-ea"/>
                <a:cs typeface="Arial" panose="020B0604020202020204" pitchFamily="34" charset="0"/>
              </a:rPr>
              <a:t>AI NHANH HƠN ?</a:t>
            </a:r>
            <a:endParaRPr kumimoji="0" lang="en-US" sz="4800" b="0" i="0" u="none" strike="noStrike" kern="1200" cap="none" spc="0" normalizeH="0" baseline="0" noProof="0">
              <a:ln>
                <a:noFill/>
              </a:ln>
              <a:solidFill>
                <a:srgbClr val="FF3399"/>
              </a:solidFill>
              <a:effectLst/>
              <a:uLnTx/>
              <a:uFillTx/>
              <a:latin typeface="SVN-Square" panose="02040603050506020204" pitchFamily="18" charset="0"/>
              <a:ea typeface="+mn-ea"/>
              <a:cs typeface="Arial" panose="020B0604020202020204" pitchFamily="34" charset="0"/>
            </a:endParaRPr>
          </a:p>
        </p:txBody>
      </p:sp>
      <p:sp>
        <p:nvSpPr>
          <p:cNvPr id="13" name="Hình chữ nhật: Góc Tròn 12">
            <a:extLst>
              <a:ext uri="{FF2B5EF4-FFF2-40B4-BE49-F238E27FC236}">
                <a16:creationId xmlns:a16="http://schemas.microsoft.com/office/drawing/2014/main" id="{277846AF-08FD-410F-8D66-A638B09DF04C}"/>
              </a:ext>
            </a:extLst>
          </p:cNvPr>
          <p:cNvSpPr/>
          <p:nvPr/>
        </p:nvSpPr>
        <p:spPr>
          <a:xfrm>
            <a:off x="831407" y="1015060"/>
            <a:ext cx="3048000" cy="3728663"/>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FF"/>
                </a:solidFill>
                <a:effectLst/>
                <a:uLnTx/>
                <a:uFillTx/>
                <a:latin typeface="Arial" panose="020B0604020202020204" pitchFamily="34" charset="0"/>
                <a:ea typeface="+mn-ea"/>
                <a:cs typeface="Arial" panose="020B0604020202020204" pitchFamily="34" charset="0"/>
              </a:rPr>
              <a:t>Châu Á giáp với châu lục nào?</a:t>
            </a:r>
          </a:p>
        </p:txBody>
      </p:sp>
      <p:sp>
        <p:nvSpPr>
          <p:cNvPr id="15" name="Hình chữ nhật: Góc Tròn 14">
            <a:extLst>
              <a:ext uri="{FF2B5EF4-FFF2-40B4-BE49-F238E27FC236}">
                <a16:creationId xmlns:a16="http://schemas.microsoft.com/office/drawing/2014/main" id="{950D7F1C-5B95-4919-BA13-FF88922D9FF7}"/>
              </a:ext>
            </a:extLst>
          </p:cNvPr>
          <p:cNvSpPr/>
          <p:nvPr/>
        </p:nvSpPr>
        <p:spPr>
          <a:xfrm>
            <a:off x="777281" y="979323"/>
            <a:ext cx="3048000" cy="3783548"/>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sz="3600">
                <a:solidFill>
                  <a:srgbClr val="0066FF"/>
                </a:solidFill>
                <a:latin typeface="Arial" panose="020B0604020202020204" pitchFamily="34" charset="0"/>
                <a:cs typeface="Arial" panose="020B0604020202020204" pitchFamily="34" charset="0"/>
              </a:rPr>
              <a:t>Việt Nam thuộc kiểu khí hậu nào?</a:t>
            </a:r>
            <a:r>
              <a:rPr kumimoji="0" lang="vi-VN" sz="3600" b="0" i="0" u="none" strike="noStrike" kern="1200" cap="none" spc="0" normalizeH="0" baseline="0" noProof="0">
                <a:ln>
                  <a:noFill/>
                </a:ln>
                <a:solidFill>
                  <a:srgbClr val="0066FF"/>
                </a:solidFill>
                <a:effectLst/>
                <a:uLnTx/>
                <a:uFillTx/>
                <a:latin typeface="Arial" panose="020B0604020202020204" pitchFamily="34" charset="0"/>
                <a:ea typeface="+mn-ea"/>
                <a:cs typeface="Arial" panose="020B0604020202020204" pitchFamily="34" charset="0"/>
              </a:rPr>
              <a:t> </a:t>
            </a:r>
          </a:p>
        </p:txBody>
      </p:sp>
      <p:sp>
        <p:nvSpPr>
          <p:cNvPr id="17" name="Hình chữ nhật: Góc Tròn 16">
            <a:extLst>
              <a:ext uri="{FF2B5EF4-FFF2-40B4-BE49-F238E27FC236}">
                <a16:creationId xmlns:a16="http://schemas.microsoft.com/office/drawing/2014/main" id="{41E12C5D-9D5B-464A-954C-F80405F6643B}"/>
              </a:ext>
            </a:extLst>
          </p:cNvPr>
          <p:cNvSpPr/>
          <p:nvPr/>
        </p:nvSpPr>
        <p:spPr>
          <a:xfrm>
            <a:off x="805447" y="994869"/>
            <a:ext cx="3117773" cy="3748854"/>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FF"/>
                </a:solidFill>
                <a:effectLst/>
                <a:uLnTx/>
                <a:uFillTx/>
                <a:latin typeface="Arial" panose="020B0604020202020204" pitchFamily="34" charset="0"/>
                <a:ea typeface="+mn-ea"/>
                <a:cs typeface="Arial" panose="020B0604020202020204" pitchFamily="34" charset="0"/>
              </a:rPr>
              <a:t>Con</a:t>
            </a:r>
            <a:r>
              <a:rPr kumimoji="0" lang="vi-VN" sz="3600" b="0" i="0" u="none" strike="noStrike" kern="1200" cap="none" spc="0" normalizeH="0" noProof="0">
                <a:ln>
                  <a:noFill/>
                </a:ln>
                <a:solidFill>
                  <a:srgbClr val="0066FF"/>
                </a:solidFill>
                <a:effectLst/>
                <a:uLnTx/>
                <a:uFillTx/>
                <a:latin typeface="Arial" panose="020B0604020202020204" pitchFamily="34" charset="0"/>
                <a:ea typeface="+mn-ea"/>
                <a:cs typeface="Arial" panose="020B0604020202020204" pitchFamily="34" charset="0"/>
              </a:rPr>
              <a:t> sông lớn nhất châu Á?</a:t>
            </a:r>
            <a:endParaRPr kumimoji="0" lang="vi-VN" sz="3600" b="0" i="0" u="none" strike="noStrike" kern="1200" cap="none" spc="0" normalizeH="0" baseline="0" noProof="0">
              <a:ln>
                <a:noFill/>
              </a:ln>
              <a:solidFill>
                <a:srgbClr val="0066FF"/>
              </a:solidFill>
              <a:effectLst/>
              <a:uLnTx/>
              <a:uFillTx/>
              <a:latin typeface="Arial" panose="020B0604020202020204" pitchFamily="34" charset="0"/>
              <a:ea typeface="+mn-ea"/>
              <a:cs typeface="Arial" panose="020B0604020202020204" pitchFamily="34" charset="0"/>
            </a:endParaRPr>
          </a:p>
        </p:txBody>
      </p:sp>
      <p:sp>
        <p:nvSpPr>
          <p:cNvPr id="18" name="Hình chữ nhật: Góc Tròn 17">
            <a:extLst>
              <a:ext uri="{FF2B5EF4-FFF2-40B4-BE49-F238E27FC236}">
                <a16:creationId xmlns:a16="http://schemas.microsoft.com/office/drawing/2014/main" id="{2D1F2E18-7189-4EA4-9309-83E3ACC4F49F}"/>
              </a:ext>
            </a:extLst>
          </p:cNvPr>
          <p:cNvSpPr/>
          <p:nvPr/>
        </p:nvSpPr>
        <p:spPr>
          <a:xfrm>
            <a:off x="801624" y="951251"/>
            <a:ext cx="3117773" cy="3748854"/>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FF"/>
                </a:solidFill>
                <a:effectLst/>
                <a:uLnTx/>
                <a:uFillTx/>
                <a:latin typeface="Arial" panose="020B0604020202020204" pitchFamily="34" charset="0"/>
                <a:ea typeface="+mn-ea"/>
                <a:cs typeface="Arial" panose="020B0604020202020204" pitchFamily="34" charset="0"/>
              </a:rPr>
              <a:t>Sơn nguyên nào cao và đồ sộ nhất châu Á? </a:t>
            </a:r>
          </a:p>
        </p:txBody>
      </p:sp>
      <p:sp>
        <p:nvSpPr>
          <p:cNvPr id="19" name="Hình chữ nhật: Góc Tròn 18">
            <a:extLst>
              <a:ext uri="{FF2B5EF4-FFF2-40B4-BE49-F238E27FC236}">
                <a16:creationId xmlns:a16="http://schemas.microsoft.com/office/drawing/2014/main" id="{AAE078B0-2223-4DEB-BCD8-F75168A29F12}"/>
              </a:ext>
            </a:extLst>
          </p:cNvPr>
          <p:cNvSpPr/>
          <p:nvPr/>
        </p:nvSpPr>
        <p:spPr>
          <a:xfrm>
            <a:off x="780834" y="1016678"/>
            <a:ext cx="3117773" cy="3748854"/>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66FF"/>
                </a:solidFill>
                <a:effectLst/>
                <a:uLnTx/>
                <a:uFillTx/>
                <a:latin typeface="Arial" panose="020B0604020202020204" pitchFamily="34" charset="0"/>
                <a:ea typeface="+mn-ea"/>
                <a:cs typeface="Arial" panose="020B0604020202020204" pitchFamily="34" charset="0"/>
              </a:rPr>
              <a:t>Rừng</a:t>
            </a:r>
            <a:r>
              <a:rPr kumimoji="0" lang="vi-VN" sz="3200" b="0" i="0" u="none" strike="noStrike" kern="1200" cap="none" spc="0" normalizeH="0" noProof="0">
                <a:ln>
                  <a:noFill/>
                </a:ln>
                <a:solidFill>
                  <a:srgbClr val="0066FF"/>
                </a:solidFill>
                <a:effectLst/>
                <a:uLnTx/>
                <a:uFillTx/>
                <a:latin typeface="Arial" panose="020B0604020202020204" pitchFamily="34" charset="0"/>
                <a:ea typeface="+mn-ea"/>
                <a:cs typeface="Arial" panose="020B0604020202020204" pitchFamily="34" charset="0"/>
              </a:rPr>
              <a:t> mưa nhiệt đới là thảm thực vật điển hình cho đới thiên nhiên nào</a:t>
            </a:r>
            <a:r>
              <a:rPr kumimoji="0" lang="vi-VN" sz="3200" b="0" i="0" u="none" strike="noStrike" kern="1200" cap="none" spc="0" normalizeH="0" baseline="0" noProof="0">
                <a:ln>
                  <a:noFill/>
                </a:ln>
                <a:solidFill>
                  <a:srgbClr val="0066FF"/>
                </a:solidFill>
                <a:effectLst/>
                <a:uLnTx/>
                <a:uFillTx/>
                <a:latin typeface="Arial" panose="020B0604020202020204" pitchFamily="34" charset="0"/>
                <a:ea typeface="+mn-ea"/>
                <a:cs typeface="Arial" panose="020B0604020202020204" pitchFamily="34" charset="0"/>
              </a:rPr>
              <a:t>?</a:t>
            </a:r>
          </a:p>
        </p:txBody>
      </p:sp>
      <p:sp>
        <p:nvSpPr>
          <p:cNvPr id="20" name="Hình chữ nhật: Góc Tròn 19">
            <a:extLst>
              <a:ext uri="{FF2B5EF4-FFF2-40B4-BE49-F238E27FC236}">
                <a16:creationId xmlns:a16="http://schemas.microsoft.com/office/drawing/2014/main" id="{63D8BF2A-64E3-4E9B-9F4E-C8E68408B74E}"/>
              </a:ext>
            </a:extLst>
          </p:cNvPr>
          <p:cNvSpPr/>
          <p:nvPr/>
        </p:nvSpPr>
        <p:spPr>
          <a:xfrm>
            <a:off x="805447" y="971440"/>
            <a:ext cx="3117773" cy="381590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FF"/>
                </a:solidFill>
                <a:effectLst/>
                <a:uLnTx/>
                <a:uFillTx/>
                <a:latin typeface="Arial" panose="020B0604020202020204" pitchFamily="34" charset="0"/>
                <a:ea typeface="+mn-ea"/>
                <a:cs typeface="Arial" panose="020B0604020202020204" pitchFamily="34" charset="0"/>
              </a:rPr>
              <a:t>Việc khai thác khoáng sản quá mức gây ra hậu quả gì?</a:t>
            </a:r>
          </a:p>
        </p:txBody>
      </p:sp>
      <p:pic>
        <p:nvPicPr>
          <p:cNvPr id="1026" name="Picture 2" descr="82 Usagyuun ý tưởng | đang yêu, dễ thương, stickers">
            <a:extLst>
              <a:ext uri="{FF2B5EF4-FFF2-40B4-BE49-F238E27FC236}">
                <a16:creationId xmlns:a16="http://schemas.microsoft.com/office/drawing/2014/main" id="{D2A34050-0487-4A28-964C-DF91BA378C8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6749" y="5656978"/>
            <a:ext cx="1481260" cy="1201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9158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16" presetClass="entr" presetSubtype="21"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7" presetID="16" presetClass="entr" presetSubtype="21" fill="hold" grpId="0" nodeType="withEffect">
                                  <p:stCondLst>
                                    <p:cond delay="125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16" presetClass="entr" presetSubtype="21"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grpId="1" nodeType="clickEffect">
                                  <p:stCondLst>
                                    <p:cond delay="0"/>
                                  </p:stCondLst>
                                  <p:childTnLst>
                                    <p:anim calcmode="lin" valueType="num">
                                      <p:cBhvr additive="base">
                                        <p:cTn id="33" dur="500"/>
                                        <p:tgtEl>
                                          <p:spTgt spid="2"/>
                                        </p:tgtEl>
                                        <p:attrNameLst>
                                          <p:attrName>ppt_x</p:attrName>
                                        </p:attrNameLst>
                                      </p:cBhvr>
                                      <p:tavLst>
                                        <p:tav tm="0">
                                          <p:val>
                                            <p:strVal val="ppt_x"/>
                                          </p:val>
                                        </p:tav>
                                        <p:tav tm="100000">
                                          <p:val>
                                            <p:strVal val="ppt_x"/>
                                          </p:val>
                                        </p:tav>
                                      </p:tavLst>
                                    </p:anim>
                                    <p:anim calcmode="lin" valueType="num">
                                      <p:cBhvr additive="base">
                                        <p:cTn id="34" dur="500"/>
                                        <p:tgtEl>
                                          <p:spTgt spid="2"/>
                                        </p:tgtEl>
                                        <p:attrNameLst>
                                          <p:attrName>ppt_y</p:attrName>
                                        </p:attrNameLst>
                                      </p:cBhvr>
                                      <p:tavLst>
                                        <p:tav tm="0">
                                          <p:val>
                                            <p:strVal val="ppt_y"/>
                                          </p:val>
                                        </p:tav>
                                        <p:tav tm="100000">
                                          <p:val>
                                            <p:strVal val="1+ppt_h/2"/>
                                          </p:val>
                                        </p:tav>
                                      </p:tavLst>
                                    </p:anim>
                                    <p:set>
                                      <p:cBhvr>
                                        <p:cTn id="35" dur="1" fill="hold">
                                          <p:stCondLst>
                                            <p:cond delay="499"/>
                                          </p:stCondLst>
                                        </p:cTn>
                                        <p:tgtEl>
                                          <p:spTgt spid="2"/>
                                        </p:tgtEl>
                                        <p:attrNameLst>
                                          <p:attrName>style.visibility</p:attrName>
                                        </p:attrNameLst>
                                      </p:cBhvr>
                                      <p:to>
                                        <p:strVal val="hidden"/>
                                      </p:to>
                                    </p:set>
                                  </p:childTnLst>
                                </p:cTn>
                              </p:par>
                              <p:par>
                                <p:cTn id="36" presetID="2" presetClass="exit" presetSubtype="4" fill="hold" grpId="1"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1+ppt_h/2"/>
                                          </p:val>
                                        </p:tav>
                                      </p:tavLst>
                                    </p:anim>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grpId="1"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3"/>
                                        </p:tgtEl>
                                        <p:attrNameLst>
                                          <p:attrName>ppt_x</p:attrName>
                                        </p:attrNameLst>
                                      </p:cBhvr>
                                      <p:tavLst>
                                        <p:tav tm="0">
                                          <p:val>
                                            <p:strVal val="ppt_x"/>
                                          </p:val>
                                        </p:tav>
                                        <p:tav tm="100000">
                                          <p:val>
                                            <p:strVal val="ppt_x"/>
                                          </p:val>
                                        </p:tav>
                                      </p:tavLst>
                                    </p:anim>
                                    <p:anim calcmode="lin" valueType="num">
                                      <p:cBhvr additive="base">
                                        <p:cTn id="51" dur="500"/>
                                        <p:tgtEl>
                                          <p:spTgt spid="3"/>
                                        </p:tgtEl>
                                        <p:attrNameLst>
                                          <p:attrName>ppt_y</p:attrName>
                                        </p:attrNameLst>
                                      </p:cBhvr>
                                      <p:tavLst>
                                        <p:tav tm="0">
                                          <p:val>
                                            <p:strVal val="ppt_y"/>
                                          </p:val>
                                        </p:tav>
                                        <p:tav tm="100000">
                                          <p:val>
                                            <p:strVal val="1+ppt_h/2"/>
                                          </p:val>
                                        </p:tav>
                                      </p:tavLst>
                                    </p:anim>
                                    <p:set>
                                      <p:cBhvr>
                                        <p:cTn id="52" dur="1" fill="hold">
                                          <p:stCondLst>
                                            <p:cond delay="499"/>
                                          </p:stCondLst>
                                        </p:cTn>
                                        <p:tgtEl>
                                          <p:spTgt spid="3"/>
                                        </p:tgtEl>
                                        <p:attrNameLst>
                                          <p:attrName>style.visibility</p:attrName>
                                        </p:attrNameLst>
                                      </p:cBhvr>
                                      <p:to>
                                        <p:strVal val="hidden"/>
                                      </p:to>
                                    </p:set>
                                  </p:childTnLst>
                                </p:cTn>
                              </p:par>
                              <p:par>
                                <p:cTn id="53" presetID="2" presetClass="exit" presetSubtype="4" fill="hold" grpId="2" nodeType="with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ppt_x"/>
                                          </p:val>
                                        </p:tav>
                                      </p:tavLst>
                                    </p:anim>
                                    <p:anim calcmode="lin" valueType="num">
                                      <p:cBhvr additive="base">
                                        <p:cTn id="55" dur="500"/>
                                        <p:tgtEl>
                                          <p:spTgt spid="15"/>
                                        </p:tgtEl>
                                        <p:attrNameLst>
                                          <p:attrName>ppt_y</p:attrName>
                                        </p:attrNameLst>
                                      </p:cBhvr>
                                      <p:tavLst>
                                        <p:tav tm="0">
                                          <p:val>
                                            <p:strVal val="ppt_y"/>
                                          </p:val>
                                        </p:tav>
                                        <p:tav tm="100000">
                                          <p:val>
                                            <p:strVal val="1+ppt_h/2"/>
                                          </p:val>
                                        </p:tav>
                                      </p:tavLst>
                                    </p:anim>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6" presetClass="entr" presetSubtype="21" fill="hold" grpId="1"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4"/>
                                        </p:tgtEl>
                                        <p:attrNameLst>
                                          <p:attrName>ppt_x</p:attrName>
                                        </p:attrNameLst>
                                      </p:cBhvr>
                                      <p:tavLst>
                                        <p:tav tm="0">
                                          <p:val>
                                            <p:strVal val="ppt_x"/>
                                          </p:val>
                                        </p:tav>
                                        <p:tav tm="100000">
                                          <p:val>
                                            <p:strVal val="ppt_x"/>
                                          </p:val>
                                        </p:tav>
                                      </p:tavLst>
                                    </p:anim>
                                    <p:anim calcmode="lin" valueType="num">
                                      <p:cBhvr additive="base">
                                        <p:cTn id="68" dur="500"/>
                                        <p:tgtEl>
                                          <p:spTgt spid="4"/>
                                        </p:tgtEl>
                                        <p:attrNameLst>
                                          <p:attrName>ppt_y</p:attrName>
                                        </p:attrNameLst>
                                      </p:cBhvr>
                                      <p:tavLst>
                                        <p:tav tm="0">
                                          <p:val>
                                            <p:strVal val="ppt_y"/>
                                          </p:val>
                                        </p:tav>
                                        <p:tav tm="100000">
                                          <p:val>
                                            <p:strVal val="1+ppt_h/2"/>
                                          </p:val>
                                        </p:tav>
                                      </p:tavLst>
                                    </p:anim>
                                    <p:set>
                                      <p:cBhvr>
                                        <p:cTn id="69" dur="1" fill="hold">
                                          <p:stCondLst>
                                            <p:cond delay="499"/>
                                          </p:stCondLst>
                                        </p:cTn>
                                        <p:tgtEl>
                                          <p:spTgt spid="4"/>
                                        </p:tgtEl>
                                        <p:attrNameLst>
                                          <p:attrName>style.visibility</p:attrName>
                                        </p:attrNameLst>
                                      </p:cBhvr>
                                      <p:to>
                                        <p:strVal val="hidden"/>
                                      </p:to>
                                    </p:set>
                                  </p:childTnLst>
                                </p:cTn>
                              </p:par>
                              <p:par>
                                <p:cTn id="70" presetID="2" presetClass="exit" presetSubtype="4" fill="hold" grpId="2" nodeType="withEffect">
                                  <p:stCondLst>
                                    <p:cond delay="0"/>
                                  </p:stCondLst>
                                  <p:childTnLst>
                                    <p:anim calcmode="lin" valueType="num">
                                      <p:cBhvr additive="base">
                                        <p:cTn id="71" dur="500"/>
                                        <p:tgtEl>
                                          <p:spTgt spid="17"/>
                                        </p:tgtEl>
                                        <p:attrNameLst>
                                          <p:attrName>ppt_x</p:attrName>
                                        </p:attrNameLst>
                                      </p:cBhvr>
                                      <p:tavLst>
                                        <p:tav tm="0">
                                          <p:val>
                                            <p:strVal val="ppt_x"/>
                                          </p:val>
                                        </p:tav>
                                        <p:tav tm="100000">
                                          <p:val>
                                            <p:strVal val="ppt_x"/>
                                          </p:val>
                                        </p:tav>
                                      </p:tavLst>
                                    </p:anim>
                                    <p:anim calcmode="lin" valueType="num">
                                      <p:cBhvr additive="base">
                                        <p:cTn id="72" dur="500"/>
                                        <p:tgtEl>
                                          <p:spTgt spid="17"/>
                                        </p:tgtEl>
                                        <p:attrNameLst>
                                          <p:attrName>ppt_y</p:attrName>
                                        </p:attrNameLst>
                                      </p:cBhvr>
                                      <p:tavLst>
                                        <p:tav tm="0">
                                          <p:val>
                                            <p:strVal val="ppt_y"/>
                                          </p:val>
                                        </p:tav>
                                        <p:tav tm="100000">
                                          <p:val>
                                            <p:strVal val="1+ppt_h/2"/>
                                          </p:val>
                                        </p:tav>
                                      </p:tavLst>
                                    </p:anim>
                                    <p:set>
                                      <p:cBhvr>
                                        <p:cTn id="7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6" presetClass="entr" presetSubtype="21" fill="hold" grpId="1"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7"/>
                                        </p:tgtEl>
                                        <p:attrNameLst>
                                          <p:attrName>ppt_x</p:attrName>
                                        </p:attrNameLst>
                                      </p:cBhvr>
                                      <p:tavLst>
                                        <p:tav tm="0">
                                          <p:val>
                                            <p:strVal val="ppt_x"/>
                                          </p:val>
                                        </p:tav>
                                        <p:tav tm="100000">
                                          <p:val>
                                            <p:strVal val="ppt_x"/>
                                          </p:val>
                                        </p:tav>
                                      </p:tavLst>
                                    </p:anim>
                                    <p:anim calcmode="lin" valueType="num">
                                      <p:cBhvr additive="base">
                                        <p:cTn id="85" dur="500"/>
                                        <p:tgtEl>
                                          <p:spTgt spid="7"/>
                                        </p:tgtEl>
                                        <p:attrNameLst>
                                          <p:attrName>ppt_y</p:attrName>
                                        </p:attrNameLst>
                                      </p:cBhvr>
                                      <p:tavLst>
                                        <p:tav tm="0">
                                          <p:val>
                                            <p:strVal val="ppt_y"/>
                                          </p:val>
                                        </p:tav>
                                        <p:tav tm="100000">
                                          <p:val>
                                            <p:strVal val="1+ppt_h/2"/>
                                          </p:val>
                                        </p:tav>
                                      </p:tavLst>
                                    </p:anim>
                                    <p:set>
                                      <p:cBhvr>
                                        <p:cTn id="86" dur="1" fill="hold">
                                          <p:stCondLst>
                                            <p:cond delay="499"/>
                                          </p:stCondLst>
                                        </p:cTn>
                                        <p:tgtEl>
                                          <p:spTgt spid="7"/>
                                        </p:tgtEl>
                                        <p:attrNameLst>
                                          <p:attrName>style.visibility</p:attrName>
                                        </p:attrNameLst>
                                      </p:cBhvr>
                                      <p:to>
                                        <p:strVal val="hidden"/>
                                      </p:to>
                                    </p:set>
                                  </p:childTnLst>
                                </p:cTn>
                              </p:par>
                              <p:par>
                                <p:cTn id="87" presetID="2" presetClass="exit" presetSubtype="4" fill="hold" grpId="2" nodeType="withEffect">
                                  <p:stCondLst>
                                    <p:cond delay="0"/>
                                  </p:stCondLst>
                                  <p:childTnLst>
                                    <p:anim calcmode="lin" valueType="num">
                                      <p:cBhvr additive="base">
                                        <p:cTn id="88" dur="500"/>
                                        <p:tgtEl>
                                          <p:spTgt spid="18"/>
                                        </p:tgtEl>
                                        <p:attrNameLst>
                                          <p:attrName>ppt_x</p:attrName>
                                        </p:attrNameLst>
                                      </p:cBhvr>
                                      <p:tavLst>
                                        <p:tav tm="0">
                                          <p:val>
                                            <p:strVal val="ppt_x"/>
                                          </p:val>
                                        </p:tav>
                                        <p:tav tm="100000">
                                          <p:val>
                                            <p:strVal val="ppt_x"/>
                                          </p:val>
                                        </p:tav>
                                      </p:tavLst>
                                    </p:anim>
                                    <p:anim calcmode="lin" valueType="num">
                                      <p:cBhvr additive="base">
                                        <p:cTn id="89" dur="500"/>
                                        <p:tgtEl>
                                          <p:spTgt spid="18"/>
                                        </p:tgtEl>
                                        <p:attrNameLst>
                                          <p:attrName>ppt_y</p:attrName>
                                        </p:attrNameLst>
                                      </p:cBhvr>
                                      <p:tavLst>
                                        <p:tav tm="0">
                                          <p:val>
                                            <p:strVal val="ppt_y"/>
                                          </p:val>
                                        </p:tav>
                                        <p:tav tm="100000">
                                          <p:val>
                                            <p:strVal val="1+ppt_h/2"/>
                                          </p:val>
                                        </p:tav>
                                      </p:tavLst>
                                    </p:anim>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16" presetClass="entr" presetSubtype="21" fill="hold" grpId="1"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arn(inVertical)">
                                      <p:cBhvr>
                                        <p:cTn id="96" dur="500"/>
                                        <p:tgtEl>
                                          <p:spTgt spid="19"/>
                                        </p:tgtEl>
                                      </p:cBhvr>
                                    </p:animEffect>
                                  </p:childTnLst>
                                </p:cTn>
                              </p:par>
                            </p:childTnLst>
                          </p:cTn>
                        </p:par>
                      </p:childTnLst>
                    </p:cTn>
                  </p:par>
                </p:childTnLst>
              </p:cTn>
              <p:nextCondLst>
                <p:cond evt="onClick" delay="0">
                  <p:tgtEl>
                    <p:spTgt spid="9"/>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p:stCondLst>
                        <p:cond delay="0"/>
                      </p:stCondLst>
                      <p:childTnLst>
                        <p:par>
                          <p:cTn id="99" fill="hold">
                            <p:stCondLst>
                              <p:cond delay="0"/>
                            </p:stCondLst>
                            <p:childTnLst>
                              <p:par>
                                <p:cTn id="100" presetID="2" presetClass="exit" presetSubtype="4" fill="hold" grpId="1" nodeType="clickEffect">
                                  <p:stCondLst>
                                    <p:cond delay="0"/>
                                  </p:stCondLst>
                                  <p:childTnLst>
                                    <p:anim calcmode="lin" valueType="num">
                                      <p:cBhvr additive="base">
                                        <p:cTn id="101" dur="500"/>
                                        <p:tgtEl>
                                          <p:spTgt spid="9"/>
                                        </p:tgtEl>
                                        <p:attrNameLst>
                                          <p:attrName>ppt_x</p:attrName>
                                        </p:attrNameLst>
                                      </p:cBhvr>
                                      <p:tavLst>
                                        <p:tav tm="0">
                                          <p:val>
                                            <p:strVal val="ppt_x"/>
                                          </p:val>
                                        </p:tav>
                                        <p:tav tm="100000">
                                          <p:val>
                                            <p:strVal val="ppt_x"/>
                                          </p:val>
                                        </p:tav>
                                      </p:tavLst>
                                    </p:anim>
                                    <p:anim calcmode="lin" valueType="num">
                                      <p:cBhvr additive="base">
                                        <p:cTn id="102" dur="500"/>
                                        <p:tgtEl>
                                          <p:spTgt spid="9"/>
                                        </p:tgtEl>
                                        <p:attrNameLst>
                                          <p:attrName>ppt_y</p:attrName>
                                        </p:attrNameLst>
                                      </p:cBhvr>
                                      <p:tavLst>
                                        <p:tav tm="0">
                                          <p:val>
                                            <p:strVal val="ppt_y"/>
                                          </p:val>
                                        </p:tav>
                                        <p:tav tm="100000">
                                          <p:val>
                                            <p:strVal val="1+ppt_h/2"/>
                                          </p:val>
                                        </p:tav>
                                      </p:tavLst>
                                    </p:anim>
                                    <p:set>
                                      <p:cBhvr>
                                        <p:cTn id="103" dur="1" fill="hold">
                                          <p:stCondLst>
                                            <p:cond delay="499"/>
                                          </p:stCondLst>
                                        </p:cTn>
                                        <p:tgtEl>
                                          <p:spTgt spid="9"/>
                                        </p:tgtEl>
                                        <p:attrNameLst>
                                          <p:attrName>style.visibility</p:attrName>
                                        </p:attrNameLst>
                                      </p:cBhvr>
                                      <p:to>
                                        <p:strVal val="hidden"/>
                                      </p:to>
                                    </p:set>
                                  </p:childTnLst>
                                </p:cTn>
                              </p:par>
                              <p:par>
                                <p:cTn id="104" presetID="2" presetClass="exit" presetSubtype="4" fill="hold" grpId="2" nodeType="withEffect">
                                  <p:stCondLst>
                                    <p:cond delay="0"/>
                                  </p:stCondLst>
                                  <p:childTnLst>
                                    <p:anim calcmode="lin" valueType="num">
                                      <p:cBhvr additive="base">
                                        <p:cTn id="105" dur="500"/>
                                        <p:tgtEl>
                                          <p:spTgt spid="19"/>
                                        </p:tgtEl>
                                        <p:attrNameLst>
                                          <p:attrName>ppt_x</p:attrName>
                                        </p:attrNameLst>
                                      </p:cBhvr>
                                      <p:tavLst>
                                        <p:tav tm="0">
                                          <p:val>
                                            <p:strVal val="ppt_x"/>
                                          </p:val>
                                        </p:tav>
                                        <p:tav tm="100000">
                                          <p:val>
                                            <p:strVal val="ppt_x"/>
                                          </p:val>
                                        </p:tav>
                                      </p:tavLst>
                                    </p:anim>
                                    <p:anim calcmode="lin" valueType="num">
                                      <p:cBhvr additive="base">
                                        <p:cTn id="106" dur="500"/>
                                        <p:tgtEl>
                                          <p:spTgt spid="19"/>
                                        </p:tgtEl>
                                        <p:attrNameLst>
                                          <p:attrName>ppt_y</p:attrName>
                                        </p:attrNameLst>
                                      </p:cBhvr>
                                      <p:tavLst>
                                        <p:tav tm="0">
                                          <p:val>
                                            <p:strVal val="ppt_y"/>
                                          </p:val>
                                        </p:tav>
                                        <p:tav tm="100000">
                                          <p:val>
                                            <p:strVal val="1+ppt_h/2"/>
                                          </p:val>
                                        </p:tav>
                                      </p:tavLst>
                                    </p:anim>
                                    <p:set>
                                      <p:cBhvr>
                                        <p:cTn id="10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8" restart="whenNotActive" fill="hold" evtFilter="cancelBubble" nodeType="interactiveSeq">
                <p:stCondLst>
                  <p:cond evt="onClick" delay="0">
                    <p:tgtEl>
                      <p:spTgt spid="12"/>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13" restart="whenNotActive" fill="hold" evtFilter="cancelBubble" nodeType="interactiveSeq">
                <p:stCondLst>
                  <p:cond evt="onClick" delay="0">
                    <p:tgtEl>
                      <p:spTgt spid="8"/>
                    </p:tgtEl>
                  </p:cond>
                </p:stCondLst>
                <p:endSync evt="end" delay="0">
                  <p:rtn val="all"/>
                </p:endSync>
                <p:childTnLst>
                  <p:par>
                    <p:cTn id="114" fill="hold">
                      <p:stCondLst>
                        <p:cond delay="0"/>
                      </p:stCondLst>
                      <p:childTnLst>
                        <p:par>
                          <p:cTn id="115" fill="hold">
                            <p:stCondLst>
                              <p:cond delay="0"/>
                            </p:stCondLst>
                            <p:childTnLst>
                              <p:par>
                                <p:cTn id="116" presetID="16" presetClass="entr" presetSubtype="21" fill="hold" grpId="1" nodeType="click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barn(inVertical)">
                                      <p:cBhvr>
                                        <p:cTn id="118" dur="500"/>
                                        <p:tgtEl>
                                          <p:spTgt spid="20"/>
                                        </p:tgtEl>
                                      </p:cBhvr>
                                    </p:animEffect>
                                  </p:childTnLst>
                                </p:cTn>
                              </p:par>
                            </p:childTnLst>
                          </p:cTn>
                        </p:par>
                      </p:childTnLst>
                    </p:cTn>
                  </p:par>
                </p:childTnLst>
              </p:cTn>
              <p:nextCondLst>
                <p:cond evt="onClick" delay="0">
                  <p:tgtEl>
                    <p:spTgt spid="8"/>
                  </p:tgtEl>
                </p:cond>
              </p:nextCondLst>
            </p:seq>
            <p:seq concurrent="1" nextAc="seek">
              <p:cTn id="119" restart="whenNotActive" fill="hold" evtFilter="cancelBubble" nodeType="interactiveSeq">
                <p:stCondLst>
                  <p:cond evt="onClick" delay="0">
                    <p:tgtEl>
                      <p:spTgt spid="20"/>
                    </p:tgtEl>
                  </p:cond>
                </p:stCondLst>
                <p:endSync evt="end" delay="0">
                  <p:rtn val="all"/>
                </p:endSync>
                <p:childTnLst>
                  <p:par>
                    <p:cTn id="120" fill="hold">
                      <p:stCondLst>
                        <p:cond delay="0"/>
                      </p:stCondLst>
                      <p:childTnLst>
                        <p:par>
                          <p:cTn id="121" fill="hold">
                            <p:stCondLst>
                              <p:cond delay="0"/>
                            </p:stCondLst>
                            <p:childTnLst>
                              <p:par>
                                <p:cTn id="122" presetID="2" presetClass="exit" presetSubtype="4" fill="hold" grpId="1" nodeType="clickEffect">
                                  <p:stCondLst>
                                    <p:cond delay="0"/>
                                  </p:stCondLst>
                                  <p:childTnLst>
                                    <p:anim calcmode="lin" valueType="num">
                                      <p:cBhvr additive="base">
                                        <p:cTn id="123" dur="500"/>
                                        <p:tgtEl>
                                          <p:spTgt spid="8"/>
                                        </p:tgtEl>
                                        <p:attrNameLst>
                                          <p:attrName>ppt_x</p:attrName>
                                        </p:attrNameLst>
                                      </p:cBhvr>
                                      <p:tavLst>
                                        <p:tav tm="0">
                                          <p:val>
                                            <p:strVal val="ppt_x"/>
                                          </p:val>
                                        </p:tav>
                                        <p:tav tm="100000">
                                          <p:val>
                                            <p:strVal val="ppt_x"/>
                                          </p:val>
                                        </p:tav>
                                      </p:tavLst>
                                    </p:anim>
                                    <p:anim calcmode="lin" valueType="num">
                                      <p:cBhvr additive="base">
                                        <p:cTn id="124" dur="500"/>
                                        <p:tgtEl>
                                          <p:spTgt spid="8"/>
                                        </p:tgtEl>
                                        <p:attrNameLst>
                                          <p:attrName>ppt_y</p:attrName>
                                        </p:attrNameLst>
                                      </p:cBhvr>
                                      <p:tavLst>
                                        <p:tav tm="0">
                                          <p:val>
                                            <p:strVal val="ppt_y"/>
                                          </p:val>
                                        </p:tav>
                                        <p:tav tm="100000">
                                          <p:val>
                                            <p:strVal val="1+ppt_h/2"/>
                                          </p:val>
                                        </p:tav>
                                      </p:tavLst>
                                    </p:anim>
                                    <p:set>
                                      <p:cBhvr>
                                        <p:cTn id="125" dur="1" fill="hold">
                                          <p:stCondLst>
                                            <p:cond delay="499"/>
                                          </p:stCondLst>
                                        </p:cTn>
                                        <p:tgtEl>
                                          <p:spTgt spid="8"/>
                                        </p:tgtEl>
                                        <p:attrNameLst>
                                          <p:attrName>style.visibility</p:attrName>
                                        </p:attrNameLst>
                                      </p:cBhvr>
                                      <p:to>
                                        <p:strVal val="hidden"/>
                                      </p:to>
                                    </p:set>
                                  </p:childTnLst>
                                </p:cTn>
                              </p:par>
                              <p:par>
                                <p:cTn id="126" presetID="2" presetClass="exit" presetSubtype="4" fill="hold" grpId="2" nodeType="withEffect">
                                  <p:stCondLst>
                                    <p:cond delay="0"/>
                                  </p:stCondLst>
                                  <p:childTnLst>
                                    <p:anim calcmode="lin" valueType="num">
                                      <p:cBhvr additive="base">
                                        <p:cTn id="127" dur="500"/>
                                        <p:tgtEl>
                                          <p:spTgt spid="20"/>
                                        </p:tgtEl>
                                        <p:attrNameLst>
                                          <p:attrName>ppt_x</p:attrName>
                                        </p:attrNameLst>
                                      </p:cBhvr>
                                      <p:tavLst>
                                        <p:tav tm="0">
                                          <p:val>
                                            <p:strVal val="ppt_x"/>
                                          </p:val>
                                        </p:tav>
                                        <p:tav tm="100000">
                                          <p:val>
                                            <p:strVal val="ppt_x"/>
                                          </p:val>
                                        </p:tav>
                                      </p:tavLst>
                                    </p:anim>
                                    <p:anim calcmode="lin" valueType="num">
                                      <p:cBhvr additive="base">
                                        <p:cTn id="128" dur="500"/>
                                        <p:tgtEl>
                                          <p:spTgt spid="20"/>
                                        </p:tgtEl>
                                        <p:attrNameLst>
                                          <p:attrName>ppt_y</p:attrName>
                                        </p:attrNameLst>
                                      </p:cBhvr>
                                      <p:tavLst>
                                        <p:tav tm="0">
                                          <p:val>
                                            <p:strVal val="ppt_y"/>
                                          </p:val>
                                        </p:tav>
                                        <p:tav tm="100000">
                                          <p:val>
                                            <p:strVal val="1+ppt_h/2"/>
                                          </p:val>
                                        </p:tav>
                                      </p:tavLst>
                                    </p:anim>
                                    <p:set>
                                      <p:cBhvr>
                                        <p:cTn id="12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 grpId="0" animBg="1"/>
      <p:bldP spid="2" grpId="1" animBg="1"/>
      <p:bldP spid="3" grpId="0" animBg="1"/>
      <p:bldP spid="3" grpId="1" animBg="1"/>
      <p:bldP spid="4" grpId="0" animBg="1"/>
      <p:bldP spid="4" grpId="1" animBg="1"/>
      <p:bldP spid="7" grpId="0" animBg="1"/>
      <p:bldP spid="7" grpId="1" animBg="1"/>
      <p:bldP spid="8" grpId="0" animBg="1"/>
      <p:bldP spid="8" grpId="1" animBg="1"/>
      <p:bldP spid="9" grpId="0" animBg="1"/>
      <p:bldP spid="9" grpId="1" animBg="1"/>
      <p:bldP spid="13" grpId="0" animBg="1"/>
      <p:bldP spid="13" grpId="1" animBg="1"/>
      <p:bldP spid="15" grpId="0" animBg="1"/>
      <p:bldP spid="15" grpId="1" animBg="1"/>
      <p:bldP spid="15"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A521C6-3C78-4CEC-9E72-E77A805D77FD}"/>
              </a:ext>
            </a:extLst>
          </p:cNvPr>
          <p:cNvPicPr>
            <a:picLocks noChangeAspect="1"/>
          </p:cNvPicPr>
          <p:nvPr/>
        </p:nvPicPr>
        <p:blipFill rotWithShape="1">
          <a:blip r:embed="rId2"/>
          <a:srcRect t="17020" b="22838"/>
          <a:stretch/>
        </p:blipFill>
        <p:spPr>
          <a:xfrm>
            <a:off x="434008" y="3962400"/>
            <a:ext cx="5357192" cy="261231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Rectangle 8">
            <a:extLst>
              <a:ext uri="{FF2B5EF4-FFF2-40B4-BE49-F238E27FC236}">
                <a16:creationId xmlns:a16="http://schemas.microsoft.com/office/drawing/2014/main" id="{EFF7924A-7D43-43F5-ABB0-79ECA207BDD8}"/>
              </a:ext>
            </a:extLst>
          </p:cNvPr>
          <p:cNvSpPr/>
          <p:nvPr/>
        </p:nvSpPr>
        <p:spPr>
          <a:xfrm>
            <a:off x="304800" y="1959504"/>
            <a:ext cx="4724400" cy="523220"/>
          </a:xfrm>
          <a:prstGeom prst="rect">
            <a:avLst/>
          </a:prstGeom>
        </p:spPr>
        <p:txBody>
          <a:bodyPr wrap="square">
            <a:spAutoFit/>
          </a:bodyPr>
          <a:lstStyle/>
          <a:p>
            <a:endParaRPr lang="en-US" sz="2800">
              <a:solidFill>
                <a:srgbClr val="0070C0"/>
              </a:solidFill>
              <a:latin typeface="#9Slide07 IcielBaliho Script" pitchFamily="2" charset="0"/>
            </a:endParaRPr>
          </a:p>
        </p:txBody>
      </p:sp>
      <p:sp>
        <p:nvSpPr>
          <p:cNvPr id="10" name="Rectangle: Rounded Corners 9">
            <a:extLst>
              <a:ext uri="{FF2B5EF4-FFF2-40B4-BE49-F238E27FC236}">
                <a16:creationId xmlns:a16="http://schemas.microsoft.com/office/drawing/2014/main" id="{D67F3DB0-7623-492E-9AB1-D549D53F0767}"/>
              </a:ext>
            </a:extLst>
          </p:cNvPr>
          <p:cNvSpPr/>
          <p:nvPr/>
        </p:nvSpPr>
        <p:spPr>
          <a:xfrm>
            <a:off x="312683" y="1447800"/>
            <a:ext cx="5486400" cy="22860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lvl="0" algn="ctr">
              <a:defRPr/>
            </a:pPr>
            <a:r>
              <a:rPr lang="en-US" sz="2800" kern="0">
                <a:solidFill>
                  <a:srgbClr val="0000FF"/>
                </a:solidFill>
                <a:latin typeface="Patrick Hand" panose="00000500000000000000" pitchFamily="2" charset="0"/>
              </a:rPr>
              <a:t>Tìm hiểu và trình bày đặc điểm khí hậu nhiệt đới gió mùa ở nước ta? Đặc điểm khí hậu đó ảnh hưởng như thế nào đến đời sống và sản xuất cửa người dân địa phương em?</a:t>
            </a:r>
            <a:endParaRPr lang="vi-VN" sz="2800" kern="0">
              <a:solidFill>
                <a:srgbClr val="0000FF"/>
              </a:solidFill>
              <a:latin typeface="Patrick Hand" panose="00000500000000000000" pitchFamily="2" charset="0"/>
            </a:endParaRPr>
          </a:p>
        </p:txBody>
      </p:sp>
      <p:sp>
        <p:nvSpPr>
          <p:cNvPr id="3" name="Rectangle 2">
            <a:extLst>
              <a:ext uri="{FF2B5EF4-FFF2-40B4-BE49-F238E27FC236}">
                <a16:creationId xmlns:a16="http://schemas.microsoft.com/office/drawing/2014/main" id="{AE16B568-A25F-4167-BFAC-0CE6E3CB6EAF}"/>
              </a:ext>
            </a:extLst>
          </p:cNvPr>
          <p:cNvSpPr/>
          <p:nvPr/>
        </p:nvSpPr>
        <p:spPr>
          <a:xfrm>
            <a:off x="304800" y="276858"/>
            <a:ext cx="5486400" cy="919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7030A0"/>
                </a:solidFill>
                <a:latin typeface="#9Slide07 IcielPony" panose="02000000000000000000" pitchFamily="2" charset="0"/>
              </a:rPr>
              <a:t>VẬN DỤNG</a:t>
            </a:r>
          </a:p>
        </p:txBody>
      </p:sp>
      <p:pic>
        <p:nvPicPr>
          <p:cNvPr id="2" name="Picture 1">
            <a:extLst>
              <a:ext uri="{FF2B5EF4-FFF2-40B4-BE49-F238E27FC236}">
                <a16:creationId xmlns:a16="http://schemas.microsoft.com/office/drawing/2014/main" id="{455E80D9-8556-41FA-BBDB-7BBA311D81D9}"/>
              </a:ext>
            </a:extLst>
          </p:cNvPr>
          <p:cNvPicPr>
            <a:picLocks noChangeAspect="1"/>
          </p:cNvPicPr>
          <p:nvPr/>
        </p:nvPicPr>
        <p:blipFill>
          <a:blip r:embed="rId3"/>
          <a:stretch>
            <a:fillRect/>
          </a:stretch>
        </p:blipFill>
        <p:spPr>
          <a:xfrm>
            <a:off x="7011198" y="240669"/>
            <a:ext cx="4713726" cy="650494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0145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B9FF5"/>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F5A4958-3F31-4742-8EAB-7354D58AC859}"/>
              </a:ext>
            </a:extLst>
          </p:cNvPr>
          <p:cNvSpPr/>
          <p:nvPr/>
        </p:nvSpPr>
        <p:spPr>
          <a:xfrm>
            <a:off x="304800" y="381000"/>
            <a:ext cx="11506200" cy="6096000"/>
          </a:xfrm>
          <a:prstGeom prst="roundRect">
            <a:avLst>
              <a:gd name="adj" fmla="val 13667"/>
            </a:avLst>
          </a:prstGeom>
          <a:solidFill>
            <a:schemeClr val="bg1"/>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BCFA32C-208E-4D0F-9E62-9802F25D625F}"/>
              </a:ext>
            </a:extLst>
          </p:cNvPr>
          <p:cNvSpPr txBox="1">
            <a:spLocks/>
          </p:cNvSpPr>
          <p:nvPr/>
        </p:nvSpPr>
        <p:spPr>
          <a:xfrm>
            <a:off x="2523337" y="624963"/>
            <a:ext cx="7563678" cy="13437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latin typeface="#9Slide07 IcielBaliho Script" pitchFamily="2" charset="0"/>
              </a:rPr>
              <a:t>KHÍ HẬU NHIỆT ĐỚI ẨM GIÓ MÙA</a:t>
            </a:r>
            <a:endParaRPr lang="en-US" dirty="0">
              <a:solidFill>
                <a:srgbClr val="002060"/>
              </a:solidFill>
              <a:latin typeface="#9Slide07 IcielBaliho Script" pitchFamily="2" charset="0"/>
            </a:endParaRPr>
          </a:p>
        </p:txBody>
      </p:sp>
      <p:sp>
        <p:nvSpPr>
          <p:cNvPr id="5" name="Oval 4">
            <a:extLst>
              <a:ext uri="{FF2B5EF4-FFF2-40B4-BE49-F238E27FC236}">
                <a16:creationId xmlns:a16="http://schemas.microsoft.com/office/drawing/2014/main" id="{6148200F-8CE2-4BD2-8869-E7E1DCC4E852}"/>
              </a:ext>
            </a:extLst>
          </p:cNvPr>
          <p:cNvSpPr/>
          <p:nvPr/>
        </p:nvSpPr>
        <p:spPr>
          <a:xfrm>
            <a:off x="5120588" y="2336440"/>
            <a:ext cx="2213113" cy="2280997"/>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uLnTx/>
                <a:uFillTx/>
                <a:latin typeface="#9Slide07 IcielBaliho Script" pitchFamily="2" charset="0"/>
                <a:ea typeface="+mn-ea"/>
                <a:cs typeface="+mn-cs"/>
              </a:rPr>
              <a:t>Tính chất ẩm</a:t>
            </a:r>
            <a:endParaRPr kumimoji="0" lang="en-US" sz="3200" b="0" i="0" u="none" strike="noStrike" kern="0" cap="none" spc="0" normalizeH="0" baseline="0" noProof="0" dirty="0">
              <a:ln>
                <a:noFill/>
              </a:ln>
              <a:solidFill>
                <a:prstClr val="white"/>
              </a:solidFill>
              <a:effectLst/>
              <a:uLnTx/>
              <a:uFillTx/>
              <a:latin typeface="#9Slide07 IcielBaliho Script" pitchFamily="2" charset="0"/>
              <a:ea typeface="+mn-ea"/>
              <a:cs typeface="+mn-cs"/>
            </a:endParaRPr>
          </a:p>
        </p:txBody>
      </p:sp>
      <p:sp>
        <p:nvSpPr>
          <p:cNvPr id="6" name="Oval 5">
            <a:extLst>
              <a:ext uri="{FF2B5EF4-FFF2-40B4-BE49-F238E27FC236}">
                <a16:creationId xmlns:a16="http://schemas.microsoft.com/office/drawing/2014/main" id="{6A90B2EF-E1DD-4581-9BE1-9656FF2E5118}"/>
              </a:ext>
            </a:extLst>
          </p:cNvPr>
          <p:cNvSpPr/>
          <p:nvPr/>
        </p:nvSpPr>
        <p:spPr>
          <a:xfrm>
            <a:off x="1118341" y="2301932"/>
            <a:ext cx="2213113" cy="2280997"/>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Tính</a:t>
            </a:r>
            <a:r>
              <a:rPr kumimoji="0" lang="en-US" sz="32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32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chất</a:t>
            </a:r>
            <a:r>
              <a:rPr kumimoji="0" lang="en-US" sz="32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32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nhiệt</a:t>
            </a:r>
            <a:r>
              <a:rPr kumimoji="0" lang="en-US" sz="32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32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đới</a:t>
            </a:r>
            <a:endParaRPr kumimoji="0" lang="en-US" sz="3200" b="0" i="0" u="none" strike="noStrike" kern="0" cap="none" spc="0" normalizeH="0" baseline="0" noProof="0" dirty="0">
              <a:ln>
                <a:noFill/>
              </a:ln>
              <a:solidFill>
                <a:prstClr val="white"/>
              </a:solidFill>
              <a:effectLst/>
              <a:uLnTx/>
              <a:uFillTx/>
              <a:latin typeface="#9Slide07 IcielBaliho Script" pitchFamily="2" charset="0"/>
              <a:ea typeface="+mn-ea"/>
              <a:cs typeface="+mn-cs"/>
            </a:endParaRPr>
          </a:p>
        </p:txBody>
      </p:sp>
      <p:sp>
        <p:nvSpPr>
          <p:cNvPr id="7" name="Oval 6">
            <a:extLst>
              <a:ext uri="{FF2B5EF4-FFF2-40B4-BE49-F238E27FC236}">
                <a16:creationId xmlns:a16="http://schemas.microsoft.com/office/drawing/2014/main" id="{A435CE31-1AC0-4C9B-82B0-1277CFD336F3}"/>
              </a:ext>
            </a:extLst>
          </p:cNvPr>
          <p:cNvSpPr/>
          <p:nvPr/>
        </p:nvSpPr>
        <p:spPr>
          <a:xfrm>
            <a:off x="8980459" y="2391179"/>
            <a:ext cx="2213113" cy="2280997"/>
          </a:xfrm>
          <a:prstGeom prst="ellipse">
            <a:avLst/>
          </a:prstGeom>
          <a:solidFill>
            <a:srgbClr val="FF6A0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9Slide07 IcielBaliho Script" pitchFamily="2"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uLnTx/>
                <a:uFillTx/>
                <a:latin typeface="#9Slide07 IcielBaliho Script" pitchFamily="2" charset="0"/>
                <a:ea typeface="+mn-ea"/>
                <a:cs typeface="+mn-cs"/>
              </a:rPr>
              <a:t>Tính chất gió </a:t>
            </a:r>
            <a:r>
              <a:rPr kumimoji="0" lang="en-US" sz="32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mùa</a:t>
            </a:r>
            <a:endParaRPr kumimoji="0" lang="en-US" sz="3200" b="0" i="0" u="none" strike="noStrike" kern="0" cap="none" spc="0" normalizeH="0" baseline="0" noProof="0" dirty="0">
              <a:ln>
                <a:noFill/>
              </a:ln>
              <a:solidFill>
                <a:prstClr val="white"/>
              </a:solidFill>
              <a:effectLst/>
              <a:uLnTx/>
              <a:uFillTx/>
              <a:latin typeface="#9Slide07 IcielBaliho Script" pitchFamily="2" charset="0"/>
              <a:ea typeface="+mn-ea"/>
              <a:cs typeface="+mn-cs"/>
            </a:endParaRPr>
          </a:p>
        </p:txBody>
      </p:sp>
      <p:pic>
        <p:nvPicPr>
          <p:cNvPr id="8" name="Picture 2" descr="Hình ảnh Mặt Trời đang Tỏa Sáng Biểu Tượng Phong Cách Hoạt Hình, Mặt Trời,  Nóng, Ánh Nắng Mặt Trời. Vector và PNG với nền trong suốt để tải xuống miễn  phí">
            <a:extLst>
              <a:ext uri="{FF2B5EF4-FFF2-40B4-BE49-F238E27FC236}">
                <a16:creationId xmlns:a16="http://schemas.microsoft.com/office/drawing/2014/main" id="{3C76928D-D466-46D5-BBCC-74AC6E0ABE65}"/>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0698" y="2391179"/>
            <a:ext cx="688398" cy="6883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A2630D-4929-4532-9726-8754EA262D9F}"/>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771944" y="2523506"/>
            <a:ext cx="947916" cy="539259"/>
          </a:xfrm>
          <a:prstGeom prst="rect">
            <a:avLst/>
          </a:prstGeom>
        </p:spPr>
      </p:pic>
      <p:pic>
        <p:nvPicPr>
          <p:cNvPr id="10" name="Picture 4" descr="autumn wind vector icon clipart. Royalty-free GIF, JPG, PNG, EPS, SVG, AI,  PDF icon # 406434 | Graphics Factory">
            <a:extLst>
              <a:ext uri="{FF2B5EF4-FFF2-40B4-BE49-F238E27FC236}">
                <a16:creationId xmlns:a16="http://schemas.microsoft.com/office/drawing/2014/main" id="{7EF01A95-916B-402A-A0ED-3DC79902480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11457" y="2353558"/>
            <a:ext cx="1123380" cy="11233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itle 1">
                <a:extLst>
                  <a:ext uri="{FF2B5EF4-FFF2-40B4-BE49-F238E27FC236}">
                    <a16:creationId xmlns:a16="http://schemas.microsoft.com/office/drawing/2014/main" id="{682CACD4-C019-47BF-A6D2-E6ED56E84757}"/>
                  </a:ext>
                </a:extLst>
              </p:cNvPr>
              <p:cNvSpPr txBox="1">
                <a:spLocks/>
              </p:cNvSpPr>
              <p:nvPr/>
            </p:nvSpPr>
            <p:spPr>
              <a:xfrm>
                <a:off x="829167" y="4558632"/>
                <a:ext cx="3135626" cy="20828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a:solidFill>
                      <a:srgbClr val="002060"/>
                    </a:solidFill>
                    <a:latin typeface="#9Slide02 Noi dung rat dai" panose="02000000000000000000" pitchFamily="2" charset="0"/>
                    <a:ea typeface="#9Slide02 Noi dung rat dai" panose="02000000000000000000" pitchFamily="2" charset="0"/>
                  </a:rPr>
                  <a:t>- </a:t>
                </a:r>
                <a:r>
                  <a:rPr lang="en-US" sz="2800">
                    <a:solidFill>
                      <a:srgbClr val="002060"/>
                    </a:solidFill>
                    <a:latin typeface="SVN-Comic Sans MS" panose="02040603050506020204" pitchFamily="18" charset="0"/>
                    <a:ea typeface="#9Slide02 Noi dung rat dai" panose="02000000000000000000" pitchFamily="2" charset="0"/>
                  </a:rPr>
                  <a:t>Nhiệt </a:t>
                </a:r>
                <a:r>
                  <a:rPr lang="en-US" sz="2800" dirty="0" err="1">
                    <a:solidFill>
                      <a:srgbClr val="002060"/>
                    </a:solidFill>
                    <a:latin typeface="SVN-Comic Sans MS" panose="02040603050506020204" pitchFamily="18" charset="0"/>
                    <a:ea typeface="#9Slide02 Noi dung rat dai" panose="02000000000000000000" pitchFamily="2" charset="0"/>
                  </a:rPr>
                  <a:t>độ</a:t>
                </a:r>
                <a:r>
                  <a:rPr lang="en-US" sz="2800" dirty="0">
                    <a:solidFill>
                      <a:srgbClr val="002060"/>
                    </a:solidFill>
                    <a:latin typeface="SVN-Comic Sans MS" panose="02040603050506020204" pitchFamily="18" charset="0"/>
                    <a:ea typeface="#9Slide02 Noi dung rat dai" panose="02000000000000000000" pitchFamily="2" charset="0"/>
                  </a:rPr>
                  <a:t> TB&gt; 20</a:t>
                </a:r>
                <a14:m>
                  <m:oMath xmlns:m="http://schemas.openxmlformats.org/officeDocument/2006/math">
                    <m:r>
                      <a:rPr lang="en-US" sz="2800" smtClean="0">
                        <a:solidFill>
                          <a:srgbClr val="002060"/>
                        </a:solidFill>
                        <a:latin typeface="Cambria Math" panose="02040503050406030204" pitchFamily="18" charset="0"/>
                        <a:ea typeface="Cambria Math" panose="02040503050406030204" pitchFamily="18" charset="0"/>
                      </a:rPr>
                      <m:t>°</m:t>
                    </m:r>
                    <m:r>
                      <m:rPr>
                        <m:sty m:val="p"/>
                      </m:rPr>
                      <a:rPr lang="en-US" sz="2800" smtClean="0">
                        <a:solidFill>
                          <a:srgbClr val="002060"/>
                        </a:solidFill>
                        <a:latin typeface="Cambria Math" panose="02040503050406030204" pitchFamily="18" charset="0"/>
                        <a:ea typeface="Cambria Math" panose="02040503050406030204" pitchFamily="18" charset="0"/>
                      </a:rPr>
                      <m:t>C</m:t>
                    </m:r>
                  </m:oMath>
                </a14:m>
                <a:endParaRPr lang="en-US" sz="2800" dirty="0">
                  <a:solidFill>
                    <a:srgbClr val="002060"/>
                  </a:solidFill>
                  <a:latin typeface="SVN-Comic Sans MS" panose="02040603050506020204" pitchFamily="18" charset="0"/>
                  <a:ea typeface="#9Slide02 Noi dung rat dai" panose="02000000000000000000" pitchFamily="2" charset="0"/>
                </a:endParaRPr>
              </a:p>
              <a:p>
                <a:r>
                  <a:rPr lang="vi-VN" sz="2800">
                    <a:solidFill>
                      <a:srgbClr val="002060"/>
                    </a:solidFill>
                    <a:latin typeface="#9Slide02 Noi dung rat dai" panose="02000000000000000000" pitchFamily="2" charset="0"/>
                    <a:ea typeface="#9Slide02 Noi dung rat dai" panose="02000000000000000000" pitchFamily="2" charset="0"/>
                  </a:rPr>
                  <a:t>- </a:t>
                </a:r>
                <a:r>
                  <a:rPr lang="en-US" sz="2800">
                    <a:solidFill>
                      <a:srgbClr val="002060"/>
                    </a:solidFill>
                    <a:latin typeface="SVN-Comic Sans MS" panose="02040603050506020204" pitchFamily="18" charset="0"/>
                    <a:ea typeface="#9Slide02 Noi dung rat dai" panose="02000000000000000000" pitchFamily="2" charset="0"/>
                  </a:rPr>
                  <a:t>Số </a:t>
                </a:r>
                <a:r>
                  <a:rPr lang="en-US" sz="2800" dirty="0" err="1">
                    <a:solidFill>
                      <a:srgbClr val="002060"/>
                    </a:solidFill>
                    <a:latin typeface="SVN-Comic Sans MS" panose="02040603050506020204" pitchFamily="18" charset="0"/>
                    <a:ea typeface="#9Slide02 Noi dung rat dai" panose="02000000000000000000" pitchFamily="2" charset="0"/>
                  </a:rPr>
                  <a:t>giờ</a:t>
                </a:r>
                <a:r>
                  <a:rPr lang="en-US" sz="2800" dirty="0">
                    <a:solidFill>
                      <a:srgbClr val="002060"/>
                    </a:solidFill>
                    <a:latin typeface="SVN-Comic Sans MS" panose="02040603050506020204" pitchFamily="18" charset="0"/>
                    <a:ea typeface="#9Slide02 Noi dung rat dai" panose="02000000000000000000" pitchFamily="2" charset="0"/>
                  </a:rPr>
                  <a:t> </a:t>
                </a:r>
                <a:r>
                  <a:rPr lang="en-US" sz="2800" err="1">
                    <a:solidFill>
                      <a:srgbClr val="002060"/>
                    </a:solidFill>
                    <a:latin typeface="SVN-Comic Sans MS" panose="02040603050506020204" pitchFamily="18" charset="0"/>
                    <a:ea typeface="#9Slide02 Noi dung rat dai" panose="02000000000000000000" pitchFamily="2" charset="0"/>
                  </a:rPr>
                  <a:t>nắng</a:t>
                </a:r>
                <a:r>
                  <a:rPr lang="en-US" sz="2800">
                    <a:solidFill>
                      <a:srgbClr val="002060"/>
                    </a:solidFill>
                    <a:latin typeface="SVN-Comic Sans MS" panose="02040603050506020204" pitchFamily="18" charset="0"/>
                    <a:ea typeface="#9Slide02 Noi dung rat dai" panose="02000000000000000000" pitchFamily="2" charset="0"/>
                  </a:rPr>
                  <a:t>:</a:t>
                </a:r>
                <a:r>
                  <a:rPr lang="en-US" sz="2800">
                    <a:solidFill>
                      <a:srgbClr val="002060"/>
                    </a:solidFill>
                    <a:latin typeface="#9Slide02 Noi dung rat dai" panose="02000000000000000000" pitchFamily="2" charset="0"/>
                    <a:ea typeface="#9Slide02 Noi dung rat dai" panose="02000000000000000000" pitchFamily="2" charset="0"/>
                  </a:rPr>
                  <a:t> </a:t>
                </a:r>
                <a:r>
                  <a:rPr lang="en-US" sz="2800">
                    <a:solidFill>
                      <a:srgbClr val="002060"/>
                    </a:solidFill>
                    <a:latin typeface="SVN-Comic Sans MS" panose="02040603050506020204" pitchFamily="18" charset="0"/>
                    <a:ea typeface="#9Slide02 Noi dung rat dai" panose="02000000000000000000" pitchFamily="2" charset="0"/>
                  </a:rPr>
                  <a:t>cao 1400-3000h</a:t>
                </a:r>
                <a:r>
                  <a:rPr lang="en-US" sz="2800" dirty="0">
                    <a:solidFill>
                      <a:srgbClr val="002060"/>
                    </a:solidFill>
                    <a:latin typeface="SVN-Comic Sans MS" panose="02040603050506020204" pitchFamily="18" charset="0"/>
                    <a:ea typeface="#9Slide02 Noi dung rat dai" panose="02000000000000000000" pitchFamily="2" charset="0"/>
                  </a:rPr>
                  <a:t>/</a:t>
                </a:r>
                <a:r>
                  <a:rPr lang="en-US" sz="2800" dirty="0" err="1">
                    <a:solidFill>
                      <a:srgbClr val="002060"/>
                    </a:solidFill>
                    <a:latin typeface="SVN-Comic Sans MS" panose="02040603050506020204" pitchFamily="18" charset="0"/>
                    <a:ea typeface="#9Slide02 Noi dung rat dai" panose="02000000000000000000" pitchFamily="2" charset="0"/>
                  </a:rPr>
                  <a:t>năm</a:t>
                </a:r>
                <a:r>
                  <a:rPr lang="en-US" sz="2800" dirty="0">
                    <a:solidFill>
                      <a:srgbClr val="002060"/>
                    </a:solidFill>
                    <a:latin typeface="SVN-Comic Sans MS" panose="02040603050506020204" pitchFamily="18" charset="0"/>
                    <a:ea typeface="#9Slide02 Noi dung rat dai" panose="02000000000000000000" pitchFamily="2" charset="0"/>
                  </a:rPr>
                  <a:t>.</a:t>
                </a:r>
              </a:p>
              <a:p>
                <a:endParaRPr lang="en-US" sz="2800" dirty="0">
                  <a:solidFill>
                    <a:srgbClr val="002060"/>
                  </a:solidFill>
                  <a:latin typeface="SVN-Comic Sans MS" panose="02040603050506020204" pitchFamily="18" charset="0"/>
                  <a:ea typeface="#9Slide02 Noi dung rat dai" panose="02000000000000000000" pitchFamily="2" charset="0"/>
                </a:endParaRPr>
              </a:p>
            </p:txBody>
          </p:sp>
        </mc:Choice>
        <mc:Fallback xmlns="">
          <p:sp>
            <p:nvSpPr>
              <p:cNvPr id="11" name="Title 1">
                <a:extLst>
                  <a:ext uri="{FF2B5EF4-FFF2-40B4-BE49-F238E27FC236}">
                    <a16:creationId xmlns:a16="http://schemas.microsoft.com/office/drawing/2014/main" id="{682CACD4-C019-47BF-A6D2-E6ED56E84757}"/>
                  </a:ext>
                </a:extLst>
              </p:cNvPr>
              <p:cNvSpPr txBox="1">
                <a:spLocks noRot="1" noChangeAspect="1" noMove="1" noResize="1" noEditPoints="1" noAdjustHandles="1" noChangeArrowheads="1" noChangeShapeType="1" noTextEdit="1"/>
              </p:cNvSpPr>
              <p:nvPr/>
            </p:nvSpPr>
            <p:spPr>
              <a:xfrm>
                <a:off x="829167" y="4558632"/>
                <a:ext cx="3135626" cy="2082885"/>
              </a:xfrm>
              <a:prstGeom prst="rect">
                <a:avLst/>
              </a:prstGeom>
              <a:blipFill>
                <a:blip r:embed="rId6"/>
                <a:stretch>
                  <a:fillRect l="-38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3EA98A28-4DE2-4D19-83E7-B8BF3206DC0F}"/>
                  </a:ext>
                </a:extLst>
              </p:cNvPr>
              <p:cNvSpPr txBox="1">
                <a:spLocks/>
              </p:cNvSpPr>
              <p:nvPr/>
            </p:nvSpPr>
            <p:spPr>
              <a:xfrm>
                <a:off x="5120588" y="4004120"/>
                <a:ext cx="2704076" cy="2853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600">
                    <a:solidFill>
                      <a:srgbClr val="002060"/>
                    </a:solidFill>
                    <a:latin typeface="#9Slide02 Noi dung rat dai" panose="02000000000000000000" pitchFamily="2" charset="0"/>
                    <a:ea typeface="#9Slide02 Noi dung rat dai" panose="02000000000000000000" pitchFamily="2" charset="0"/>
                  </a:rPr>
                  <a:t>- </a:t>
                </a:r>
                <a:r>
                  <a:rPr lang="en-US" sz="2600">
                    <a:solidFill>
                      <a:srgbClr val="002060"/>
                    </a:solidFill>
                    <a:latin typeface="SVN-Comic Sans MS" panose="02040603050506020204" pitchFamily="18" charset="0"/>
                    <a:ea typeface="#9Slide02 Noi dung rat dai" panose="02000000000000000000" pitchFamily="2" charset="0"/>
                  </a:rPr>
                  <a:t>Lượng </a:t>
                </a:r>
                <a:r>
                  <a:rPr lang="en-US" sz="2600" err="1">
                    <a:solidFill>
                      <a:srgbClr val="002060"/>
                    </a:solidFill>
                    <a:latin typeface="SVN-Comic Sans MS" panose="02040603050506020204" pitchFamily="18" charset="0"/>
                    <a:ea typeface="#9Slide02 Noi dung rat dai" panose="02000000000000000000" pitchFamily="2" charset="0"/>
                  </a:rPr>
                  <a:t>mưa</a:t>
                </a:r>
                <a:r>
                  <a:rPr lang="en-US" sz="2600">
                    <a:solidFill>
                      <a:srgbClr val="002060"/>
                    </a:solidFill>
                    <a:latin typeface="SVN-Comic Sans MS" panose="02040603050506020204" pitchFamily="18" charset="0"/>
                    <a:ea typeface="#9Slide02 Noi dung rat dai" panose="02000000000000000000" pitchFamily="2" charset="0"/>
                  </a:rPr>
                  <a:t> lớn</a:t>
                </a:r>
                <a:r>
                  <a:rPr lang="vi-VN" sz="2600">
                    <a:solidFill>
                      <a:srgbClr val="002060"/>
                    </a:solidFill>
                    <a:latin typeface="#9Slide02 Noi dung rat dai" panose="02000000000000000000" pitchFamily="2" charset="0"/>
                    <a:ea typeface="#9Slide02 Noi dung rat dai" panose="02000000000000000000" pitchFamily="2" charset="0"/>
                  </a:rPr>
                  <a:t>: </a:t>
                </a:r>
                <a:r>
                  <a:rPr lang="en-US" sz="2600">
                    <a:solidFill>
                      <a:srgbClr val="002060"/>
                    </a:solidFill>
                    <a:latin typeface="SVN-Comic Sans MS" panose="02040603050506020204" pitchFamily="18" charset="0"/>
                    <a:ea typeface="#9Slide02 Noi dung rat dai" panose="02000000000000000000" pitchFamily="2" charset="0"/>
                  </a:rPr>
                  <a:t>1500-2000mm</a:t>
                </a:r>
              </a:p>
              <a:p>
                <a:r>
                  <a:rPr lang="vi-VN" sz="2600">
                    <a:solidFill>
                      <a:srgbClr val="002060"/>
                    </a:solidFill>
                    <a:latin typeface="#9Slide02 Noi dung rat dai" panose="02000000000000000000" pitchFamily="2" charset="0"/>
                    <a:ea typeface="#9Slide02 Noi dung rat dai" panose="02000000000000000000" pitchFamily="2" charset="0"/>
                  </a:rPr>
                  <a:t>- </a:t>
                </a:r>
                <a:r>
                  <a:rPr lang="en-US" sz="2600">
                    <a:solidFill>
                      <a:srgbClr val="002060"/>
                    </a:solidFill>
                    <a:latin typeface="SVN-Comic Sans MS" panose="02040603050506020204" pitchFamily="18" charset="0"/>
                    <a:ea typeface="#9Slide02 Noi dung rat dai" panose="02000000000000000000" pitchFamily="2" charset="0"/>
                  </a:rPr>
                  <a:t>Độ </a:t>
                </a:r>
                <a:r>
                  <a:rPr lang="en-US" sz="2600" err="1">
                    <a:solidFill>
                      <a:srgbClr val="002060"/>
                    </a:solidFill>
                    <a:latin typeface="SVN-Comic Sans MS" panose="02040603050506020204" pitchFamily="18" charset="0"/>
                    <a:ea typeface="#9Slide02 Noi dung rat dai" panose="02000000000000000000" pitchFamily="2" charset="0"/>
                  </a:rPr>
                  <a:t>ẩm</a:t>
                </a:r>
                <a:r>
                  <a:rPr lang="en-US" sz="2600">
                    <a:solidFill>
                      <a:srgbClr val="002060"/>
                    </a:solidFill>
                    <a:latin typeface="SVN-Comic Sans MS" panose="02040603050506020204" pitchFamily="18" charset="0"/>
                    <a:ea typeface="#9Slide02 Noi dung rat dai" panose="02000000000000000000" pitchFamily="2" charset="0"/>
                  </a:rPr>
                  <a:t> cao &gt;</a:t>
                </a:r>
                <a:r>
                  <a:rPr lang="en-US" sz="2600" dirty="0">
                    <a:solidFill>
                      <a:srgbClr val="002060"/>
                    </a:solidFill>
                    <a:latin typeface="SVN-Comic Sans MS" panose="02040603050506020204" pitchFamily="18" charset="0"/>
                    <a:ea typeface="#9Slide02 Noi dung rat dai" panose="02000000000000000000" pitchFamily="2" charset="0"/>
                  </a:rPr>
                  <a:t>80</a:t>
                </a:r>
                <a14:m>
                  <m:oMath xmlns:m="http://schemas.openxmlformats.org/officeDocument/2006/math">
                    <m:r>
                      <a:rPr lang="en-US" sz="2600" smtClean="0">
                        <a:solidFill>
                          <a:srgbClr val="002060"/>
                        </a:solidFill>
                        <a:latin typeface="Cambria Math" panose="02040503050406030204" pitchFamily="18" charset="0"/>
                        <a:ea typeface="Cambria Math" panose="02040503050406030204" pitchFamily="18" charset="0"/>
                      </a:rPr>
                      <m:t>%</m:t>
                    </m:r>
                  </m:oMath>
                </a14:m>
                <a:endParaRPr lang="en-US" sz="2600" dirty="0">
                  <a:solidFill>
                    <a:srgbClr val="002060"/>
                  </a:solidFill>
                  <a:latin typeface="SVN-Comic Sans MS" panose="02040603050506020204" pitchFamily="18" charset="0"/>
                  <a:ea typeface="#9Slide02 Noi dung rat dai" panose="02000000000000000000" pitchFamily="2" charset="0"/>
                </a:endParaRPr>
              </a:p>
            </p:txBody>
          </p:sp>
        </mc:Choice>
        <mc:Fallback xmlns="">
          <p:sp>
            <p:nvSpPr>
              <p:cNvPr id="12" name="Title 1">
                <a:extLst>
                  <a:ext uri="{FF2B5EF4-FFF2-40B4-BE49-F238E27FC236}">
                    <a16:creationId xmlns:a16="http://schemas.microsoft.com/office/drawing/2014/main" id="{3EA98A28-4DE2-4D19-83E7-B8BF3206DC0F}"/>
                  </a:ext>
                </a:extLst>
              </p:cNvPr>
              <p:cNvSpPr txBox="1">
                <a:spLocks noRot="1" noChangeAspect="1" noMove="1" noResize="1" noEditPoints="1" noAdjustHandles="1" noChangeArrowheads="1" noChangeShapeType="1" noTextEdit="1"/>
              </p:cNvSpPr>
              <p:nvPr/>
            </p:nvSpPr>
            <p:spPr>
              <a:xfrm>
                <a:off x="5120588" y="4004120"/>
                <a:ext cx="2704076" cy="2853880"/>
              </a:xfrm>
              <a:prstGeom prst="rect">
                <a:avLst/>
              </a:prstGeom>
              <a:blipFill>
                <a:blip r:embed="rId7"/>
                <a:stretch>
                  <a:fillRect l="-4054"/>
                </a:stretch>
              </a:blipFill>
            </p:spPr>
            <p:txBody>
              <a:bodyPr/>
              <a:lstStyle/>
              <a:p>
                <a:r>
                  <a:rPr lang="en-US">
                    <a:noFill/>
                  </a:rPr>
                  <a:t> </a:t>
                </a:r>
              </a:p>
            </p:txBody>
          </p:sp>
        </mc:Fallback>
      </mc:AlternateContent>
      <p:sp>
        <p:nvSpPr>
          <p:cNvPr id="13" name="Title 1">
            <a:extLst>
              <a:ext uri="{FF2B5EF4-FFF2-40B4-BE49-F238E27FC236}">
                <a16:creationId xmlns:a16="http://schemas.microsoft.com/office/drawing/2014/main" id="{A2C85DC6-463E-42E0-AADB-2DB29298331C}"/>
              </a:ext>
            </a:extLst>
          </p:cNvPr>
          <p:cNvSpPr txBox="1">
            <a:spLocks/>
          </p:cNvSpPr>
          <p:nvPr/>
        </p:nvSpPr>
        <p:spPr>
          <a:xfrm>
            <a:off x="8763871" y="4778577"/>
            <a:ext cx="3228169" cy="1477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a:solidFill>
                  <a:srgbClr val="002060"/>
                </a:solidFill>
                <a:latin typeface="SVN-Comic Sans MS" panose="02040603050506020204" pitchFamily="18" charset="0"/>
                <a:ea typeface="#9Slide02 Noi dung rat dai" panose="02000000000000000000" pitchFamily="2" charset="0"/>
              </a:rPr>
              <a:t>1 năm có 2 mùa gió</a:t>
            </a:r>
          </a:p>
          <a:p>
            <a:r>
              <a:rPr lang="en-US" sz="2600">
                <a:solidFill>
                  <a:srgbClr val="002060"/>
                </a:solidFill>
                <a:latin typeface="SVN-Comic Sans MS" panose="02040603050506020204" pitchFamily="18" charset="0"/>
                <a:ea typeface="#9Slide02 Noi dung rat dai" panose="02000000000000000000" pitchFamily="2" charset="0"/>
              </a:rPr>
              <a:t>- Mùa gió Đông bắc</a:t>
            </a:r>
          </a:p>
          <a:p>
            <a:r>
              <a:rPr lang="en-US" sz="2600">
                <a:solidFill>
                  <a:srgbClr val="002060"/>
                </a:solidFill>
                <a:latin typeface="SVN-Comic Sans MS" panose="02040603050506020204" pitchFamily="18" charset="0"/>
                <a:ea typeface="#9Slide02 Noi dung rat dai" panose="02000000000000000000" pitchFamily="2" charset="0"/>
              </a:rPr>
              <a:t>- Mùa gió tây nam</a:t>
            </a:r>
            <a:endParaRPr lang="en-US" sz="2600" dirty="0">
              <a:solidFill>
                <a:srgbClr val="002060"/>
              </a:solidFill>
              <a:latin typeface="SVN-Comic Sans MS" panose="02040603050506020204" pitchFamily="18" charset="0"/>
              <a:ea typeface="#9Slide02 Noi dung rat dai" panose="02000000000000000000" pitchFamily="2" charset="0"/>
            </a:endParaRPr>
          </a:p>
        </p:txBody>
      </p:sp>
    </p:spTree>
    <p:extLst>
      <p:ext uri="{BB962C8B-B14F-4D97-AF65-F5344CB8AC3E}">
        <p14:creationId xmlns:p14="http://schemas.microsoft.com/office/powerpoint/2010/main" val="45684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anim calcmode="lin" valueType="num">
                                      <p:cBhvr>
                                        <p:cTn id="1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1000"/>
                                        <p:tgtEl>
                                          <p:spTgt spid="11">
                                            <p:txEl>
                                              <p:pRg st="1" end="1"/>
                                            </p:txEl>
                                          </p:spTgt>
                                        </p:tgtEl>
                                      </p:cBhvr>
                                    </p:animEffect>
                                    <p:anim calcmode="lin" valueType="num">
                                      <p:cBhvr>
                                        <p:cTn id="21"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1000"/>
                                        <p:tgtEl>
                                          <p:spTgt spid="12">
                                            <p:txEl>
                                              <p:pRg st="0" end="0"/>
                                            </p:txEl>
                                          </p:spTgt>
                                        </p:tgtEl>
                                      </p:cBhvr>
                                    </p:animEffect>
                                    <p:anim calcmode="lin" valueType="num">
                                      <p:cBhvr>
                                        <p:cTn id="2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fade">
                                      <p:cBhvr>
                                        <p:cTn id="34" dur="1000"/>
                                        <p:tgtEl>
                                          <p:spTgt spid="12">
                                            <p:txEl>
                                              <p:pRg st="1" end="1"/>
                                            </p:txEl>
                                          </p:spTgt>
                                        </p:tgtEl>
                                      </p:cBhvr>
                                    </p:animEffect>
                                    <p:anim calcmode="lin" valueType="num">
                                      <p:cBhvr>
                                        <p:cTn id="3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1000"/>
                                        <p:tgtEl>
                                          <p:spTgt spid="13">
                                            <p:txEl>
                                              <p:pRg st="0" end="0"/>
                                            </p:txEl>
                                          </p:spTgt>
                                        </p:tgtEl>
                                      </p:cBhvr>
                                    </p:animEffect>
                                    <p:anim calcmode="lin" valueType="num">
                                      <p:cBhvr>
                                        <p:cTn id="4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animEffect transition="in" filter="fade">
                                      <p:cBhvr>
                                        <p:cTn id="48" dur="1000"/>
                                        <p:tgtEl>
                                          <p:spTgt spid="13">
                                            <p:txEl>
                                              <p:pRg st="1" end="1"/>
                                            </p:txEl>
                                          </p:spTgt>
                                        </p:tgtEl>
                                      </p:cBhvr>
                                    </p:animEffect>
                                    <p:anim calcmode="lin" valueType="num">
                                      <p:cBhvr>
                                        <p:cTn id="4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3">
                                            <p:txEl>
                                              <p:pRg st="2" end="2"/>
                                            </p:txEl>
                                          </p:spTgt>
                                        </p:tgtEl>
                                        <p:attrNameLst>
                                          <p:attrName>style.visibility</p:attrName>
                                        </p:attrNameLst>
                                      </p:cBhvr>
                                      <p:to>
                                        <p:strVal val="visible"/>
                                      </p:to>
                                    </p:set>
                                    <p:animEffect transition="in" filter="fade">
                                      <p:cBhvr>
                                        <p:cTn id="55" dur="1000"/>
                                        <p:tgtEl>
                                          <p:spTgt spid="13">
                                            <p:txEl>
                                              <p:pRg st="2" end="2"/>
                                            </p:txEl>
                                          </p:spTgt>
                                        </p:tgtEl>
                                      </p:cBhvr>
                                    </p:animEffect>
                                    <p:anim calcmode="lin" valueType="num">
                                      <p:cBhvr>
                                        <p:cTn id="56"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build="p"/>
      <p:bldP spid="12" grpId="0" build="p"/>
      <p:bldP spid="1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0" name="Rectangle 74">
            <a:extLst>
              <a:ext uri="{FF2B5EF4-FFF2-40B4-BE49-F238E27FC236}">
                <a16:creationId xmlns:a16="http://schemas.microsoft.com/office/drawing/2014/main" id="{B43B9CA2-4B31-4ACD-9A9F-B8E6C64203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8" name="Picture 6" descr="Lấy ý kiến về 15 sản phẩm nông nghiệp chủ lực quốc gia">
            <a:extLst>
              <a:ext uri="{FF2B5EF4-FFF2-40B4-BE49-F238E27FC236}">
                <a16:creationId xmlns:a16="http://schemas.microsoft.com/office/drawing/2014/main" id="{322D05E8-A66C-45BC-9D1A-C6BCA4C314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54" r="14743" b="1"/>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8196" name="Picture 4" descr="BÀI 12 : Sâu, bệnh hại cây trồng">
            <a:extLst>
              <a:ext uri="{FF2B5EF4-FFF2-40B4-BE49-F238E27FC236}">
                <a16:creationId xmlns:a16="http://schemas.microsoft.com/office/drawing/2014/main" id="{C1F0814A-DE24-49B8-BB83-01066393A1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6" r="7678" b="4"/>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8194" name="Picture 2" descr="Tả cánh đồng lúa chín - 12 bài Văn mẫu kèm hình ảnh cánh đồng lúa tuyệt đẹp  - VnDoc.com">
            <a:extLst>
              <a:ext uri="{FF2B5EF4-FFF2-40B4-BE49-F238E27FC236}">
                <a16:creationId xmlns:a16="http://schemas.microsoft.com/office/drawing/2014/main" id="{D31B9111-98FD-4A1F-BE0E-542012843D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7310"/>
          <a:stretch/>
        </p:blipFill>
        <p:spPr bwMode="auto">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8201" name="Freeform: Shape 76">
            <a:extLst>
              <a:ext uri="{FF2B5EF4-FFF2-40B4-BE49-F238E27FC236}">
                <a16:creationId xmlns:a16="http://schemas.microsoft.com/office/drawing/2014/main" id="{33F94DB1-BC5D-454D-845C-7BA3A1F469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202" name="Freeform: Shape 78">
            <a:extLst>
              <a:ext uri="{FF2B5EF4-FFF2-40B4-BE49-F238E27FC236}">
                <a16:creationId xmlns:a16="http://schemas.microsoft.com/office/drawing/2014/main" id="{5676B86F-860B-4586-BCAA-C0650C09B7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BDA7C0-1E5A-4517-B678-080EE81CC129}"/>
              </a:ext>
            </a:extLst>
          </p:cNvPr>
          <p:cNvSpPr>
            <a:spLocks noGrp="1"/>
          </p:cNvSpPr>
          <p:nvPr>
            <p:ph type="title"/>
          </p:nvPr>
        </p:nvSpPr>
        <p:spPr>
          <a:xfrm>
            <a:off x="448056" y="685800"/>
            <a:ext cx="4922338" cy="1325563"/>
          </a:xfrm>
        </p:spPr>
        <p:txBody>
          <a:bodyPr>
            <a:normAutofit/>
          </a:bodyPr>
          <a:lstStyle/>
          <a:p>
            <a:r>
              <a:rPr lang="en-US" sz="3400" dirty="0" err="1">
                <a:solidFill>
                  <a:srgbClr val="0288DF"/>
                </a:solidFill>
                <a:latin typeface="#9Slide07 IcielBaliho Script" pitchFamily="2" charset="0"/>
              </a:rPr>
              <a:t>Sản</a:t>
            </a:r>
            <a:r>
              <a:rPr lang="en-US" sz="3400" dirty="0">
                <a:solidFill>
                  <a:srgbClr val="0288DF"/>
                </a:solidFill>
                <a:latin typeface="#9Slide07 IcielBaliho Script" pitchFamily="2" charset="0"/>
              </a:rPr>
              <a:t> </a:t>
            </a:r>
            <a:r>
              <a:rPr lang="en-US" sz="3400" dirty="0" err="1">
                <a:solidFill>
                  <a:srgbClr val="0288DF"/>
                </a:solidFill>
                <a:latin typeface="#9Slide07 IcielBaliho Script" pitchFamily="2" charset="0"/>
              </a:rPr>
              <a:t>xuất</a:t>
            </a:r>
            <a:r>
              <a:rPr lang="en-US" sz="3400" dirty="0">
                <a:solidFill>
                  <a:srgbClr val="0288DF"/>
                </a:solidFill>
                <a:latin typeface="#9Slide07 IcielBaliho Script" pitchFamily="2" charset="0"/>
              </a:rPr>
              <a:t> </a:t>
            </a:r>
            <a:r>
              <a:rPr lang="en-US" sz="3400" dirty="0" err="1">
                <a:solidFill>
                  <a:srgbClr val="0288DF"/>
                </a:solidFill>
                <a:latin typeface="#9Slide07 IcielBaliho Script" pitchFamily="2" charset="0"/>
              </a:rPr>
              <a:t>nông</a:t>
            </a:r>
            <a:r>
              <a:rPr lang="en-US" sz="3400" dirty="0">
                <a:solidFill>
                  <a:srgbClr val="0288DF"/>
                </a:solidFill>
                <a:latin typeface="#9Slide07 IcielBaliho Script" pitchFamily="2" charset="0"/>
              </a:rPr>
              <a:t> </a:t>
            </a:r>
            <a:r>
              <a:rPr lang="en-US" sz="3400" dirty="0" err="1">
                <a:solidFill>
                  <a:srgbClr val="0288DF"/>
                </a:solidFill>
                <a:latin typeface="#9Slide07 IcielBaliho Script" pitchFamily="2" charset="0"/>
              </a:rPr>
              <a:t>nghiệp</a:t>
            </a:r>
            <a:endParaRPr lang="en-US" sz="3400" dirty="0">
              <a:solidFill>
                <a:srgbClr val="0288DF"/>
              </a:solidFill>
              <a:latin typeface="#9Slide07 IcielBaliho Script" pitchFamily="2" charset="0"/>
            </a:endParaRPr>
          </a:p>
        </p:txBody>
      </p:sp>
      <p:sp>
        <p:nvSpPr>
          <p:cNvPr id="8203" name="Rectangle 80">
            <a:extLst>
              <a:ext uri="{FF2B5EF4-FFF2-40B4-BE49-F238E27FC236}">
                <a16:creationId xmlns:a16="http://schemas.microsoft.com/office/drawing/2014/main" id="{8C818ED5-2F56-4171-9445-3AA4F44623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04" name="Rectangle 82">
            <a:extLst>
              <a:ext uri="{FF2B5EF4-FFF2-40B4-BE49-F238E27FC236}">
                <a16:creationId xmlns:a16="http://schemas.microsoft.com/office/drawing/2014/main" id="{DE74FCE8-866C-4AFA-B45C-FACE2A6094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A52E91-9B94-421F-A62F-DF8448CB4586}"/>
              </a:ext>
            </a:extLst>
          </p:cNvPr>
          <p:cNvSpPr>
            <a:spLocks noGrp="1"/>
          </p:cNvSpPr>
          <p:nvPr>
            <p:ph idx="1"/>
          </p:nvPr>
        </p:nvSpPr>
        <p:spPr>
          <a:xfrm>
            <a:off x="128016" y="2514600"/>
            <a:ext cx="5689688" cy="3666744"/>
          </a:xfrm>
        </p:spPr>
        <p:txBody>
          <a:bodyPr>
            <a:noAutofit/>
          </a:bodyPr>
          <a:lstStyle/>
          <a:p>
            <a:pPr marL="0" indent="0">
              <a:buNone/>
            </a:pPr>
            <a:r>
              <a:rPr lang="en-US" sz="3200" dirty="0" err="1">
                <a:solidFill>
                  <a:srgbClr val="C00000"/>
                </a:solidFill>
                <a:latin typeface="#9Slide07 IcielBaliho Script" pitchFamily="2" charset="0"/>
              </a:rPr>
              <a:t>Tích</a:t>
            </a:r>
            <a:r>
              <a:rPr lang="en-US" sz="3200" dirty="0">
                <a:solidFill>
                  <a:srgbClr val="C00000"/>
                </a:solidFill>
                <a:latin typeface="#9Slide07 IcielBaliho Script" pitchFamily="2" charset="0"/>
              </a:rPr>
              <a:t> </a:t>
            </a:r>
            <a:r>
              <a:rPr lang="en-US" sz="3200" dirty="0" err="1">
                <a:solidFill>
                  <a:srgbClr val="C00000"/>
                </a:solidFill>
                <a:latin typeface="#9Slide07 IcielBaliho Script" pitchFamily="2" charset="0"/>
              </a:rPr>
              <a:t>cực</a:t>
            </a:r>
            <a:r>
              <a:rPr lang="en-US" sz="3200" dirty="0">
                <a:solidFill>
                  <a:srgbClr val="C00000"/>
                </a:solidFill>
                <a:latin typeface="#9Slide07 IcielBaliho Script" pitchFamily="2" charset="0"/>
              </a:rPr>
              <a:t>:</a:t>
            </a:r>
          </a:p>
          <a:p>
            <a:pPr marL="0" indent="0">
              <a:buNone/>
            </a:pPr>
            <a:r>
              <a:rPr lang="en-US" sz="3200">
                <a:solidFill>
                  <a:schemeClr val="tx2"/>
                </a:solidFill>
                <a:latin typeface="#9Slide07 IcielBaliho Script" pitchFamily="2" charset="0"/>
              </a:rPr>
              <a:t>- Trồng </a:t>
            </a:r>
            <a:r>
              <a:rPr lang="en-US" sz="3200" err="1">
                <a:solidFill>
                  <a:schemeClr val="tx2"/>
                </a:solidFill>
                <a:latin typeface="#9Slide07 IcielBaliho Script" pitchFamily="2" charset="0"/>
              </a:rPr>
              <a:t>lúa</a:t>
            </a:r>
            <a:r>
              <a:rPr lang="en-US" sz="3200">
                <a:solidFill>
                  <a:schemeClr val="tx2"/>
                </a:solidFill>
                <a:latin typeface="#9Slide07 IcielBaliho Script" pitchFamily="2" charset="0"/>
              </a:rPr>
              <a:t> nước, cây ăn quả, cây công nghiệp.</a:t>
            </a:r>
            <a:endParaRPr lang="en-US" sz="3200" dirty="0">
              <a:solidFill>
                <a:schemeClr val="tx2"/>
              </a:solidFill>
              <a:latin typeface="#9Slide07 IcielBaliho Script" pitchFamily="2" charset="0"/>
            </a:endParaRPr>
          </a:p>
          <a:p>
            <a:pPr marL="0" indent="0">
              <a:buNone/>
            </a:pPr>
            <a:r>
              <a:rPr lang="en-US" sz="3200">
                <a:solidFill>
                  <a:schemeClr val="tx2"/>
                </a:solidFill>
                <a:latin typeface="#9Slide07 IcielBaliho Script" pitchFamily="2" charset="0"/>
              </a:rPr>
              <a:t>- Nâng </a:t>
            </a:r>
            <a:r>
              <a:rPr lang="en-US" sz="3200" dirty="0" err="1">
                <a:solidFill>
                  <a:schemeClr val="tx2"/>
                </a:solidFill>
                <a:latin typeface="#9Slide07 IcielBaliho Script" pitchFamily="2" charset="0"/>
              </a:rPr>
              <a:t>cao</a:t>
            </a:r>
            <a:r>
              <a:rPr lang="en-US" sz="3200" dirty="0">
                <a:solidFill>
                  <a:schemeClr val="tx2"/>
                </a:solidFill>
                <a:latin typeface="#9Slide07 IcielBaliho Script" pitchFamily="2" charset="0"/>
              </a:rPr>
              <a:t> </a:t>
            </a:r>
            <a:r>
              <a:rPr lang="en-US" sz="3200" dirty="0" err="1">
                <a:solidFill>
                  <a:schemeClr val="tx2"/>
                </a:solidFill>
                <a:latin typeface="#9Slide07 IcielBaliho Script" pitchFamily="2" charset="0"/>
              </a:rPr>
              <a:t>năng</a:t>
            </a:r>
            <a:r>
              <a:rPr lang="en-US" sz="3200" dirty="0">
                <a:solidFill>
                  <a:schemeClr val="tx2"/>
                </a:solidFill>
                <a:latin typeface="#9Slide07 IcielBaliho Script" pitchFamily="2" charset="0"/>
              </a:rPr>
              <a:t> </a:t>
            </a:r>
            <a:r>
              <a:rPr lang="en-US" sz="3200" dirty="0" err="1">
                <a:solidFill>
                  <a:schemeClr val="tx2"/>
                </a:solidFill>
                <a:latin typeface="#9Slide07 IcielBaliho Script" pitchFamily="2" charset="0"/>
              </a:rPr>
              <a:t>suất</a:t>
            </a:r>
            <a:r>
              <a:rPr lang="en-US" sz="3200" dirty="0">
                <a:solidFill>
                  <a:schemeClr val="tx2"/>
                </a:solidFill>
                <a:latin typeface="#9Slide07 IcielBaliho Script" pitchFamily="2" charset="0"/>
              </a:rPr>
              <a:t> </a:t>
            </a:r>
            <a:r>
              <a:rPr lang="en-US" sz="3200" dirty="0" err="1">
                <a:solidFill>
                  <a:schemeClr val="tx2"/>
                </a:solidFill>
                <a:latin typeface="#9Slide07 IcielBaliho Script" pitchFamily="2" charset="0"/>
              </a:rPr>
              <a:t>cây</a:t>
            </a:r>
            <a:r>
              <a:rPr lang="en-US" sz="3200" dirty="0">
                <a:solidFill>
                  <a:schemeClr val="tx2"/>
                </a:solidFill>
                <a:latin typeface="#9Slide07 IcielBaliho Script" pitchFamily="2" charset="0"/>
              </a:rPr>
              <a:t> </a:t>
            </a:r>
            <a:r>
              <a:rPr lang="en-US" sz="3200" dirty="0" err="1">
                <a:solidFill>
                  <a:schemeClr val="tx2"/>
                </a:solidFill>
                <a:latin typeface="#9Slide07 IcielBaliho Script" pitchFamily="2" charset="0"/>
              </a:rPr>
              <a:t>trồng</a:t>
            </a:r>
            <a:r>
              <a:rPr lang="en-US" sz="3200">
                <a:solidFill>
                  <a:schemeClr val="tx2"/>
                </a:solidFill>
                <a:latin typeface="#9Slide07 IcielBaliho Script" pitchFamily="2" charset="0"/>
              </a:rPr>
              <a:t>, vật nuôi</a:t>
            </a:r>
            <a:endParaRPr lang="en-US" sz="3200" dirty="0">
              <a:solidFill>
                <a:schemeClr val="tx2"/>
              </a:solidFill>
              <a:latin typeface="#9Slide07 IcielBaliho Script" pitchFamily="2" charset="0"/>
            </a:endParaRPr>
          </a:p>
          <a:p>
            <a:pPr marL="0" indent="0">
              <a:buNone/>
            </a:pPr>
            <a:r>
              <a:rPr lang="en-US" sz="3200" dirty="0" err="1">
                <a:solidFill>
                  <a:srgbClr val="C00000"/>
                </a:solidFill>
                <a:latin typeface="#9Slide07 IcielBaliho Script" pitchFamily="2" charset="0"/>
              </a:rPr>
              <a:t>Tiêu</a:t>
            </a:r>
            <a:r>
              <a:rPr lang="en-US" sz="3200" dirty="0">
                <a:solidFill>
                  <a:srgbClr val="C00000"/>
                </a:solidFill>
                <a:latin typeface="#9Slide07 IcielBaliho Script" pitchFamily="2" charset="0"/>
              </a:rPr>
              <a:t> </a:t>
            </a:r>
            <a:r>
              <a:rPr lang="en-US" sz="3200" dirty="0" err="1">
                <a:solidFill>
                  <a:srgbClr val="C00000"/>
                </a:solidFill>
                <a:latin typeface="#9Slide07 IcielBaliho Script" pitchFamily="2" charset="0"/>
              </a:rPr>
              <a:t>cực</a:t>
            </a:r>
            <a:r>
              <a:rPr lang="en-US" sz="3200" dirty="0">
                <a:solidFill>
                  <a:srgbClr val="C00000"/>
                </a:solidFill>
                <a:latin typeface="#9Slide07 IcielBaliho Script" pitchFamily="2" charset="0"/>
              </a:rPr>
              <a:t>:</a:t>
            </a:r>
          </a:p>
          <a:p>
            <a:pPr marL="0" indent="0">
              <a:buNone/>
            </a:pPr>
            <a:r>
              <a:rPr lang="en-US" sz="3200" dirty="0" err="1">
                <a:solidFill>
                  <a:schemeClr val="tx2"/>
                </a:solidFill>
                <a:latin typeface="#9Slide07 IcielBaliho Script" pitchFamily="2" charset="0"/>
              </a:rPr>
              <a:t>Thiên</a:t>
            </a:r>
            <a:r>
              <a:rPr lang="en-US" sz="3200" dirty="0">
                <a:solidFill>
                  <a:schemeClr val="tx2"/>
                </a:solidFill>
                <a:latin typeface="#9Slide07 IcielBaliho Script" pitchFamily="2" charset="0"/>
              </a:rPr>
              <a:t> tai, </a:t>
            </a:r>
            <a:r>
              <a:rPr lang="en-US" sz="3200" dirty="0" err="1">
                <a:solidFill>
                  <a:schemeClr val="tx2"/>
                </a:solidFill>
                <a:latin typeface="#9Slide07 IcielBaliho Script" pitchFamily="2" charset="0"/>
              </a:rPr>
              <a:t>sâu</a:t>
            </a:r>
            <a:r>
              <a:rPr lang="en-US" sz="3200" dirty="0">
                <a:solidFill>
                  <a:schemeClr val="tx2"/>
                </a:solidFill>
                <a:latin typeface="#9Slide07 IcielBaliho Script" pitchFamily="2" charset="0"/>
              </a:rPr>
              <a:t> </a:t>
            </a:r>
            <a:r>
              <a:rPr lang="en-US" sz="3200" dirty="0" err="1">
                <a:solidFill>
                  <a:schemeClr val="tx2"/>
                </a:solidFill>
                <a:latin typeface="#9Slide07 IcielBaliho Script" pitchFamily="2" charset="0"/>
              </a:rPr>
              <a:t>bệnh</a:t>
            </a:r>
            <a:endParaRPr lang="en-US" sz="3200" dirty="0">
              <a:solidFill>
                <a:schemeClr val="tx2"/>
              </a:solidFill>
              <a:latin typeface="#9Slide07 IcielBaliho Script" pitchFamily="2" charset="0"/>
            </a:endParaRPr>
          </a:p>
        </p:txBody>
      </p:sp>
    </p:spTree>
    <p:extLst>
      <p:ext uri="{BB962C8B-B14F-4D97-AF65-F5344CB8AC3E}">
        <p14:creationId xmlns:p14="http://schemas.microsoft.com/office/powerpoint/2010/main" val="2293731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Lâm nghiệp là gì?">
            <a:extLst>
              <a:ext uri="{FF2B5EF4-FFF2-40B4-BE49-F238E27FC236}">
                <a16:creationId xmlns:a16="http://schemas.microsoft.com/office/drawing/2014/main" id="{20D4B800-6E63-4D6C-BDE1-B7E857093112}"/>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0422" r="4580" b="2"/>
          <a:stretch/>
        </p:blipFill>
        <p:spPr bwMode="auto">
          <a:xfrm>
            <a:off x="5491133" y="286529"/>
            <a:ext cx="2275744" cy="227574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9222" name="Picture 6" descr="Xuất khẩu hải sản sang EU giảm sút do tác động của thẻ vàng IUU">
            <a:extLst>
              <a:ext uri="{FF2B5EF4-FFF2-40B4-BE49-F238E27FC236}">
                <a16:creationId xmlns:a16="http://schemas.microsoft.com/office/drawing/2014/main" id="{1A943CC3-1980-443C-B2BA-5CE3B2FF4EF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5103" r="28147" b="1"/>
          <a:stretch/>
        </p:blipFill>
        <p:spPr bwMode="auto">
          <a:xfrm>
            <a:off x="5734231" y="2527224"/>
            <a:ext cx="3316388"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9220" name="Picture 4" descr="Thuỷ sản Việt tụt hạng vì thẻ vàng IUU | Kinh doanh | BizLive">
            <a:extLst>
              <a:ext uri="{FF2B5EF4-FFF2-40B4-BE49-F238E27FC236}">
                <a16:creationId xmlns:a16="http://schemas.microsoft.com/office/drawing/2014/main" id="{8AD07797-EBD0-4E11-A7F9-77859018DA5A}"/>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6982" r="12076" b="2"/>
          <a:stretch/>
        </p:blipFill>
        <p:spPr bwMode="auto">
          <a:xfrm>
            <a:off x="7786846" y="1"/>
            <a:ext cx="4405154" cy="3776782"/>
          </a:xfrm>
          <a:custGeom>
            <a:avLst/>
            <a:gdLst/>
            <a:ahLst/>
            <a:cxnLst/>
            <a:rect l="l" t="t" r="r" b="b"/>
            <a:pathLst>
              <a:path w="4405154" h="3776782">
                <a:moveTo>
                  <a:pt x="279221" y="0"/>
                </a:moveTo>
                <a:lnTo>
                  <a:pt x="4405154" y="0"/>
                </a:lnTo>
                <a:lnTo>
                  <a:pt x="4405154" y="3055054"/>
                </a:lnTo>
                <a:lnTo>
                  <a:pt x="4266200" y="3181344"/>
                </a:lnTo>
                <a:cubicBezTo>
                  <a:pt x="3815461" y="3553326"/>
                  <a:pt x="3237603" y="3776782"/>
                  <a:pt x="2607554" y="3776782"/>
                </a:cubicBezTo>
                <a:cubicBezTo>
                  <a:pt x="1167442" y="3776782"/>
                  <a:pt x="0" y="2609341"/>
                  <a:pt x="0" y="1169228"/>
                </a:cubicBezTo>
                <a:cubicBezTo>
                  <a:pt x="0" y="809200"/>
                  <a:pt x="72965" y="466214"/>
                  <a:pt x="204915" y="15425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9224" name="Picture 8" descr="Du lịch hè 2020: &quot;Đổi món&quot; để hút khách nội địa">
            <a:extLst>
              <a:ext uri="{FF2B5EF4-FFF2-40B4-BE49-F238E27FC236}">
                <a16:creationId xmlns:a16="http://schemas.microsoft.com/office/drawing/2014/main" id="{72F8CF57-8879-4EC9-A648-3FD79258E16E}"/>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22803" r="11425" b="1"/>
          <a:stretch/>
        </p:blipFill>
        <p:spPr bwMode="auto">
          <a:xfrm>
            <a:off x="8738478" y="3917271"/>
            <a:ext cx="3453522" cy="2950205"/>
          </a:xfrm>
          <a:custGeom>
            <a:avLst/>
            <a:gdLst/>
            <a:ahLst/>
            <a:cxnLst/>
            <a:rect l="l" t="t" r="r" b="b"/>
            <a:pathLst>
              <a:path w="3453522" h="2950205">
                <a:moveTo>
                  <a:pt x="1901420" y="0"/>
                </a:moveTo>
                <a:cubicBezTo>
                  <a:pt x="2492116" y="0"/>
                  <a:pt x="3019900" y="269355"/>
                  <a:pt x="3368648" y="691940"/>
                </a:cubicBezTo>
                <a:lnTo>
                  <a:pt x="3453522" y="805440"/>
                </a:lnTo>
                <a:lnTo>
                  <a:pt x="3453522" y="2950205"/>
                </a:lnTo>
                <a:lnTo>
                  <a:pt x="316036" y="2950205"/>
                </a:lnTo>
                <a:lnTo>
                  <a:pt x="229491" y="2807749"/>
                </a:lnTo>
                <a:cubicBezTo>
                  <a:pt x="83134" y="2538330"/>
                  <a:pt x="0" y="2229583"/>
                  <a:pt x="0" y="1901419"/>
                </a:cubicBezTo>
                <a:cubicBezTo>
                  <a:pt x="0" y="851294"/>
                  <a:pt x="851295" y="0"/>
                  <a:pt x="1901420"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8557749F-B943-4D30-8F08-8AA92F25A8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164F55-07FA-4B57-A412-2B641533AB7F}"/>
              </a:ext>
            </a:extLst>
          </p:cNvPr>
          <p:cNvSpPr>
            <a:spLocks noGrp="1"/>
          </p:cNvSpPr>
          <p:nvPr>
            <p:ph type="title"/>
          </p:nvPr>
        </p:nvSpPr>
        <p:spPr>
          <a:xfrm>
            <a:off x="212035" y="802955"/>
            <a:ext cx="4882892" cy="1454051"/>
          </a:xfrm>
        </p:spPr>
        <p:txBody>
          <a:bodyPr>
            <a:normAutofit/>
          </a:bodyPr>
          <a:lstStyle/>
          <a:p>
            <a:pPr algn="ctr"/>
            <a:r>
              <a:rPr lang="en-US" sz="4000" dirty="0" err="1">
                <a:solidFill>
                  <a:srgbClr val="02A2F3"/>
                </a:solidFill>
                <a:latin typeface="#9Slide07 IcielBaliho Script" pitchFamily="2" charset="0"/>
              </a:rPr>
              <a:t>Hoạt</a:t>
            </a:r>
            <a:r>
              <a:rPr lang="en-US" sz="4000" dirty="0">
                <a:solidFill>
                  <a:srgbClr val="02A2F3"/>
                </a:solidFill>
                <a:latin typeface="#9Slide07 IcielBaliho Script" pitchFamily="2" charset="0"/>
              </a:rPr>
              <a:t> </a:t>
            </a:r>
            <a:r>
              <a:rPr lang="en-US" sz="4000" dirty="0" err="1">
                <a:solidFill>
                  <a:srgbClr val="02A2F3"/>
                </a:solidFill>
                <a:latin typeface="#9Slide07 IcielBaliho Script" pitchFamily="2" charset="0"/>
              </a:rPr>
              <a:t>động</a:t>
            </a:r>
            <a:r>
              <a:rPr lang="en-US" sz="4000" dirty="0">
                <a:solidFill>
                  <a:srgbClr val="02A2F3"/>
                </a:solidFill>
                <a:latin typeface="#9Slide07 IcielBaliho Script" pitchFamily="2" charset="0"/>
              </a:rPr>
              <a:t> </a:t>
            </a:r>
            <a:r>
              <a:rPr lang="en-US" sz="4000" dirty="0" err="1">
                <a:solidFill>
                  <a:srgbClr val="02A2F3"/>
                </a:solidFill>
                <a:latin typeface="#9Slide07 IcielBaliho Script" pitchFamily="2" charset="0"/>
              </a:rPr>
              <a:t>sản</a:t>
            </a:r>
            <a:r>
              <a:rPr lang="en-US" sz="4000" dirty="0">
                <a:solidFill>
                  <a:srgbClr val="02A2F3"/>
                </a:solidFill>
                <a:latin typeface="#9Slide07 IcielBaliho Script" pitchFamily="2" charset="0"/>
              </a:rPr>
              <a:t> </a:t>
            </a:r>
            <a:r>
              <a:rPr lang="en-US" sz="4000" dirty="0" err="1">
                <a:solidFill>
                  <a:srgbClr val="02A2F3"/>
                </a:solidFill>
                <a:latin typeface="#9Slide07 IcielBaliho Script" pitchFamily="2" charset="0"/>
              </a:rPr>
              <a:t>xuất</a:t>
            </a:r>
            <a:r>
              <a:rPr lang="en-US" sz="4000" dirty="0">
                <a:solidFill>
                  <a:srgbClr val="02A2F3"/>
                </a:solidFill>
                <a:latin typeface="#9Slide07 IcielBaliho Script" pitchFamily="2" charset="0"/>
              </a:rPr>
              <a:t> </a:t>
            </a:r>
            <a:r>
              <a:rPr lang="en-US" sz="4000" dirty="0" err="1">
                <a:solidFill>
                  <a:srgbClr val="02A2F3"/>
                </a:solidFill>
                <a:latin typeface="#9Slide07 IcielBaliho Script" pitchFamily="2" charset="0"/>
              </a:rPr>
              <a:t>khác</a:t>
            </a:r>
            <a:r>
              <a:rPr lang="en-US" sz="4000" dirty="0">
                <a:solidFill>
                  <a:srgbClr val="02A2F3"/>
                </a:solidFill>
                <a:latin typeface="#9Slide07 IcielBaliho Script" pitchFamily="2" charset="0"/>
              </a:rPr>
              <a:t> </a:t>
            </a:r>
            <a:r>
              <a:rPr lang="en-US" sz="4000" dirty="0" err="1">
                <a:solidFill>
                  <a:srgbClr val="02A2F3"/>
                </a:solidFill>
                <a:latin typeface="#9Slide07 IcielBaliho Script" pitchFamily="2" charset="0"/>
              </a:rPr>
              <a:t>và</a:t>
            </a:r>
            <a:r>
              <a:rPr lang="en-US" sz="4000" dirty="0">
                <a:solidFill>
                  <a:srgbClr val="02A2F3"/>
                </a:solidFill>
                <a:latin typeface="#9Slide07 IcielBaliho Script" pitchFamily="2" charset="0"/>
              </a:rPr>
              <a:t> </a:t>
            </a:r>
            <a:r>
              <a:rPr lang="en-US" sz="4000" dirty="0" err="1">
                <a:solidFill>
                  <a:srgbClr val="02A2F3"/>
                </a:solidFill>
                <a:latin typeface="#9Slide07 IcielBaliho Script" pitchFamily="2" charset="0"/>
              </a:rPr>
              <a:t>đời</a:t>
            </a:r>
            <a:r>
              <a:rPr lang="en-US" sz="4000" dirty="0">
                <a:solidFill>
                  <a:srgbClr val="02A2F3"/>
                </a:solidFill>
                <a:latin typeface="#9Slide07 IcielBaliho Script" pitchFamily="2" charset="0"/>
              </a:rPr>
              <a:t> </a:t>
            </a:r>
            <a:r>
              <a:rPr lang="en-US" sz="4000" dirty="0" err="1">
                <a:solidFill>
                  <a:srgbClr val="02A2F3"/>
                </a:solidFill>
                <a:latin typeface="#9Slide07 IcielBaliho Script" pitchFamily="2" charset="0"/>
              </a:rPr>
              <a:t>sống</a:t>
            </a:r>
            <a:endParaRPr lang="en-US" sz="4000" dirty="0">
              <a:solidFill>
                <a:srgbClr val="02A2F3"/>
              </a:solidFill>
              <a:latin typeface="#9Slide07 IcielBaliho Script" pitchFamily="2" charset="0"/>
            </a:endParaRPr>
          </a:p>
        </p:txBody>
      </p:sp>
      <p:sp>
        <p:nvSpPr>
          <p:cNvPr id="3" name="Content Placeholder 2">
            <a:extLst>
              <a:ext uri="{FF2B5EF4-FFF2-40B4-BE49-F238E27FC236}">
                <a16:creationId xmlns:a16="http://schemas.microsoft.com/office/drawing/2014/main" id="{FF759A91-2F37-432A-8F75-59A31F4EEE7D}"/>
              </a:ext>
            </a:extLst>
          </p:cNvPr>
          <p:cNvSpPr>
            <a:spLocks noGrp="1"/>
          </p:cNvSpPr>
          <p:nvPr>
            <p:ph idx="1"/>
          </p:nvPr>
        </p:nvSpPr>
        <p:spPr>
          <a:xfrm>
            <a:off x="208080" y="2421682"/>
            <a:ext cx="5742146" cy="3639289"/>
          </a:xfrm>
        </p:spPr>
        <p:txBody>
          <a:bodyPr anchor="ctr">
            <a:noAutofit/>
          </a:bodyPr>
          <a:lstStyle/>
          <a:p>
            <a:pPr marL="0" indent="0">
              <a:buNone/>
            </a:pPr>
            <a:r>
              <a:rPr lang="en-US" dirty="0" err="1">
                <a:solidFill>
                  <a:srgbClr val="C00000"/>
                </a:solidFill>
                <a:latin typeface="#9Slide07 IcielBaliho Script" pitchFamily="2" charset="0"/>
              </a:rPr>
              <a:t>Tích</a:t>
            </a:r>
            <a:r>
              <a:rPr lang="en-US" dirty="0">
                <a:solidFill>
                  <a:srgbClr val="C00000"/>
                </a:solidFill>
                <a:latin typeface="#9Slide07 IcielBaliho Script" pitchFamily="2" charset="0"/>
              </a:rPr>
              <a:t> </a:t>
            </a:r>
            <a:r>
              <a:rPr lang="en-US" dirty="0" err="1">
                <a:solidFill>
                  <a:srgbClr val="C00000"/>
                </a:solidFill>
                <a:latin typeface="#9Slide07 IcielBaliho Script" pitchFamily="2" charset="0"/>
              </a:rPr>
              <a:t>cực</a:t>
            </a:r>
            <a:r>
              <a:rPr lang="en-US" dirty="0">
                <a:solidFill>
                  <a:srgbClr val="C00000"/>
                </a:solidFill>
                <a:latin typeface="#9Slide07 IcielBaliho Script" pitchFamily="2" charset="0"/>
              </a:rPr>
              <a:t>:</a:t>
            </a:r>
          </a:p>
          <a:p>
            <a:pPr marL="0" indent="0">
              <a:buNone/>
            </a:pPr>
            <a:r>
              <a:rPr lang="en-US" dirty="0" err="1">
                <a:solidFill>
                  <a:schemeClr val="tx2"/>
                </a:solidFill>
                <a:latin typeface="#9Slide07 IcielBaliho Script" pitchFamily="2" charset="0"/>
              </a:rPr>
              <a:t>Phát</a:t>
            </a:r>
            <a:r>
              <a:rPr lang="en-US" dirty="0">
                <a:solidFill>
                  <a:schemeClr val="tx2"/>
                </a:solidFill>
                <a:latin typeface="#9Slide07 IcielBaliho Script" pitchFamily="2" charset="0"/>
              </a:rPr>
              <a:t> </a:t>
            </a:r>
            <a:r>
              <a:rPr lang="en-US" dirty="0" err="1">
                <a:solidFill>
                  <a:schemeClr val="tx2"/>
                </a:solidFill>
                <a:latin typeface="#9Slide07 IcielBaliho Script" pitchFamily="2" charset="0"/>
              </a:rPr>
              <a:t>triển</a:t>
            </a:r>
            <a:r>
              <a:rPr lang="en-US" dirty="0">
                <a:solidFill>
                  <a:schemeClr val="tx2"/>
                </a:solidFill>
                <a:latin typeface="#9Slide07 IcielBaliho Script" pitchFamily="2" charset="0"/>
              </a:rPr>
              <a:t> </a:t>
            </a:r>
            <a:r>
              <a:rPr lang="en-US" dirty="0" err="1">
                <a:solidFill>
                  <a:schemeClr val="tx2"/>
                </a:solidFill>
                <a:latin typeface="#9Slide07 IcielBaliho Script" pitchFamily="2" charset="0"/>
              </a:rPr>
              <a:t>lâm</a:t>
            </a:r>
            <a:r>
              <a:rPr lang="en-US" dirty="0">
                <a:solidFill>
                  <a:schemeClr val="tx2"/>
                </a:solidFill>
                <a:latin typeface="#9Slide07 IcielBaliho Script" pitchFamily="2" charset="0"/>
              </a:rPr>
              <a:t> </a:t>
            </a:r>
            <a:r>
              <a:rPr lang="en-US" dirty="0" err="1">
                <a:solidFill>
                  <a:schemeClr val="tx2"/>
                </a:solidFill>
                <a:latin typeface="#9Slide07 IcielBaliho Script" pitchFamily="2" charset="0"/>
              </a:rPr>
              <a:t>nghiệp</a:t>
            </a:r>
            <a:r>
              <a:rPr lang="en-US" dirty="0">
                <a:solidFill>
                  <a:schemeClr val="tx2"/>
                </a:solidFill>
                <a:latin typeface="#9Slide07 IcielBaliho Script" pitchFamily="2" charset="0"/>
              </a:rPr>
              <a:t>, </a:t>
            </a:r>
            <a:r>
              <a:rPr lang="en-US" dirty="0" err="1">
                <a:solidFill>
                  <a:schemeClr val="tx2"/>
                </a:solidFill>
                <a:latin typeface="#9Slide07 IcielBaliho Script" pitchFamily="2" charset="0"/>
              </a:rPr>
              <a:t>thủy</a:t>
            </a:r>
            <a:r>
              <a:rPr lang="en-US" dirty="0">
                <a:solidFill>
                  <a:schemeClr val="tx2"/>
                </a:solidFill>
                <a:latin typeface="#9Slide07 IcielBaliho Script" pitchFamily="2" charset="0"/>
              </a:rPr>
              <a:t> </a:t>
            </a:r>
            <a:r>
              <a:rPr lang="en-US" dirty="0" err="1">
                <a:solidFill>
                  <a:schemeClr val="tx2"/>
                </a:solidFill>
                <a:latin typeface="#9Slide07 IcielBaliho Script" pitchFamily="2" charset="0"/>
              </a:rPr>
              <a:t>sản</a:t>
            </a:r>
            <a:r>
              <a:rPr lang="en-US" dirty="0">
                <a:solidFill>
                  <a:schemeClr val="tx2"/>
                </a:solidFill>
                <a:latin typeface="#9Slide07 IcielBaliho Script" pitchFamily="2" charset="0"/>
              </a:rPr>
              <a:t>, du </a:t>
            </a:r>
            <a:r>
              <a:rPr lang="en-US" dirty="0" err="1">
                <a:solidFill>
                  <a:schemeClr val="tx2"/>
                </a:solidFill>
                <a:latin typeface="#9Slide07 IcielBaliho Script" pitchFamily="2" charset="0"/>
              </a:rPr>
              <a:t>lịch</a:t>
            </a:r>
            <a:r>
              <a:rPr lang="en-US" dirty="0">
                <a:solidFill>
                  <a:schemeClr val="tx2"/>
                </a:solidFill>
                <a:latin typeface="#9Slide07 IcielBaliho Script" pitchFamily="2" charset="0"/>
              </a:rPr>
              <a:t>.</a:t>
            </a:r>
          </a:p>
          <a:p>
            <a:pPr marL="0" indent="0">
              <a:buNone/>
            </a:pPr>
            <a:r>
              <a:rPr lang="en-US" dirty="0" err="1">
                <a:solidFill>
                  <a:srgbClr val="C00000"/>
                </a:solidFill>
                <a:latin typeface="#9Slide07 IcielBaliho Script" pitchFamily="2" charset="0"/>
              </a:rPr>
              <a:t>Tiêu</a:t>
            </a:r>
            <a:r>
              <a:rPr lang="en-US" dirty="0">
                <a:solidFill>
                  <a:srgbClr val="C00000"/>
                </a:solidFill>
                <a:latin typeface="#9Slide07 IcielBaliho Script" pitchFamily="2" charset="0"/>
              </a:rPr>
              <a:t> </a:t>
            </a:r>
            <a:r>
              <a:rPr lang="en-US" dirty="0" err="1">
                <a:solidFill>
                  <a:srgbClr val="C00000"/>
                </a:solidFill>
                <a:latin typeface="#9Slide07 IcielBaliho Script" pitchFamily="2" charset="0"/>
              </a:rPr>
              <a:t>cực</a:t>
            </a:r>
            <a:r>
              <a:rPr lang="en-US" dirty="0">
                <a:solidFill>
                  <a:srgbClr val="C00000"/>
                </a:solidFill>
                <a:latin typeface="#9Slide07 IcielBaliho Script" pitchFamily="2" charset="0"/>
              </a:rPr>
              <a:t>:</a:t>
            </a:r>
          </a:p>
          <a:p>
            <a:pPr marL="0" indent="0">
              <a:buNone/>
            </a:pPr>
            <a:r>
              <a:rPr lang="en-US">
                <a:solidFill>
                  <a:schemeClr val="tx2"/>
                </a:solidFill>
                <a:latin typeface="#9Slide07 IcielBaliho Script" pitchFamily="2" charset="0"/>
              </a:rPr>
              <a:t>- Mùa </a:t>
            </a:r>
            <a:r>
              <a:rPr lang="en-US" dirty="0" err="1">
                <a:solidFill>
                  <a:schemeClr val="tx2"/>
                </a:solidFill>
                <a:latin typeface="#9Slide07 IcielBaliho Script" pitchFamily="2" charset="0"/>
              </a:rPr>
              <a:t>khí</a:t>
            </a:r>
            <a:r>
              <a:rPr lang="en-US" dirty="0">
                <a:solidFill>
                  <a:schemeClr val="tx2"/>
                </a:solidFill>
                <a:latin typeface="#9Slide07 IcielBaliho Script" pitchFamily="2" charset="0"/>
              </a:rPr>
              <a:t> </a:t>
            </a:r>
            <a:r>
              <a:rPr lang="en-US" dirty="0" err="1">
                <a:solidFill>
                  <a:schemeClr val="tx2"/>
                </a:solidFill>
                <a:latin typeface="#9Slide07 IcielBaliho Script" pitchFamily="2" charset="0"/>
              </a:rPr>
              <a:t>hậu</a:t>
            </a:r>
            <a:r>
              <a:rPr lang="en-US" dirty="0" err="1">
                <a:solidFill>
                  <a:schemeClr val="tx2"/>
                </a:solidFill>
                <a:latin typeface="#9Slide07 IcielBaliho Script" pitchFamily="2" charset="0"/>
                <a:cs typeface="Calibri" panose="020F0502020204030204" pitchFamily="34" charset="0"/>
              </a:rPr>
              <a:t>→mùa</a:t>
            </a:r>
            <a:r>
              <a:rPr lang="en-US" dirty="0">
                <a:solidFill>
                  <a:schemeClr val="tx2"/>
                </a:solidFill>
                <a:latin typeface="#9Slide07 IcielBaliho Script" pitchFamily="2" charset="0"/>
                <a:cs typeface="Calibri" panose="020F0502020204030204" pitchFamily="34" charset="0"/>
              </a:rPr>
              <a:t> </a:t>
            </a:r>
            <a:r>
              <a:rPr lang="en-US" dirty="0" err="1">
                <a:solidFill>
                  <a:schemeClr val="tx2"/>
                </a:solidFill>
                <a:latin typeface="#9Slide07 IcielBaliho Script" pitchFamily="2" charset="0"/>
                <a:cs typeface="Calibri" panose="020F0502020204030204" pitchFamily="34" charset="0"/>
              </a:rPr>
              <a:t>kinh</a:t>
            </a:r>
            <a:r>
              <a:rPr lang="en-US" dirty="0">
                <a:solidFill>
                  <a:schemeClr val="tx2"/>
                </a:solidFill>
                <a:latin typeface="#9Slide07 IcielBaliho Script" pitchFamily="2" charset="0"/>
                <a:cs typeface="Calibri" panose="020F0502020204030204" pitchFamily="34" charset="0"/>
              </a:rPr>
              <a:t> </a:t>
            </a:r>
            <a:r>
              <a:rPr lang="en-US" dirty="0" err="1">
                <a:solidFill>
                  <a:schemeClr val="tx2"/>
                </a:solidFill>
                <a:latin typeface="#9Slide07 IcielBaliho Script" pitchFamily="2" charset="0"/>
                <a:cs typeface="Calibri" panose="020F0502020204030204" pitchFamily="34" charset="0"/>
              </a:rPr>
              <a:t>doanh</a:t>
            </a:r>
            <a:r>
              <a:rPr lang="en-US" dirty="0">
                <a:solidFill>
                  <a:schemeClr val="tx2"/>
                </a:solidFill>
                <a:latin typeface="#9Slide07 IcielBaliho Script" pitchFamily="2" charset="0"/>
                <a:cs typeface="Calibri" panose="020F0502020204030204" pitchFamily="34" charset="0"/>
              </a:rPr>
              <a:t> </a:t>
            </a:r>
            <a:r>
              <a:rPr lang="en-US" dirty="0" err="1">
                <a:solidFill>
                  <a:schemeClr val="tx2"/>
                </a:solidFill>
                <a:latin typeface="#9Slide07 IcielBaliho Script" pitchFamily="2" charset="0"/>
                <a:cs typeface="Calibri" panose="020F0502020204030204" pitchFamily="34" charset="0"/>
              </a:rPr>
              <a:t>sản</a:t>
            </a:r>
            <a:r>
              <a:rPr lang="en-US" dirty="0">
                <a:solidFill>
                  <a:schemeClr val="tx2"/>
                </a:solidFill>
                <a:latin typeface="#9Slide07 IcielBaliho Script" pitchFamily="2" charset="0"/>
                <a:cs typeface="Calibri" panose="020F0502020204030204" pitchFamily="34" charset="0"/>
              </a:rPr>
              <a:t> </a:t>
            </a:r>
            <a:r>
              <a:rPr lang="en-US" dirty="0" err="1">
                <a:solidFill>
                  <a:schemeClr val="tx2"/>
                </a:solidFill>
                <a:latin typeface="#9Slide07 IcielBaliho Script" pitchFamily="2" charset="0"/>
                <a:cs typeface="Calibri" panose="020F0502020204030204" pitchFamily="34" charset="0"/>
              </a:rPr>
              <a:t>xuất</a:t>
            </a:r>
            <a:r>
              <a:rPr lang="en-US" dirty="0">
                <a:solidFill>
                  <a:schemeClr val="tx2"/>
                </a:solidFill>
                <a:latin typeface="#9Slide07 IcielBaliho Script" pitchFamily="2" charset="0"/>
                <a:cs typeface="Calibri" panose="020F0502020204030204" pitchFamily="34" charset="0"/>
              </a:rPr>
              <a:t>.</a:t>
            </a:r>
          </a:p>
          <a:p>
            <a:pPr marL="0" indent="0">
              <a:buNone/>
            </a:pPr>
            <a:r>
              <a:rPr lang="en-US">
                <a:solidFill>
                  <a:schemeClr val="tx2"/>
                </a:solidFill>
                <a:latin typeface="#9Slide07 IcielBaliho Script" pitchFamily="2" charset="0"/>
                <a:cs typeface="Calibri" panose="020F0502020204030204" pitchFamily="34" charset="0"/>
              </a:rPr>
              <a:t>- Độ </a:t>
            </a:r>
            <a:r>
              <a:rPr lang="en-US" dirty="0" err="1">
                <a:solidFill>
                  <a:schemeClr val="tx2"/>
                </a:solidFill>
                <a:latin typeface="#9Slide07 IcielBaliho Script" pitchFamily="2" charset="0"/>
                <a:cs typeface="Calibri" panose="020F0502020204030204" pitchFamily="34" charset="0"/>
              </a:rPr>
              <a:t>ẩm</a:t>
            </a:r>
            <a:r>
              <a:rPr lang="en-US" dirty="0">
                <a:solidFill>
                  <a:schemeClr val="tx2"/>
                </a:solidFill>
                <a:latin typeface="#9Slide07 IcielBaliho Script" pitchFamily="2" charset="0"/>
                <a:cs typeface="Calibri" panose="020F0502020204030204" pitchFamily="34" charset="0"/>
              </a:rPr>
              <a:t> </a:t>
            </a:r>
            <a:r>
              <a:rPr lang="en-US" dirty="0" err="1">
                <a:solidFill>
                  <a:schemeClr val="tx2"/>
                </a:solidFill>
                <a:latin typeface="#9Slide07 IcielBaliho Script" pitchFamily="2" charset="0"/>
                <a:cs typeface="Calibri" panose="020F0502020204030204" pitchFamily="34" charset="0"/>
              </a:rPr>
              <a:t>cao→hư</a:t>
            </a:r>
            <a:r>
              <a:rPr lang="en-US" dirty="0">
                <a:solidFill>
                  <a:schemeClr val="tx2"/>
                </a:solidFill>
                <a:latin typeface="#9Slide07 IcielBaliho Script" pitchFamily="2" charset="0"/>
                <a:cs typeface="Calibri" panose="020F0502020204030204" pitchFamily="34" charset="0"/>
              </a:rPr>
              <a:t> </a:t>
            </a:r>
            <a:r>
              <a:rPr lang="en-US" dirty="0" err="1">
                <a:solidFill>
                  <a:schemeClr val="tx2"/>
                </a:solidFill>
                <a:latin typeface="#9Slide07 IcielBaliho Script" pitchFamily="2" charset="0"/>
                <a:cs typeface="Calibri" panose="020F0502020204030204" pitchFamily="34" charset="0"/>
              </a:rPr>
              <a:t>máy</a:t>
            </a:r>
            <a:r>
              <a:rPr lang="en-US" dirty="0">
                <a:solidFill>
                  <a:schemeClr val="tx2"/>
                </a:solidFill>
                <a:latin typeface="#9Slide07 IcielBaliho Script" pitchFamily="2" charset="0"/>
                <a:cs typeface="Calibri" panose="020F0502020204030204" pitchFamily="34" charset="0"/>
              </a:rPr>
              <a:t> </a:t>
            </a:r>
            <a:r>
              <a:rPr lang="en-US" dirty="0" err="1">
                <a:solidFill>
                  <a:schemeClr val="tx2"/>
                </a:solidFill>
                <a:latin typeface="#9Slide07 IcielBaliho Script" pitchFamily="2" charset="0"/>
                <a:cs typeface="Calibri" panose="020F0502020204030204" pitchFamily="34" charset="0"/>
              </a:rPr>
              <a:t>móc</a:t>
            </a:r>
            <a:r>
              <a:rPr lang="en-US" dirty="0">
                <a:solidFill>
                  <a:schemeClr val="tx2"/>
                </a:solidFill>
                <a:latin typeface="#9Slide07 IcielBaliho Script" pitchFamily="2" charset="0"/>
                <a:cs typeface="Calibri" panose="020F0502020204030204" pitchFamily="34" charset="0"/>
              </a:rPr>
              <a:t>.</a:t>
            </a:r>
          </a:p>
          <a:p>
            <a:pPr marL="0" indent="0">
              <a:buNone/>
            </a:pPr>
            <a:r>
              <a:rPr lang="en-US" dirty="0">
                <a:solidFill>
                  <a:schemeClr val="tx2"/>
                </a:solidFill>
                <a:latin typeface="#9Slide07 IcielBaliho Script" pitchFamily="2" charset="0"/>
                <a:cs typeface="Calibri" panose="020F0502020204030204" pitchFamily="34" charset="0"/>
              </a:rPr>
              <a:t>-</a:t>
            </a:r>
            <a:r>
              <a:rPr lang="en-US" dirty="0" err="1">
                <a:solidFill>
                  <a:schemeClr val="tx2"/>
                </a:solidFill>
                <a:latin typeface="#9Slide07 IcielBaliho Script" pitchFamily="2" charset="0"/>
                <a:cs typeface="Calibri" panose="020F0502020204030204" pitchFamily="34" charset="0"/>
              </a:rPr>
              <a:t>Thiên</a:t>
            </a:r>
            <a:r>
              <a:rPr lang="en-US" dirty="0">
                <a:solidFill>
                  <a:schemeClr val="tx2"/>
                </a:solidFill>
                <a:latin typeface="#9Slide07 IcielBaliho Script" pitchFamily="2" charset="0"/>
                <a:cs typeface="Calibri" panose="020F0502020204030204" pitchFamily="34" charset="0"/>
              </a:rPr>
              <a:t> tai, </a:t>
            </a:r>
            <a:r>
              <a:rPr lang="en-US" dirty="0" err="1">
                <a:solidFill>
                  <a:schemeClr val="tx2"/>
                </a:solidFill>
                <a:latin typeface="#9Slide07 IcielBaliho Script" pitchFamily="2" charset="0"/>
                <a:cs typeface="Calibri" panose="020F0502020204030204" pitchFamily="34" charset="0"/>
              </a:rPr>
              <a:t>bão</a:t>
            </a:r>
            <a:r>
              <a:rPr lang="en-US" dirty="0">
                <a:solidFill>
                  <a:schemeClr val="tx2"/>
                </a:solidFill>
                <a:latin typeface="#9Slide07 IcielBaliho Script" pitchFamily="2" charset="0"/>
                <a:cs typeface="Calibri" panose="020F0502020204030204" pitchFamily="34" charset="0"/>
              </a:rPr>
              <a:t> </a:t>
            </a:r>
            <a:r>
              <a:rPr lang="en-US" dirty="0" err="1">
                <a:solidFill>
                  <a:schemeClr val="tx2"/>
                </a:solidFill>
                <a:latin typeface="#9Slide07 IcielBaliho Script" pitchFamily="2" charset="0"/>
                <a:cs typeface="Calibri" panose="020F0502020204030204" pitchFamily="34" charset="0"/>
              </a:rPr>
              <a:t>lũ</a:t>
            </a:r>
            <a:r>
              <a:rPr lang="en-US" dirty="0">
                <a:solidFill>
                  <a:schemeClr val="tx2"/>
                </a:solidFill>
                <a:latin typeface="#9Slide07 IcielBaliho Script" pitchFamily="2" charset="0"/>
                <a:cs typeface="Calibri" panose="020F0502020204030204" pitchFamily="34" charset="0"/>
              </a:rPr>
              <a:t>, </a:t>
            </a:r>
            <a:r>
              <a:rPr lang="en-US" dirty="0" err="1">
                <a:solidFill>
                  <a:schemeClr val="tx2"/>
                </a:solidFill>
                <a:latin typeface="#9Slide07 IcielBaliho Script" pitchFamily="2" charset="0"/>
                <a:cs typeface="Calibri" panose="020F0502020204030204" pitchFamily="34" charset="0"/>
              </a:rPr>
              <a:t>hạn</a:t>
            </a:r>
            <a:r>
              <a:rPr lang="en-US" dirty="0">
                <a:solidFill>
                  <a:schemeClr val="tx2"/>
                </a:solidFill>
                <a:latin typeface="#9Slide07 IcielBaliho Script" pitchFamily="2" charset="0"/>
                <a:cs typeface="Calibri" panose="020F0502020204030204" pitchFamily="34" charset="0"/>
              </a:rPr>
              <a:t> </a:t>
            </a:r>
            <a:r>
              <a:rPr lang="en-US" dirty="0" err="1">
                <a:solidFill>
                  <a:schemeClr val="tx2"/>
                </a:solidFill>
                <a:latin typeface="#9Slide07 IcielBaliho Script" pitchFamily="2" charset="0"/>
                <a:cs typeface="Calibri" panose="020F0502020204030204" pitchFamily="34" charset="0"/>
              </a:rPr>
              <a:t>hán</a:t>
            </a:r>
            <a:r>
              <a:rPr lang="en-US" dirty="0">
                <a:solidFill>
                  <a:schemeClr val="tx2"/>
                </a:solidFill>
                <a:latin typeface="#9Slide07 IcielBaliho Script" pitchFamily="2" charset="0"/>
                <a:cs typeface="Calibri" panose="020F0502020204030204" pitchFamily="34" charset="0"/>
              </a:rPr>
              <a:t>…</a:t>
            </a:r>
          </a:p>
          <a:p>
            <a:pPr marL="0" indent="0">
              <a:buNone/>
            </a:pPr>
            <a:r>
              <a:rPr lang="en-US">
                <a:solidFill>
                  <a:schemeClr val="tx2"/>
                </a:solidFill>
                <a:latin typeface="#9Slide07 IcielBaliho Script" pitchFamily="2" charset="0"/>
                <a:cs typeface="Calibri" panose="020F0502020204030204" pitchFamily="34" charset="0"/>
              </a:rPr>
              <a:t>- Thời </a:t>
            </a:r>
            <a:r>
              <a:rPr lang="en-US" dirty="0" err="1">
                <a:solidFill>
                  <a:schemeClr val="tx2"/>
                </a:solidFill>
                <a:latin typeface="#9Slide07 IcielBaliho Script" pitchFamily="2" charset="0"/>
                <a:cs typeface="Calibri" panose="020F0502020204030204" pitchFamily="34" charset="0"/>
              </a:rPr>
              <a:t>tiết</a:t>
            </a:r>
            <a:r>
              <a:rPr lang="en-US" dirty="0">
                <a:solidFill>
                  <a:schemeClr val="tx2"/>
                </a:solidFill>
                <a:latin typeface="#9Slide07 IcielBaliho Script" pitchFamily="2" charset="0"/>
                <a:cs typeface="Calibri" panose="020F0502020204030204" pitchFamily="34" charset="0"/>
              </a:rPr>
              <a:t> </a:t>
            </a:r>
            <a:r>
              <a:rPr lang="en-US" dirty="0" err="1">
                <a:solidFill>
                  <a:schemeClr val="tx2"/>
                </a:solidFill>
                <a:latin typeface="#9Slide07 IcielBaliho Script" pitchFamily="2" charset="0"/>
                <a:cs typeface="Calibri" panose="020F0502020204030204" pitchFamily="34" charset="0"/>
              </a:rPr>
              <a:t>thất</a:t>
            </a:r>
            <a:r>
              <a:rPr lang="en-US" dirty="0">
                <a:solidFill>
                  <a:schemeClr val="tx2"/>
                </a:solidFill>
                <a:latin typeface="#9Slide07 IcielBaliho Script" pitchFamily="2" charset="0"/>
                <a:cs typeface="Calibri" panose="020F0502020204030204" pitchFamily="34" charset="0"/>
              </a:rPr>
              <a:t> </a:t>
            </a:r>
            <a:r>
              <a:rPr lang="en-US" dirty="0" err="1">
                <a:solidFill>
                  <a:schemeClr val="tx2"/>
                </a:solidFill>
                <a:latin typeface="#9Slide07 IcielBaliho Script" pitchFamily="2" charset="0"/>
                <a:cs typeface="Calibri" panose="020F0502020204030204" pitchFamily="34" charset="0"/>
              </a:rPr>
              <a:t>thường</a:t>
            </a:r>
            <a:r>
              <a:rPr lang="en-US" dirty="0">
                <a:solidFill>
                  <a:schemeClr val="tx2"/>
                </a:solidFill>
                <a:latin typeface="#9Slide07 IcielBaliho Script" pitchFamily="2" charset="0"/>
                <a:cs typeface="Calibri" panose="020F0502020204030204" pitchFamily="34" charset="0"/>
              </a:rPr>
              <a:t>.</a:t>
            </a:r>
            <a:endParaRPr lang="en-US" dirty="0">
              <a:solidFill>
                <a:schemeClr val="tx2"/>
              </a:solidFill>
              <a:latin typeface="#9Slide07 IcielBaliho Script" pitchFamily="2" charset="0"/>
            </a:endParaRPr>
          </a:p>
        </p:txBody>
      </p:sp>
    </p:spTree>
    <p:extLst>
      <p:ext uri="{BB962C8B-B14F-4D97-AF65-F5344CB8AC3E}">
        <p14:creationId xmlns:p14="http://schemas.microsoft.com/office/powerpoint/2010/main" val="793234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DADB0B9-EBF2-4263-A106-FCADC106BE0D}"/>
              </a:ext>
            </a:extLst>
          </p:cNvPr>
          <p:cNvPicPr>
            <a:picLocks noChangeAspect="1"/>
          </p:cNvPicPr>
          <p:nvPr/>
        </p:nvPicPr>
        <p:blipFill rotWithShape="1">
          <a:blip r:embed="rId2"/>
          <a:srcRect l="9780" r="43600" b="8682"/>
          <a:stretch/>
        </p:blipFill>
        <p:spPr>
          <a:xfrm>
            <a:off x="1278473" y="480060"/>
            <a:ext cx="4211266" cy="5897880"/>
          </a:xfrm>
          <a:prstGeom prst="rect">
            <a:avLst/>
          </a:prstGeom>
        </p:spPr>
      </p:pic>
      <p:cxnSp>
        <p:nvCxnSpPr>
          <p:cNvPr id="23" name="Straight Connector 22">
            <a:extLst>
              <a:ext uri="{FF2B5EF4-FFF2-40B4-BE49-F238E27FC236}">
                <a16:creationId xmlns:a16="http://schemas.microsoft.com/office/drawing/2014/main"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75CDF4A-8080-4CBE-8CE9-91A76A912CE6}"/>
              </a:ext>
            </a:extLst>
          </p:cNvPr>
          <p:cNvPicPr>
            <a:picLocks noChangeAspect="1"/>
          </p:cNvPicPr>
          <p:nvPr/>
        </p:nvPicPr>
        <p:blipFill>
          <a:blip r:embed="rId3"/>
          <a:stretch>
            <a:fillRect/>
          </a:stretch>
        </p:blipFill>
        <p:spPr>
          <a:xfrm>
            <a:off x="6289759" y="781642"/>
            <a:ext cx="5294715" cy="5294715"/>
          </a:xfrm>
          <a:prstGeom prst="rect">
            <a:avLst/>
          </a:prstGeom>
        </p:spPr>
      </p:pic>
    </p:spTree>
    <p:extLst>
      <p:ext uri="{BB962C8B-B14F-4D97-AF65-F5344CB8AC3E}">
        <p14:creationId xmlns:p14="http://schemas.microsoft.com/office/powerpoint/2010/main" val="818275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1AD182-A2D5-466E-99CB-8F1374EF8F3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276600" y="1089613"/>
            <a:ext cx="8304126" cy="5538787"/>
          </a:xfrm>
          <a:prstGeom prst="rect">
            <a:avLst/>
          </a:prstGeom>
        </p:spPr>
      </p:pic>
      <p:pic>
        <p:nvPicPr>
          <p:cNvPr id="1026" name="Picture 2" descr="Words That Rhyme with May | Baamboozle">
            <a:extLst>
              <a:ext uri="{FF2B5EF4-FFF2-40B4-BE49-F238E27FC236}">
                <a16:creationId xmlns:a16="http://schemas.microsoft.com/office/drawing/2014/main" id="{767341EB-38B9-4A03-8F16-077B0BF8E8DF}"/>
              </a:ext>
            </a:extLst>
          </p:cNvPr>
          <p:cNvPicPr>
            <a:picLocks noChangeAspect="1" noChangeArrowheads="1" noCrop="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7200" y="3733800"/>
            <a:ext cx="3849511" cy="3248025"/>
          </a:xfrm>
          <a:prstGeom prst="rect">
            <a:avLst/>
          </a:prstGeom>
          <a:noFill/>
          <a:extLst>
            <a:ext uri="{909E8E84-426E-40DD-AFC4-6F175D3DCCD1}">
              <a14:hiddenFill xmlns:a14="http://schemas.microsoft.com/office/drawing/2010/main">
                <a:solidFill>
                  <a:srgbClr val="FFFFFF"/>
                </a:solidFill>
              </a14:hiddenFill>
            </a:ext>
          </a:extLst>
        </p:spPr>
      </p:pic>
      <p:pic>
        <p:nvPicPr>
          <p:cNvPr id="6" name="5 Seconds Timer">
            <a:hlinkClick r:id="" action="ppaction://media"/>
            <a:extLst>
              <a:ext uri="{FF2B5EF4-FFF2-40B4-BE49-F238E27FC236}">
                <a16:creationId xmlns:a16="http://schemas.microsoft.com/office/drawing/2014/main" id="{832F1680-7F48-495F-A9A8-0C6180C105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2849" r="13408"/>
          <a:stretch/>
        </p:blipFill>
        <p:spPr>
          <a:xfrm>
            <a:off x="531703" y="1143000"/>
            <a:ext cx="2047667" cy="1489213"/>
          </a:xfrm>
          <a:prstGeom prst="rect">
            <a:avLst/>
          </a:prstGeom>
        </p:spPr>
      </p:pic>
      <p:sp>
        <p:nvSpPr>
          <p:cNvPr id="9" name="TextBox 8">
            <a:extLst>
              <a:ext uri="{FF2B5EF4-FFF2-40B4-BE49-F238E27FC236}">
                <a16:creationId xmlns:a16="http://schemas.microsoft.com/office/drawing/2014/main" id="{9C0E0547-4FB8-4646-A412-3A9A1A59BDCB}"/>
              </a:ext>
            </a:extLst>
          </p:cNvPr>
          <p:cNvSpPr txBox="1"/>
          <p:nvPr/>
        </p:nvSpPr>
        <p:spPr>
          <a:xfrm>
            <a:off x="6080234" y="229600"/>
            <a:ext cx="3124200" cy="738664"/>
          </a:xfrm>
          <a:prstGeom prst="rect">
            <a:avLst/>
          </a:prstGeom>
          <a:noFill/>
        </p:spPr>
        <p:txBody>
          <a:bodyPr wrap="square" lIns="0" tIns="0" rIns="0" bIns="0" rtlCol="0">
            <a:spAutoFit/>
          </a:bodyPr>
          <a:lstStyle/>
          <a:p>
            <a:pPr algn="l"/>
            <a:r>
              <a:rPr lang="en-US" sz="4800">
                <a:solidFill>
                  <a:srgbClr val="FFFF00"/>
                </a:solidFill>
                <a:latin typeface="SVN-Cookies" panose="02040603050506020204" pitchFamily="18" charset="0"/>
              </a:rPr>
              <a:t>Thổ Nhĩ Kì</a:t>
            </a:r>
          </a:p>
        </p:txBody>
      </p:sp>
      <p:pic>
        <p:nvPicPr>
          <p:cNvPr id="11" name="Picture 10">
            <a:extLst>
              <a:ext uri="{FF2B5EF4-FFF2-40B4-BE49-F238E27FC236}">
                <a16:creationId xmlns:a16="http://schemas.microsoft.com/office/drawing/2014/main" id="{71CA8853-829D-45F8-9BDB-835762CC56C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78594" y1="18438" x2="78594" y2="18438"/>
                        <a14:foregroundMark x1="88594" y1="58125" x2="88594" y2="58125"/>
                        <a14:foregroundMark x1="87344" y1="57656" x2="87344" y2="57656"/>
                        <a14:foregroundMark x1="86094" y1="58750" x2="87344" y2="58750"/>
                        <a14:foregroundMark x1="85938" y1="47344" x2="85938" y2="47344"/>
                        <a14:foregroundMark x1="84531" y1="41094" x2="84531" y2="41094"/>
                        <a14:foregroundMark x1="81719" y1="46719" x2="81719" y2="46719"/>
                        <a14:foregroundMark x1="80469" y1="62031" x2="80469" y2="62031"/>
                        <a14:foregroundMark x1="77344" y1="64375" x2="77344" y2="64375"/>
                        <a14:foregroundMark x1="79688" y1="63125" x2="79688" y2="63125"/>
                        <a14:foregroundMark x1="77656" y1="63594" x2="77656" y2="63594"/>
                        <a14:foregroundMark x1="77344" y1="64688" x2="79531" y2="64375"/>
                        <a14:foregroundMark x1="80000" y1="64375" x2="80156" y2="65156"/>
                        <a14:foregroundMark x1="80469" y1="66094" x2="81094" y2="66406"/>
                        <a14:foregroundMark x1="26406" y1="72031" x2="26406" y2="72031"/>
                        <a14:foregroundMark x1="28750" y1="69219" x2="28750" y2="69219"/>
                        <a14:foregroundMark x1="27344" y1="66406" x2="27344" y2="66406"/>
                        <a14:foregroundMark x1="26094" y1="68906" x2="26094" y2="68906"/>
                        <a14:foregroundMark x1="27656" y1="71875" x2="30625" y2="72656"/>
                        <a14:foregroundMark x1="31719" y1="72500" x2="31719" y2="72500"/>
                        <a14:foregroundMark x1="29531" y1="70000" x2="29531" y2="70000"/>
                        <a14:foregroundMark x1="29531" y1="69844" x2="29531" y2="69844"/>
                        <a14:foregroundMark x1="31094" y1="68906" x2="31094" y2="68906"/>
                        <a14:foregroundMark x1="31406" y1="69063" x2="30625" y2="69844"/>
                        <a14:foregroundMark x1="28594" y1="73281" x2="28594" y2="73281"/>
                        <a14:foregroundMark x1="25938" y1="79688" x2="25938" y2="79688"/>
                        <a14:foregroundMark x1="49688" y1="75469" x2="49688" y2="75469"/>
                        <a14:foregroundMark x1="48125" y1="77656" x2="48125" y2="77656"/>
                        <a14:foregroundMark x1="46406" y1="80469" x2="47813" y2="80313"/>
                        <a14:foregroundMark x1="34063" y1="78906" x2="35469" y2="78906"/>
                        <a14:foregroundMark x1="35625" y1="76094" x2="35625" y2="76094"/>
                        <a14:foregroundMark x1="35469" y1="76406" x2="35313" y2="77500"/>
                        <a14:foregroundMark x1="32813" y1="78594" x2="32813" y2="78594"/>
                        <a14:foregroundMark x1="32344" y1="79219" x2="34531" y2="79219"/>
                        <a14:foregroundMark x1="36406" y1="79219" x2="37813" y2="79375"/>
                        <a14:foregroundMark x1="38438" y1="78594" x2="38438" y2="78594"/>
                        <a14:foregroundMark x1="34844" y1="80156" x2="34844" y2="80156"/>
                        <a14:foregroundMark x1="34531" y1="81094" x2="35938" y2="81406"/>
                      </a14:backgroundRemoval>
                    </a14:imgEffect>
                    <a14:imgEffect>
                      <a14:sharpenSoften amount="25000"/>
                    </a14:imgEffect>
                    <a14:imgEffect>
                      <a14:brightnessContrast bright="40000" contrast="-40000"/>
                    </a14:imgEffect>
                  </a14:imgLayer>
                </a14:imgProps>
              </a:ext>
            </a:extLst>
          </a:blip>
          <a:stretch>
            <a:fillRect/>
          </a:stretch>
        </p:blipFill>
        <p:spPr>
          <a:xfrm>
            <a:off x="10972800" y="5857522"/>
            <a:ext cx="901148" cy="901148"/>
          </a:xfrm>
          <a:prstGeom prst="rect">
            <a:avLst/>
          </a:prstGeom>
        </p:spPr>
      </p:pic>
    </p:spTree>
    <p:extLst>
      <p:ext uri="{BB962C8B-B14F-4D97-AF65-F5344CB8AC3E}">
        <p14:creationId xmlns:p14="http://schemas.microsoft.com/office/powerpoint/2010/main" val="88442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rds That Rhyme with May | Baamboozle">
            <a:extLst>
              <a:ext uri="{FF2B5EF4-FFF2-40B4-BE49-F238E27FC236}">
                <a16:creationId xmlns:a16="http://schemas.microsoft.com/office/drawing/2014/main" id="{767341EB-38B9-4A03-8F16-077B0BF8E8DF}"/>
              </a:ext>
            </a:extLst>
          </p:cNvPr>
          <p:cNvPicPr>
            <a:picLocks noChangeAspect="1" noChangeArrowheads="1" noCrop="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7200" y="3733800"/>
            <a:ext cx="3849511" cy="3248025"/>
          </a:xfrm>
          <a:prstGeom prst="rect">
            <a:avLst/>
          </a:prstGeom>
          <a:noFill/>
          <a:extLst>
            <a:ext uri="{909E8E84-426E-40DD-AFC4-6F175D3DCCD1}">
              <a14:hiddenFill xmlns:a14="http://schemas.microsoft.com/office/drawing/2010/main">
                <a:solidFill>
                  <a:srgbClr val="FFFFFF"/>
                </a:solidFill>
              </a14:hiddenFill>
            </a:ext>
          </a:extLst>
        </p:spPr>
      </p:pic>
      <p:pic>
        <p:nvPicPr>
          <p:cNvPr id="6" name="5 Seconds Timer">
            <a:hlinkClick r:id="" action="ppaction://media"/>
            <a:extLst>
              <a:ext uri="{FF2B5EF4-FFF2-40B4-BE49-F238E27FC236}">
                <a16:creationId xmlns:a16="http://schemas.microsoft.com/office/drawing/2014/main" id="{832F1680-7F48-495F-A9A8-0C6180C105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2849" r="13408"/>
          <a:stretch/>
        </p:blipFill>
        <p:spPr>
          <a:xfrm>
            <a:off x="531703" y="1143000"/>
            <a:ext cx="2047667" cy="1489213"/>
          </a:xfrm>
          <a:prstGeom prst="rect">
            <a:avLst/>
          </a:prstGeom>
        </p:spPr>
      </p:pic>
      <p:sp>
        <p:nvSpPr>
          <p:cNvPr id="9" name="TextBox 8">
            <a:extLst>
              <a:ext uri="{FF2B5EF4-FFF2-40B4-BE49-F238E27FC236}">
                <a16:creationId xmlns:a16="http://schemas.microsoft.com/office/drawing/2014/main" id="{9C0E0547-4FB8-4646-A412-3A9A1A59BDCB}"/>
              </a:ext>
            </a:extLst>
          </p:cNvPr>
          <p:cNvSpPr txBox="1"/>
          <p:nvPr/>
        </p:nvSpPr>
        <p:spPr>
          <a:xfrm>
            <a:off x="4572000" y="233038"/>
            <a:ext cx="5867400" cy="677108"/>
          </a:xfrm>
          <a:prstGeom prst="rect">
            <a:avLst/>
          </a:prstGeom>
          <a:noFill/>
        </p:spPr>
        <p:txBody>
          <a:bodyPr wrap="square" lIns="0" tIns="0" rIns="0" bIns="0" rtlCol="0">
            <a:spAutoFit/>
          </a:bodyPr>
          <a:lstStyle/>
          <a:p>
            <a:pPr algn="l"/>
            <a:r>
              <a:rPr lang="en-US" sz="4400">
                <a:solidFill>
                  <a:srgbClr val="FFFF00"/>
                </a:solidFill>
                <a:latin typeface="SVN-Cookies" panose="02040603050506020204" pitchFamily="18" charset="0"/>
              </a:rPr>
              <a:t>U-dơ-bê-ki-xtan</a:t>
            </a:r>
          </a:p>
        </p:txBody>
      </p:sp>
      <p:pic>
        <p:nvPicPr>
          <p:cNvPr id="4" name="Picture 3">
            <a:extLst>
              <a:ext uri="{FF2B5EF4-FFF2-40B4-BE49-F238E27FC236}">
                <a16:creationId xmlns:a16="http://schemas.microsoft.com/office/drawing/2014/main" id="{FB62C3D4-8CA2-4BDE-9AED-6DA8C8C46D7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2819401" y="1143000"/>
            <a:ext cx="8991600" cy="4910470"/>
          </a:xfrm>
          <a:prstGeom prst="rect">
            <a:avLst/>
          </a:prstGeom>
        </p:spPr>
      </p:pic>
      <p:pic>
        <p:nvPicPr>
          <p:cNvPr id="11" name="Picture 10">
            <a:extLst>
              <a:ext uri="{FF2B5EF4-FFF2-40B4-BE49-F238E27FC236}">
                <a16:creationId xmlns:a16="http://schemas.microsoft.com/office/drawing/2014/main" id="{71CA8853-829D-45F8-9BDB-835762CC56C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78594" y1="18438" x2="78594" y2="18438"/>
                        <a14:foregroundMark x1="88594" y1="58125" x2="88594" y2="58125"/>
                        <a14:foregroundMark x1="87344" y1="57656" x2="87344" y2="57656"/>
                        <a14:foregroundMark x1="86094" y1="58750" x2="87344" y2="58750"/>
                        <a14:foregroundMark x1="85938" y1="47344" x2="85938" y2="47344"/>
                        <a14:foregroundMark x1="84531" y1="41094" x2="84531" y2="41094"/>
                        <a14:foregroundMark x1="81719" y1="46719" x2="81719" y2="46719"/>
                        <a14:foregroundMark x1="80469" y1="62031" x2="80469" y2="62031"/>
                        <a14:foregroundMark x1="77344" y1="64375" x2="77344" y2="64375"/>
                        <a14:foregroundMark x1="79688" y1="63125" x2="79688" y2="63125"/>
                        <a14:foregroundMark x1="77656" y1="63594" x2="77656" y2="63594"/>
                        <a14:foregroundMark x1="77344" y1="64688" x2="79531" y2="64375"/>
                        <a14:foregroundMark x1="80000" y1="64375" x2="80156" y2="65156"/>
                        <a14:foregroundMark x1="80469" y1="66094" x2="81094" y2="66406"/>
                        <a14:foregroundMark x1="26406" y1="72031" x2="26406" y2="72031"/>
                        <a14:foregroundMark x1="28750" y1="69219" x2="28750" y2="69219"/>
                        <a14:foregroundMark x1="27344" y1="66406" x2="27344" y2="66406"/>
                        <a14:foregroundMark x1="26094" y1="68906" x2="26094" y2="68906"/>
                        <a14:foregroundMark x1="27656" y1="71875" x2="30625" y2="72656"/>
                        <a14:foregroundMark x1="31719" y1="72500" x2="31719" y2="72500"/>
                        <a14:foregroundMark x1="29531" y1="70000" x2="29531" y2="70000"/>
                        <a14:foregroundMark x1="29531" y1="69844" x2="29531" y2="69844"/>
                        <a14:foregroundMark x1="31094" y1="68906" x2="31094" y2="68906"/>
                        <a14:foregroundMark x1="31406" y1="69063" x2="30625" y2="69844"/>
                        <a14:foregroundMark x1="28594" y1="73281" x2="28594" y2="73281"/>
                        <a14:foregroundMark x1="25938" y1="79688" x2="25938" y2="79688"/>
                        <a14:foregroundMark x1="49688" y1="75469" x2="49688" y2="75469"/>
                        <a14:foregroundMark x1="48125" y1="77656" x2="48125" y2="77656"/>
                        <a14:foregroundMark x1="46406" y1="80469" x2="47813" y2="80313"/>
                        <a14:foregroundMark x1="34063" y1="78906" x2="35469" y2="78906"/>
                        <a14:foregroundMark x1="35625" y1="76094" x2="35625" y2="76094"/>
                        <a14:foregroundMark x1="35469" y1="76406" x2="35313" y2="77500"/>
                        <a14:foregroundMark x1="32813" y1="78594" x2="32813" y2="78594"/>
                        <a14:foregroundMark x1="32344" y1="79219" x2="34531" y2="79219"/>
                        <a14:foregroundMark x1="36406" y1="79219" x2="37813" y2="79375"/>
                        <a14:foregroundMark x1="38438" y1="78594" x2="38438" y2="78594"/>
                        <a14:foregroundMark x1="34844" y1="80156" x2="34844" y2="80156"/>
                        <a14:foregroundMark x1="34531" y1="81094" x2="35938" y2="81406"/>
                      </a14:backgroundRemoval>
                    </a14:imgEffect>
                    <a14:imgEffect>
                      <a14:sharpenSoften amount="25000"/>
                    </a14:imgEffect>
                    <a14:imgEffect>
                      <a14:brightnessContrast bright="40000" contrast="-40000"/>
                    </a14:imgEffect>
                  </a14:imgLayer>
                </a14:imgProps>
              </a:ext>
            </a:extLst>
          </a:blip>
          <a:stretch>
            <a:fillRect/>
          </a:stretch>
        </p:blipFill>
        <p:spPr>
          <a:xfrm>
            <a:off x="11181782" y="5426287"/>
            <a:ext cx="901148" cy="901148"/>
          </a:xfrm>
          <a:prstGeom prst="rect">
            <a:avLst/>
          </a:prstGeom>
        </p:spPr>
      </p:pic>
    </p:spTree>
    <p:extLst>
      <p:ext uri="{BB962C8B-B14F-4D97-AF65-F5344CB8AC3E}">
        <p14:creationId xmlns:p14="http://schemas.microsoft.com/office/powerpoint/2010/main" val="47372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B255FB8-BB6B-4BD7-ACB7-9B4156E92E1C}"/>
              </a:ext>
            </a:extLst>
          </p:cNvPr>
          <p:cNvSpPr/>
          <p:nvPr/>
        </p:nvSpPr>
        <p:spPr>
          <a:xfrm>
            <a:off x="228600" y="223670"/>
            <a:ext cx="11734800" cy="1600160"/>
          </a:xfrm>
          <a:prstGeom prst="roundRect">
            <a:avLst/>
          </a:prstGeom>
          <a:solidFill>
            <a:schemeClr val="bg1"/>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5758BB"/>
                </a:solidFill>
                <a:latin typeface="SVN-Cookies" panose="02040603050506020204" pitchFamily="18" charset="0"/>
              </a:rPr>
              <a:t>BÀI 5: VỊ TRÍ ĐỊA LÍ</a:t>
            </a:r>
          </a:p>
          <a:p>
            <a:pPr algn="ctr"/>
            <a:r>
              <a:rPr lang="en-US" sz="4000">
                <a:solidFill>
                  <a:srgbClr val="5758BB"/>
                </a:solidFill>
                <a:latin typeface="SVN-Cookies" panose="02040603050506020204" pitchFamily="18" charset="0"/>
              </a:rPr>
              <a:t>ĐẶC ĐIỂM TỰ NHIÊN CHÂU Á</a:t>
            </a:r>
          </a:p>
        </p:txBody>
      </p:sp>
      <p:pic>
        <p:nvPicPr>
          <p:cNvPr id="7" name="Picture 6">
            <a:extLst>
              <a:ext uri="{FF2B5EF4-FFF2-40B4-BE49-F238E27FC236}">
                <a16:creationId xmlns:a16="http://schemas.microsoft.com/office/drawing/2014/main" id="{A3025117-2752-4859-96BB-EC7425E2FFDB}"/>
              </a:ext>
            </a:extLst>
          </p:cNvPr>
          <p:cNvPicPr>
            <a:picLocks noChangeAspect="1"/>
          </p:cNvPicPr>
          <p:nvPr/>
        </p:nvPicPr>
        <p:blipFill>
          <a:blip r:embed="rId2"/>
          <a:stretch>
            <a:fillRect/>
          </a:stretch>
        </p:blipFill>
        <p:spPr>
          <a:xfrm>
            <a:off x="0" y="2083002"/>
            <a:ext cx="12192000" cy="4774998"/>
          </a:xfrm>
          <a:prstGeom prst="rect">
            <a:avLst/>
          </a:prstGeom>
        </p:spPr>
      </p:pic>
    </p:spTree>
    <p:extLst>
      <p:ext uri="{BB962C8B-B14F-4D97-AF65-F5344CB8AC3E}">
        <p14:creationId xmlns:p14="http://schemas.microsoft.com/office/powerpoint/2010/main" val="317253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461EBAE-48FA-44A4-A06E-7988750BD6D2}"/>
              </a:ext>
            </a:extLst>
          </p:cNvPr>
          <p:cNvSpPr/>
          <p:nvPr/>
        </p:nvSpPr>
        <p:spPr>
          <a:xfrm>
            <a:off x="4267200" y="2970143"/>
            <a:ext cx="7315200" cy="917713"/>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C748FA"/>
                </a:solidFill>
                <a:effectLst/>
                <a:uLnTx/>
                <a:uFillTx/>
                <a:latin typeface="Patrick Hand" panose="00000500000000000000" pitchFamily="2" charset="0"/>
              </a:rPr>
              <a:t>1. Vị</a:t>
            </a:r>
            <a:r>
              <a:rPr kumimoji="0" lang="en-US" sz="4000" b="1" i="0" u="none" strike="noStrike" kern="0" cap="none" spc="0" normalizeH="0" noProof="0">
                <a:ln>
                  <a:noFill/>
                </a:ln>
                <a:solidFill>
                  <a:srgbClr val="C748FA"/>
                </a:solidFill>
                <a:effectLst/>
                <a:uLnTx/>
                <a:uFillTx/>
                <a:latin typeface="Patrick Hand" panose="00000500000000000000" pitchFamily="2" charset="0"/>
              </a:rPr>
              <a:t> trí địa lí, hình dạng và kích thước</a:t>
            </a:r>
          </a:p>
        </p:txBody>
      </p:sp>
      <p:sp>
        <p:nvSpPr>
          <p:cNvPr id="11" name="Rectangle: Rounded Corners 10">
            <a:extLst>
              <a:ext uri="{FF2B5EF4-FFF2-40B4-BE49-F238E27FC236}">
                <a16:creationId xmlns:a16="http://schemas.microsoft.com/office/drawing/2014/main" id="{5B255FB8-BB6B-4BD7-ACB7-9B4156E92E1C}"/>
              </a:ext>
            </a:extLst>
          </p:cNvPr>
          <p:cNvSpPr/>
          <p:nvPr/>
        </p:nvSpPr>
        <p:spPr>
          <a:xfrm>
            <a:off x="1221858" y="381040"/>
            <a:ext cx="6896024" cy="16001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487D9"/>
                </a:solidFill>
                <a:latin typeface="SVN-Cookies" panose="02040603050506020204" pitchFamily="18" charset="0"/>
              </a:rPr>
              <a:t>BÀI 5: VỊ TRÍ ĐỊA LÍ</a:t>
            </a:r>
          </a:p>
          <a:p>
            <a:pPr algn="ctr"/>
            <a:r>
              <a:rPr lang="en-US" sz="4000">
                <a:solidFill>
                  <a:srgbClr val="0487D9"/>
                </a:solidFill>
                <a:latin typeface="SVN-Cookies" panose="02040603050506020204" pitchFamily="18" charset="0"/>
              </a:rPr>
              <a:t>ĐẶC ĐIỂM TỰ NHIÊN CHÂU Á</a:t>
            </a:r>
          </a:p>
        </p:txBody>
      </p:sp>
      <p:sp>
        <p:nvSpPr>
          <p:cNvPr id="13" name="Rectangle: Rounded Corners 12">
            <a:extLst>
              <a:ext uri="{FF2B5EF4-FFF2-40B4-BE49-F238E27FC236}">
                <a16:creationId xmlns:a16="http://schemas.microsoft.com/office/drawing/2014/main" id="{E5011A9E-49B6-420F-91E1-BC1D992A1558}"/>
              </a:ext>
            </a:extLst>
          </p:cNvPr>
          <p:cNvSpPr/>
          <p:nvPr/>
        </p:nvSpPr>
        <p:spPr>
          <a:xfrm>
            <a:off x="4955638" y="4724400"/>
            <a:ext cx="6626761" cy="917713"/>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a:solidFill>
                  <a:srgbClr val="C748FA"/>
                </a:solidFill>
                <a:latin typeface="Patrick Hand" panose="00000500000000000000" pitchFamily="2" charset="0"/>
              </a:rPr>
              <a:t>2</a:t>
            </a:r>
            <a:r>
              <a:rPr kumimoji="0" lang="en-US" sz="4000" b="1" i="0" u="none" strike="noStrike" kern="0" cap="none" spc="0" normalizeH="0" baseline="0" noProof="0">
                <a:ln>
                  <a:noFill/>
                </a:ln>
                <a:solidFill>
                  <a:srgbClr val="C748FA"/>
                </a:solidFill>
                <a:effectLst/>
                <a:uLnTx/>
                <a:uFillTx/>
                <a:latin typeface="Patrick Hand" panose="00000500000000000000" pitchFamily="2" charset="0"/>
              </a:rPr>
              <a:t>. Đặc</a:t>
            </a:r>
            <a:r>
              <a:rPr kumimoji="0" lang="en-US" sz="4000" b="1" i="0" u="none" strike="noStrike" kern="0" cap="none" spc="0" normalizeH="0" noProof="0">
                <a:ln>
                  <a:noFill/>
                </a:ln>
                <a:solidFill>
                  <a:srgbClr val="C748FA"/>
                </a:solidFill>
                <a:effectLst/>
                <a:uLnTx/>
                <a:uFillTx/>
                <a:latin typeface="Patrick Hand" panose="00000500000000000000" pitchFamily="2" charset="0"/>
              </a:rPr>
              <a:t> điểm tự nhiên</a:t>
            </a:r>
          </a:p>
        </p:txBody>
      </p:sp>
      <p:pic>
        <p:nvPicPr>
          <p:cNvPr id="9" name="Picture 8">
            <a:extLst>
              <a:ext uri="{FF2B5EF4-FFF2-40B4-BE49-F238E27FC236}">
                <a16:creationId xmlns:a16="http://schemas.microsoft.com/office/drawing/2014/main" id="{16C0F23B-5922-41C6-915E-18A0EFBD383E}"/>
              </a:ext>
            </a:extLst>
          </p:cNvPr>
          <p:cNvPicPr>
            <a:picLocks noChangeAspect="1"/>
          </p:cNvPicPr>
          <p:nvPr/>
        </p:nvPicPr>
        <p:blipFill>
          <a:blip r:embed="rId2"/>
          <a:stretch>
            <a:fillRect/>
          </a:stretch>
        </p:blipFill>
        <p:spPr>
          <a:xfrm>
            <a:off x="512135" y="2667000"/>
            <a:ext cx="3450381" cy="3450381"/>
          </a:xfrm>
          <a:prstGeom prst="rect">
            <a:avLst/>
          </a:prstGeom>
        </p:spPr>
      </p:pic>
      <p:pic>
        <p:nvPicPr>
          <p:cNvPr id="14" name="Picture 13">
            <a:extLst>
              <a:ext uri="{FF2B5EF4-FFF2-40B4-BE49-F238E27FC236}">
                <a16:creationId xmlns:a16="http://schemas.microsoft.com/office/drawing/2014/main" id="{79FF06FB-7467-4725-9DA8-C6A47E0A5CB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78594" y1="18438" x2="78594" y2="18438"/>
                        <a14:foregroundMark x1="88594" y1="58125" x2="88594" y2="58125"/>
                        <a14:foregroundMark x1="87344" y1="57656" x2="87344" y2="57656"/>
                        <a14:foregroundMark x1="86094" y1="58750" x2="87344" y2="58750"/>
                        <a14:foregroundMark x1="85938" y1="47344" x2="85938" y2="47344"/>
                        <a14:foregroundMark x1="84531" y1="41094" x2="84531" y2="41094"/>
                        <a14:foregroundMark x1="81719" y1="46719" x2="81719" y2="46719"/>
                        <a14:foregroundMark x1="80469" y1="62031" x2="80469" y2="62031"/>
                        <a14:foregroundMark x1="77344" y1="64375" x2="77344" y2="64375"/>
                        <a14:foregroundMark x1="79688" y1="63125" x2="79688" y2="63125"/>
                        <a14:foregroundMark x1="77656" y1="63594" x2="77656" y2="63594"/>
                        <a14:foregroundMark x1="77344" y1="64688" x2="79531" y2="64375"/>
                        <a14:foregroundMark x1="80000" y1="64375" x2="80156" y2="65156"/>
                        <a14:foregroundMark x1="80469" y1="66094" x2="81094" y2="66406"/>
                        <a14:foregroundMark x1="26406" y1="72031" x2="26406" y2="72031"/>
                        <a14:foregroundMark x1="28750" y1="69219" x2="28750" y2="69219"/>
                        <a14:foregroundMark x1="27344" y1="66406" x2="27344" y2="66406"/>
                        <a14:foregroundMark x1="26094" y1="68906" x2="26094" y2="68906"/>
                        <a14:foregroundMark x1="27656" y1="71875" x2="30625" y2="72656"/>
                        <a14:foregroundMark x1="31719" y1="72500" x2="31719" y2="72500"/>
                        <a14:foregroundMark x1="29531" y1="70000" x2="29531" y2="70000"/>
                        <a14:foregroundMark x1="29531" y1="69844" x2="29531" y2="69844"/>
                        <a14:foregroundMark x1="31094" y1="68906" x2="31094" y2="68906"/>
                        <a14:foregroundMark x1="31406" y1="69063" x2="30625" y2="69844"/>
                        <a14:foregroundMark x1="28594" y1="73281" x2="28594" y2="73281"/>
                        <a14:foregroundMark x1="25938" y1="79688" x2="25938" y2="79688"/>
                        <a14:foregroundMark x1="49688" y1="75469" x2="49688" y2="75469"/>
                        <a14:foregroundMark x1="48125" y1="77656" x2="48125" y2="77656"/>
                        <a14:foregroundMark x1="46406" y1="80469" x2="47813" y2="80313"/>
                        <a14:foregroundMark x1="34063" y1="78906" x2="35469" y2="78906"/>
                        <a14:foregroundMark x1="35625" y1="76094" x2="35625" y2="76094"/>
                        <a14:foregroundMark x1="35469" y1="76406" x2="35313" y2="77500"/>
                        <a14:foregroundMark x1="32813" y1="78594" x2="32813" y2="78594"/>
                        <a14:foregroundMark x1="32344" y1="79219" x2="34531" y2="79219"/>
                        <a14:foregroundMark x1="36406" y1="79219" x2="37813" y2="79375"/>
                        <a14:foregroundMark x1="38438" y1="78594" x2="38438" y2="78594"/>
                        <a14:foregroundMark x1="34844" y1="80156" x2="34844" y2="80156"/>
                        <a14:foregroundMark x1="34531" y1="81094" x2="35938" y2="81406"/>
                      </a14:backgroundRemoval>
                    </a14:imgEffect>
                    <a14:imgEffect>
                      <a14:sharpenSoften amount="25000"/>
                    </a14:imgEffect>
                    <a14:imgEffect>
                      <a14:brightnessContrast bright="40000" contrast="-40000"/>
                    </a14:imgEffect>
                  </a14:imgLayer>
                </a14:imgProps>
              </a:ext>
            </a:extLst>
          </a:blip>
          <a:stretch>
            <a:fillRect/>
          </a:stretch>
        </p:blipFill>
        <p:spPr>
          <a:xfrm>
            <a:off x="609600" y="0"/>
            <a:ext cx="1295400" cy="1295400"/>
          </a:xfrm>
          <a:prstGeom prst="rect">
            <a:avLst/>
          </a:prstGeom>
        </p:spPr>
      </p:pic>
    </p:spTree>
    <p:extLst>
      <p:ext uri="{BB962C8B-B14F-4D97-AF65-F5344CB8AC3E}">
        <p14:creationId xmlns:p14="http://schemas.microsoft.com/office/powerpoint/2010/main" val="216202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76664" y="990599"/>
            <a:ext cx="11811000" cy="5613537"/>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37CE62C-FEBA-4C10-A43A-41C4F6DA258F}"/>
              </a:ext>
            </a:extLst>
          </p:cNvPr>
          <p:cNvSpPr/>
          <p:nvPr/>
        </p:nvSpPr>
        <p:spPr>
          <a:xfrm>
            <a:off x="176664" y="243231"/>
            <a:ext cx="7315200" cy="579474"/>
          </a:xfrm>
          <a:prstGeom prst="roundRect">
            <a:avLst/>
          </a:prstGeom>
          <a:solidFill>
            <a:schemeClr val="bg1"/>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C748FA"/>
                </a:solidFill>
                <a:effectLst/>
                <a:uLnTx/>
                <a:uFillTx/>
                <a:latin typeface="Patrick Hand" panose="00000500000000000000" pitchFamily="2" charset="0"/>
              </a:rPr>
              <a:t>1. Vị</a:t>
            </a:r>
            <a:r>
              <a:rPr kumimoji="0" lang="en-US" sz="4000" b="1" i="0" u="none" strike="noStrike" kern="0" cap="none" spc="0" normalizeH="0" noProof="0">
                <a:ln>
                  <a:noFill/>
                </a:ln>
                <a:solidFill>
                  <a:srgbClr val="C748FA"/>
                </a:solidFill>
                <a:effectLst/>
                <a:uLnTx/>
                <a:uFillTx/>
                <a:latin typeface="Patrick Hand" panose="00000500000000000000" pitchFamily="2" charset="0"/>
              </a:rPr>
              <a:t> trí địa lí, hình dạng và kích thước</a:t>
            </a:r>
          </a:p>
        </p:txBody>
      </p:sp>
      <p:pic>
        <p:nvPicPr>
          <p:cNvPr id="16" name="Ảnh 5">
            <a:extLst>
              <a:ext uri="{FF2B5EF4-FFF2-40B4-BE49-F238E27FC236}">
                <a16:creationId xmlns:a16="http://schemas.microsoft.com/office/drawing/2014/main" id="{8CC658FF-EAE8-4B2B-BC71-1D5B42796F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2160" y="1414929"/>
            <a:ext cx="7807679" cy="4764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0268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48">
      <a:dk1>
        <a:srgbClr val="000099"/>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9">
      <a:majorFont>
        <a:latin typeface="#9Slide03 Saira SemiCondensed"/>
        <a:ea typeface=""/>
        <a:cs typeface=""/>
      </a:majorFont>
      <a:minorFont>
        <a:latin typeface="#9Slide03 Cabin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263</TotalTime>
  <Words>2140</Words>
  <Application>Microsoft Office PowerPoint</Application>
  <PresentationFormat>Widescreen</PresentationFormat>
  <Paragraphs>267</Paragraphs>
  <Slides>45</Slides>
  <Notes>1</Notes>
  <HiddenSlides>0</HiddenSlides>
  <MMClips>6</MMClips>
  <ScaleCrop>false</ScaleCrop>
  <HeadingPairs>
    <vt:vector size="6" baseType="variant">
      <vt:variant>
        <vt:lpstr>Fonts Used</vt:lpstr>
      </vt:variant>
      <vt:variant>
        <vt:i4>26</vt:i4>
      </vt:variant>
      <vt:variant>
        <vt:lpstr>Theme</vt:lpstr>
      </vt:variant>
      <vt:variant>
        <vt:i4>5</vt:i4>
      </vt:variant>
      <vt:variant>
        <vt:lpstr>Slide Titles</vt:lpstr>
      </vt:variant>
      <vt:variant>
        <vt:i4>45</vt:i4>
      </vt:variant>
    </vt:vector>
  </HeadingPairs>
  <TitlesOfParts>
    <vt:vector size="76" baseType="lpstr">
      <vt:lpstr>Patrick Hand</vt:lpstr>
      <vt:lpstr>等线</vt:lpstr>
      <vt:lpstr>#9Slide03 Saira SemiCondensed</vt:lpstr>
      <vt:lpstr>Symbol</vt:lpstr>
      <vt:lpstr>#9Slide04 SFU Garamond  Light</vt:lpstr>
      <vt:lpstr>Calibri Light</vt:lpstr>
      <vt:lpstr>SVN-Bradley Hand</vt:lpstr>
      <vt:lpstr>#9Slide07 Hillda</vt:lpstr>
      <vt:lpstr>#9Slide05 Claudia</vt:lpstr>
      <vt:lpstr>#9Slide04 Abraham Lincoln</vt:lpstr>
      <vt:lpstr>Times New Roman</vt:lpstr>
      <vt:lpstr>Cambria Math</vt:lpstr>
      <vt:lpstr>Arial</vt:lpstr>
      <vt:lpstr>#9Slide02 Noi dung rat dai</vt:lpstr>
      <vt:lpstr>#9Slide07 IcielBaliho Script</vt:lpstr>
      <vt:lpstr>#9Slide03 Source Sans Pro Black</vt:lpstr>
      <vt:lpstr>SVN-Square</vt:lpstr>
      <vt:lpstr>SVN-Cookies</vt:lpstr>
      <vt:lpstr>#9Slide07 IcielPony</vt:lpstr>
      <vt:lpstr>#9Slide07 SVNBirth Of A Hero</vt:lpstr>
      <vt:lpstr>#9Slide07 IcielCadena</vt:lpstr>
      <vt:lpstr>Calibri</vt:lpstr>
      <vt:lpstr>#9Slide03 Roboto Condensed</vt:lpstr>
      <vt:lpstr>SVN-Prima</vt:lpstr>
      <vt:lpstr>#9Slide03 Cabin Condensed Bold</vt:lpstr>
      <vt:lpstr>SVN-Comic Sans MS</vt:lpstr>
      <vt:lpstr>5_Office Theme</vt:lpstr>
      <vt:lpstr>7_Office Theme</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Sản xuất nông nghiệp</vt:lpstr>
      <vt:lpstr>Hoạt động sản xuất khác và đời sống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Hangg</cp:lastModifiedBy>
  <cp:revision>16</cp:revision>
  <dcterms:created xsi:type="dcterms:W3CDTF">2022-06-20T11:03:22Z</dcterms:created>
  <dcterms:modified xsi:type="dcterms:W3CDTF">2024-10-14T14:02:28Z</dcterms:modified>
</cp:coreProperties>
</file>